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6" r:id="rId2"/>
    <p:sldId id="28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2" r:id="rId15"/>
    <p:sldId id="269" r:id="rId16"/>
    <p:sldId id="275" r:id="rId17"/>
    <p:sldId id="276" r:id="rId18"/>
    <p:sldId id="281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8" autoAdjust="0"/>
    <p:restoredTop sz="94704" autoAdjust="0"/>
  </p:normalViewPr>
  <p:slideViewPr>
    <p:cSldViewPr>
      <p:cViewPr varScale="1">
        <p:scale>
          <a:sx n="65" d="100"/>
          <a:sy n="65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7E80-C989-4CDD-BEC9-49CC7FEBEF76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62160-A5D5-4B37-8CBD-AC0B2068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  <a:r>
              <a:rPr lang="ru-RU" baseline="0" dirty="0" smtClean="0"/>
              <a:t> ученица 11 класса</a:t>
            </a:r>
          </a:p>
          <a:p>
            <a:r>
              <a:rPr lang="ru-RU" baseline="0" dirty="0" smtClean="0"/>
              <a:t>Пивоварова Юлия</a:t>
            </a:r>
          </a:p>
          <a:p>
            <a:r>
              <a:rPr lang="ru-RU" baseline="0" dirty="0" smtClean="0"/>
              <a:t>Учитель: Бучнева В.Д.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МОУ Орлов 2007-2008 </a:t>
            </a:r>
            <a:r>
              <a:rPr lang="ru-RU" baseline="0" dirty="0" err="1" smtClean="0"/>
              <a:t>уч</a:t>
            </a:r>
            <a:r>
              <a:rPr lang="ru-RU" baseline="0" dirty="0" smtClean="0"/>
              <a:t>. год</a:t>
            </a:r>
            <a:endParaRPr lang="ru-RU" dirty="0" smtClean="0"/>
          </a:p>
          <a:p>
            <a:r>
              <a:rPr lang="ru-RU" baseline="0" dirty="0" err="1" smtClean="0"/>
              <a:t>ская</a:t>
            </a:r>
            <a:r>
              <a:rPr lang="ru-RU" baseline="0" dirty="0" smtClean="0"/>
              <a:t> СОШ</a:t>
            </a:r>
          </a:p>
          <a:p>
            <a:r>
              <a:rPr lang="ru-RU" baseline="0" dirty="0" smtClean="0"/>
              <a:t>2007-2008 </a:t>
            </a:r>
            <a:r>
              <a:rPr lang="ru-RU" baseline="0" dirty="0" err="1" smtClean="0"/>
              <a:t>уч</a:t>
            </a:r>
            <a:r>
              <a:rPr lang="ru-RU" baseline="0" dirty="0" smtClean="0"/>
              <a:t>.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Сталактиты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сталагмиты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Любите</a:t>
            </a:r>
            <a:r>
              <a:rPr lang="ru-RU" sz="1400" baseline="0" dirty="0" smtClean="0"/>
              <a:t> и берегите родную природу!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Природа</a:t>
            </a:r>
            <a:r>
              <a:rPr lang="ru-RU" baseline="0" dirty="0" smtClean="0"/>
              <a:t> – неутомимый творец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ШИШКА КЕДРОВОЙ СОСНЫ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Инфузория трубач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Колония губок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Кальмар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Вирус табачной мозаики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АКВАМАРИН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2160-A5D5-4B37-8CBD-AC0B2068E11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A048702-B95C-4BE2-AB76-8B2C874F5E19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3D4036-213A-4F4A-AF90-3DD3B64D0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 advClick="0" advTm="7000"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405446" cy="1362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Цилиндр и конус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691066" cy="2286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в живой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и неживой</a:t>
            </a:r>
            <a:r>
              <a:rPr lang="ru-RU" dirty="0" smtClean="0">
                <a:solidFill>
                  <a:schemeClr val="accent1"/>
                </a:solidFill>
              </a:rPr>
              <a:t>     </a:t>
            </a:r>
            <a:r>
              <a:rPr lang="ru-RU" sz="3200" dirty="0" smtClean="0">
                <a:solidFill>
                  <a:schemeClr val="accent1"/>
                </a:solidFill>
              </a:rPr>
              <a:t>природе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1071538" y="3929066"/>
            <a:ext cx="928696" cy="124176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Выполнила:</a:t>
            </a:r>
            <a:r>
              <a:rPr lang="ru-RU" baseline="0" dirty="0" smtClean="0"/>
              <a:t> ученица 11 класса</a:t>
            </a:r>
          </a:p>
          <a:p>
            <a:r>
              <a:rPr lang="ru-RU" baseline="0" dirty="0" smtClean="0"/>
              <a:t>Пивоварова Юлия</a:t>
            </a:r>
          </a:p>
          <a:p>
            <a:r>
              <a:rPr lang="ru-RU" baseline="0" dirty="0" smtClean="0"/>
              <a:t>Учитель: Бучнева В.Д.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514351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0" dirty="0" smtClean="0"/>
              <a:t>МОУ Орловская СОШ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57884" y="5857892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0" dirty="0" smtClean="0"/>
              <a:t>2008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2571740" y="5072074"/>
            <a:ext cx="900119" cy="108642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571736" y="6000768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9" grpId="0"/>
      <p:bldP spid="20" grpId="0"/>
      <p:bldP spid="22" grpId="0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48" y="969647"/>
            <a:ext cx="5072005" cy="4775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Колония</a:t>
            </a:r>
            <a:r>
              <a:rPr lang="ru-RU" dirty="0" smtClean="0"/>
              <a:t> </a:t>
            </a:r>
            <a:r>
              <a:rPr lang="ru-RU" sz="3600" dirty="0" smtClean="0"/>
              <a:t>губок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2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32" y="1053272"/>
            <a:ext cx="8352497" cy="482289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7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500042"/>
            <a:ext cx="3063470" cy="5929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9189" y="1714489"/>
            <a:ext cx="3429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Кальмар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6" y="689932"/>
            <a:ext cx="7499094" cy="547813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0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7061"/>
            <a:ext cx="3097474" cy="6423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000240"/>
            <a:ext cx="34515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Вирус</a:t>
            </a:r>
            <a:r>
              <a:rPr lang="ru-RU" dirty="0" smtClean="0"/>
              <a:t> </a:t>
            </a:r>
            <a:r>
              <a:rPr lang="ru-RU" sz="3200" dirty="0" smtClean="0"/>
              <a:t>табачной</a:t>
            </a:r>
          </a:p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мозаики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9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88" y="217394"/>
            <a:ext cx="2946670" cy="6494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4" y="1214422"/>
            <a:ext cx="3100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АКВАМАРИН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14290"/>
            <a:ext cx="4429156" cy="642942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0976"/>
            <a:ext cx="3714776" cy="6487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928803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Сталактиты</a:t>
            </a:r>
            <a:endParaRPr lang="ru-RU" sz="2000" dirty="0" smtClean="0"/>
          </a:p>
          <a:p>
            <a:pPr algn="ctr"/>
            <a:r>
              <a:rPr lang="ru-RU" sz="2800" dirty="0" smtClean="0"/>
              <a:t>и</a:t>
            </a:r>
          </a:p>
          <a:p>
            <a:pPr algn="ctr"/>
            <a:r>
              <a:rPr lang="ru-RU" sz="4000" dirty="0" smtClean="0"/>
              <a:t>сталагмиты</a:t>
            </a:r>
            <a:endParaRPr lang="ru-RU" sz="2000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357430"/>
            <a:ext cx="6949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Любите  и  берегите</a:t>
            </a: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родную  природу!</a:t>
            </a:r>
            <a:endParaRPr lang="ru-RU" sz="3200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1.Захаров В.Б. и др. «Биология 7класс», Москва, «Дрофа, 2007;</a:t>
            </a:r>
          </a:p>
          <a:p>
            <a:r>
              <a:rPr lang="ru-RU" dirty="0" smtClean="0"/>
              <a:t>2. «Большая серия знаний, Биология», М., «Мир книги», 2006;</a:t>
            </a:r>
          </a:p>
          <a:p>
            <a:r>
              <a:rPr lang="ru-RU" dirty="0" smtClean="0"/>
              <a:t>3. К. </a:t>
            </a:r>
            <a:r>
              <a:rPr lang="ru-RU" dirty="0" err="1" smtClean="0"/>
              <a:t>Варли</a:t>
            </a:r>
            <a:r>
              <a:rPr lang="ru-RU" dirty="0" smtClean="0"/>
              <a:t>, Л. </a:t>
            </a:r>
            <a:r>
              <a:rPr lang="ru-RU" dirty="0" err="1" smtClean="0"/>
              <a:t>Майлз</a:t>
            </a:r>
            <a:r>
              <a:rPr lang="ru-RU" dirty="0" smtClean="0"/>
              <a:t>, «География. Энциклопедия», М. «</a:t>
            </a:r>
            <a:r>
              <a:rPr lang="ru-RU" dirty="0" err="1" smtClean="0"/>
              <a:t>Росмэн</a:t>
            </a:r>
            <a:r>
              <a:rPr lang="ru-RU" dirty="0" smtClean="0"/>
              <a:t>», 1994. 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63105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Природа – неутомимый творец и созидатель.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Ее идеи и труды человек использует в  строительстве,  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архитектуре, изобретениях.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И, конечно же, такие совершенные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и радующие глаз формы,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как  цилиндр и конус,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/>
              <a:t>   имеют многие объекты живой и неживой природы</a:t>
            </a:r>
            <a:r>
              <a:rPr lang="ru-RU" sz="2000" dirty="0" smtClean="0"/>
              <a:t>.</a:t>
            </a:r>
            <a:endParaRPr lang="ru-RU" sz="1600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500166" y="4643446"/>
            <a:ext cx="914400" cy="96983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500826" y="4500570"/>
            <a:ext cx="907326" cy="8412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500826" y="5214950"/>
            <a:ext cx="896112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928934"/>
            <a:ext cx="6643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7.t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8286808" cy="421484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8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85728"/>
            <a:ext cx="400052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28"/>
            <a:ext cx="5083605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717239"/>
            <a:ext cx="4714908" cy="5709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99329" y="3244334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  ль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285860"/>
            <a:ext cx="545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Ель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30" y="1359879"/>
            <a:ext cx="6352568" cy="44239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3174" y="64291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ШИШКА КЕДРОВОЙ СОСНЫ</a:t>
            </a:r>
            <a:endParaRPr lang="ru-RU" dirty="0"/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967305"/>
            <a:ext cx="6786610" cy="4709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214422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Инфузория трубач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932127"/>
            <a:ext cx="4500594" cy="506518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365</TotalTime>
  <Words>228</Words>
  <Application>Microsoft Office PowerPoint</Application>
  <PresentationFormat>Экран (4:3)</PresentationFormat>
  <Paragraphs>75</Paragraphs>
  <Slides>20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Цилиндр и конус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Список используемой литературы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Цилиндр и конус</dc:title>
  <dc:creator>Home</dc:creator>
  <cp:lastModifiedBy>Home</cp:lastModifiedBy>
  <cp:revision>42</cp:revision>
  <dcterms:created xsi:type="dcterms:W3CDTF">2009-01-13T23:32:19Z</dcterms:created>
  <dcterms:modified xsi:type="dcterms:W3CDTF">2009-01-29T02:20:26Z</dcterms:modified>
</cp:coreProperties>
</file>