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B6B-A65B-445B-BB71-91E0A41B9B22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4BBE2E-50FA-4D1C-BD28-8EA36C0B3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B6B-A65B-445B-BB71-91E0A41B9B22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BE2E-50FA-4D1C-BD28-8EA36C0B3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B6B-A65B-445B-BB71-91E0A41B9B22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BE2E-50FA-4D1C-BD28-8EA36C0B3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FC5B6B-A65B-445B-BB71-91E0A41B9B22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24BBE2E-50FA-4D1C-BD28-8EA36C0B3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B6B-A65B-445B-BB71-91E0A41B9B22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BE2E-50FA-4D1C-BD28-8EA36C0B3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B6B-A65B-445B-BB71-91E0A41B9B22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BE2E-50FA-4D1C-BD28-8EA36C0B3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BE2E-50FA-4D1C-BD28-8EA36C0B3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B6B-A65B-445B-BB71-91E0A41B9B22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B6B-A65B-445B-BB71-91E0A41B9B22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BE2E-50FA-4D1C-BD28-8EA36C0B3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B6B-A65B-445B-BB71-91E0A41B9B22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BE2E-50FA-4D1C-BD28-8EA36C0B3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FC5B6B-A65B-445B-BB71-91E0A41B9B22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4BBE2E-50FA-4D1C-BD28-8EA36C0B3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B6B-A65B-445B-BB71-91E0A41B9B22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4BBE2E-50FA-4D1C-BD28-8EA36C0B3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FC5B6B-A65B-445B-BB71-91E0A41B9B22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24BBE2E-50FA-4D1C-BD28-8EA36C0B3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 descr="изображение7 008"/>
          <p:cNvPicPr>
            <a:picLocks noChangeAspect="1" noChangeArrowheads="1"/>
          </p:cNvPicPr>
          <p:nvPr/>
        </p:nvPicPr>
        <p:blipFill>
          <a:blip r:embed="rId2"/>
          <a:srcRect l="67030" t="27692" r="8096" b="41266"/>
          <a:stretch>
            <a:fillRect/>
          </a:stretch>
        </p:blipFill>
        <p:spPr bwMode="auto">
          <a:xfrm>
            <a:off x="1785918" y="458237"/>
            <a:ext cx="5715040" cy="52096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Picture 1" descr="изображение7 009"/>
          <p:cNvPicPr>
            <a:picLocks noChangeAspect="1" noChangeArrowheads="1"/>
          </p:cNvPicPr>
          <p:nvPr/>
        </p:nvPicPr>
        <p:blipFill>
          <a:blip r:embed="rId2"/>
          <a:srcRect l="4544" t="51213" r="58130" b="24196"/>
          <a:stretch>
            <a:fillRect/>
          </a:stretch>
        </p:blipFill>
        <p:spPr bwMode="auto">
          <a:xfrm>
            <a:off x="642910" y="857232"/>
            <a:ext cx="8136743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 descr="изображение7 010"/>
          <p:cNvPicPr>
            <a:picLocks noChangeAspect="1" noChangeArrowheads="1"/>
          </p:cNvPicPr>
          <p:nvPr/>
        </p:nvPicPr>
        <p:blipFill>
          <a:blip r:embed="rId2"/>
          <a:srcRect l="-334" t="1666" r="56839" b="67064"/>
          <a:stretch>
            <a:fillRect/>
          </a:stretch>
        </p:blipFill>
        <p:spPr bwMode="auto">
          <a:xfrm>
            <a:off x="1500166" y="1285860"/>
            <a:ext cx="6825039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е7 011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4102" t="10577" r="6999"/>
          <a:stretch>
            <a:fillRect/>
          </a:stretch>
        </p:blipFill>
        <p:spPr bwMode="auto">
          <a:xfrm>
            <a:off x="2214546" y="214290"/>
            <a:ext cx="4186850" cy="6391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 descr="изображение7 013"/>
          <p:cNvPicPr>
            <a:picLocks noChangeAspect="1" noChangeArrowheads="1"/>
          </p:cNvPicPr>
          <p:nvPr/>
        </p:nvPicPr>
        <p:blipFill>
          <a:blip r:embed="rId2"/>
          <a:srcRect l="5930" t="69389" r="81372" b="3058"/>
          <a:stretch>
            <a:fillRect/>
          </a:stretch>
        </p:blipFill>
        <p:spPr bwMode="auto">
          <a:xfrm>
            <a:off x="2857488" y="500042"/>
            <a:ext cx="3714776" cy="5760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 descr="изображение7 012"/>
          <p:cNvPicPr>
            <a:picLocks noChangeAspect="1" noChangeArrowheads="1"/>
          </p:cNvPicPr>
          <p:nvPr/>
        </p:nvPicPr>
        <p:blipFill>
          <a:blip r:embed="rId2"/>
          <a:srcRect l="22185" t="70020" r="64758"/>
          <a:stretch>
            <a:fillRect/>
          </a:stretch>
        </p:blipFill>
        <p:spPr bwMode="auto">
          <a:xfrm rot="20496482">
            <a:off x="1285852" y="4143380"/>
            <a:ext cx="1139825" cy="1912938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5" descr="изображение7 012"/>
          <p:cNvPicPr>
            <a:picLocks noChangeAspect="1" noChangeArrowheads="1"/>
          </p:cNvPicPr>
          <p:nvPr/>
        </p:nvPicPr>
        <p:blipFill>
          <a:blip r:embed="rId3"/>
          <a:srcRect l="69452" t="49593" b="36551"/>
          <a:stretch>
            <a:fillRect/>
          </a:stretch>
        </p:blipFill>
        <p:spPr bwMode="auto">
          <a:xfrm rot="-14731846">
            <a:off x="5980285" y="4604811"/>
            <a:ext cx="1949450" cy="1209675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9" name="Picture 7" descr="изображение7 013"/>
          <p:cNvPicPr>
            <a:picLocks noChangeAspect="1" noChangeArrowheads="1"/>
          </p:cNvPicPr>
          <p:nvPr/>
        </p:nvPicPr>
        <p:blipFill>
          <a:blip r:embed="rId4"/>
          <a:srcRect l="20364" t="69258" r="48872" b="2992"/>
          <a:stretch>
            <a:fillRect/>
          </a:stretch>
        </p:blipFill>
        <p:spPr bwMode="auto">
          <a:xfrm>
            <a:off x="3357554" y="4786322"/>
            <a:ext cx="2447925" cy="1600200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1" name="Picture 9" descr="изображение7 014"/>
          <p:cNvPicPr>
            <a:picLocks noChangeAspect="1" noChangeArrowheads="1"/>
          </p:cNvPicPr>
          <p:nvPr/>
        </p:nvPicPr>
        <p:blipFill>
          <a:blip r:embed="rId5"/>
          <a:srcRect t="70206" r="52307"/>
          <a:stretch>
            <a:fillRect/>
          </a:stretch>
        </p:blipFill>
        <p:spPr bwMode="auto">
          <a:xfrm rot="2758858">
            <a:off x="4827152" y="1362390"/>
            <a:ext cx="3952875" cy="179070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5" name="Picture 13" descr="изображение7 016"/>
          <p:cNvPicPr>
            <a:picLocks noChangeAspect="1" noChangeArrowheads="1"/>
          </p:cNvPicPr>
          <p:nvPr/>
        </p:nvPicPr>
        <p:blipFill>
          <a:blip r:embed="rId6"/>
          <a:srcRect l="7867" t="70015" r="52187" b="4863"/>
          <a:stretch>
            <a:fillRect/>
          </a:stretch>
        </p:blipFill>
        <p:spPr bwMode="auto">
          <a:xfrm rot="19193886">
            <a:off x="389067" y="1226561"/>
            <a:ext cx="3505200" cy="1600200"/>
          </a:xfrm>
          <a:prstGeom prst="rect">
            <a:avLst/>
          </a:prstGeom>
          <a:noFill/>
        </p:spPr>
      </p:pic>
      <p:pic>
        <p:nvPicPr>
          <p:cNvPr id="3083" name="Picture 11" descr="изображение7 015"/>
          <p:cNvPicPr>
            <a:picLocks noChangeAspect="1" noChangeArrowheads="1"/>
          </p:cNvPicPr>
          <p:nvPr/>
        </p:nvPicPr>
        <p:blipFill>
          <a:blip r:embed="rId7"/>
          <a:srcRect l="5431" t="67506" r="53934" b="3279"/>
          <a:stretch>
            <a:fillRect/>
          </a:stretch>
        </p:blipFill>
        <p:spPr bwMode="auto">
          <a:xfrm>
            <a:off x="2643174" y="2571744"/>
            <a:ext cx="3514725" cy="1838325"/>
          </a:xfrm>
          <a:prstGeom prst="rect">
            <a:avLst/>
          </a:prstGeom>
          <a:noFill/>
        </p:spPr>
      </p:pic>
      <p:pic>
        <p:nvPicPr>
          <p:cNvPr id="3073" name="Picture 1" descr="изображение7 012"/>
          <p:cNvPicPr>
            <a:picLocks noChangeAspect="1" noChangeArrowheads="1"/>
          </p:cNvPicPr>
          <p:nvPr/>
        </p:nvPicPr>
        <p:blipFill>
          <a:blip r:embed="rId2"/>
          <a:srcRect l="9056" t="71661" r="77895"/>
          <a:stretch>
            <a:fillRect/>
          </a:stretch>
        </p:blipFill>
        <p:spPr bwMode="auto">
          <a:xfrm>
            <a:off x="3857620" y="428604"/>
            <a:ext cx="1139825" cy="1808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 descr="изображение7 017"/>
          <p:cNvPicPr>
            <a:picLocks noChangeAspect="1" noChangeArrowheads="1"/>
          </p:cNvPicPr>
          <p:nvPr/>
        </p:nvPicPr>
        <p:blipFill>
          <a:blip r:embed="rId2"/>
          <a:srcRect t="23485" r="28413" b="5640"/>
          <a:stretch>
            <a:fillRect/>
          </a:stretch>
        </p:blipFill>
        <p:spPr bwMode="auto">
          <a:xfrm>
            <a:off x="285720" y="285728"/>
            <a:ext cx="4483061" cy="6086492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9" name="Picture 3" descr="изображение7 018"/>
          <p:cNvPicPr>
            <a:picLocks noChangeAspect="1" noChangeArrowheads="1"/>
          </p:cNvPicPr>
          <p:nvPr/>
        </p:nvPicPr>
        <p:blipFill>
          <a:blip r:embed="rId3"/>
          <a:srcRect l="8511" t="52991" r="51302" b="7346"/>
          <a:stretch>
            <a:fillRect/>
          </a:stretch>
        </p:blipFill>
        <p:spPr bwMode="auto">
          <a:xfrm>
            <a:off x="4643438" y="1928802"/>
            <a:ext cx="429895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 descr="изображение7 021"/>
          <p:cNvPicPr>
            <a:picLocks noChangeAspect="1" noChangeArrowheads="1"/>
          </p:cNvPicPr>
          <p:nvPr/>
        </p:nvPicPr>
        <p:blipFill>
          <a:blip r:embed="rId2"/>
          <a:srcRect t="16879" r="18320" b="22423"/>
          <a:stretch>
            <a:fillRect/>
          </a:stretch>
        </p:blipFill>
        <p:spPr bwMode="auto">
          <a:xfrm rot="2709450">
            <a:off x="4453393" y="832038"/>
            <a:ext cx="4087665" cy="4186254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3" name="Picture 3" descr="изображение7 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73357">
            <a:off x="629323" y="880953"/>
            <a:ext cx="3987525" cy="5481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 descr="изображение7 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207920" cy="5786444"/>
          </a:xfrm>
          <a:prstGeom prst="rect">
            <a:avLst/>
          </a:prstGeom>
          <a:noFill/>
        </p:spPr>
      </p:pic>
      <p:pic>
        <p:nvPicPr>
          <p:cNvPr id="21507" name="Picture 3" descr="изображение7 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431155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Valued Acer Customer</cp:lastModifiedBy>
  <cp:revision>3</cp:revision>
  <dcterms:created xsi:type="dcterms:W3CDTF">2009-01-27T16:31:33Z</dcterms:created>
  <dcterms:modified xsi:type="dcterms:W3CDTF">2009-01-28T09:29:34Z</dcterms:modified>
</cp:coreProperties>
</file>