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docProps/app.xml><?xml version="1.0" encoding="utf-8"?>
<Properties xmlns="http://schemas.openxmlformats.org/officeDocument/2006/extended-properties" xmlns:vt="http://schemas.openxmlformats.org/officeDocument/2006/docPropsVTypes">
  <Template>Project Overview</Template>
  <TotalTime>171</TotalTime>
  <Words>65</Words>
  <Application>Microsoft Office PowerPoint</Application>
  <PresentationFormat>Экран (4:3)</PresentationFormat>
  <Paragraphs>23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Project Overview</vt:lpstr>
      <vt:lpstr>Федор Иванович Тютчев</vt:lpstr>
      <vt:lpstr>Овстуг</vt:lpstr>
      <vt:lpstr>Овстуг</vt:lpstr>
      <vt:lpstr>Овстуг</vt:lpstr>
      <vt:lpstr>Овстуг</vt:lpstr>
      <vt:lpstr>Овстуг</vt:lpstr>
      <vt:lpstr>Овстуг</vt:lpstr>
      <vt:lpstr>Элеонора Федоровна Тютчева</vt:lpstr>
      <vt:lpstr>Эрнестина Дёрнберг</vt:lpstr>
      <vt:lpstr>Елена Денисьева</vt:lpstr>
      <vt:lpstr>Могила Ф.И.Тютчева</vt:lpstr>
      <vt:lpstr>Овстуг: усадьба</vt:lpstr>
      <vt:lpstr>Овстуг: усадьба и флигель</vt:lpstr>
      <vt:lpstr>Овстуг: картинная галерея</vt:lpstr>
      <vt:lpstr>Овстуг: Успенская церковь</vt:lpstr>
      <vt:lpstr>Усадьба в Мураново</vt:lpstr>
    </vt:vector>
  </TitlesOfParts>
  <Company>ALL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Федор Иванович Тютчев</dc:title>
  <dc:creator>Татьяна</dc:creator>
  <cp:lastModifiedBy>1</cp:lastModifiedBy>
  <cp:revision>9</cp:revision>
  <dcterms:created xsi:type="dcterms:W3CDTF">2009-01-25T18:09:07Z</dcterms:created>
  <dcterms:modified xsi:type="dcterms:W3CDTF">2009-01-28T18:30:41Z</dcterms:modified>
</cp:coreProperties>
</file>