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2" r:id="rId4"/>
    <p:sldId id="263" r:id="rId5"/>
    <p:sldId id="264" r:id="rId6"/>
    <p:sldId id="265" r:id="rId7"/>
    <p:sldId id="269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7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1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2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1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061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9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0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5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2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B00CE-A4AD-4541-8AF3-02FB161A0101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051C8-76D9-4228-B8AC-30EF917273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50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playcast.ru/uploads/2016/12/11/208467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0"/>
            <a:ext cx="12280900" cy="6959599"/>
          </a:xfrm>
          <a:prstGeom prst="rect">
            <a:avLst/>
          </a:prstGeom>
          <a:solidFill>
            <a:schemeClr val="bg2"/>
          </a:solidFill>
          <a:ln w="57150">
            <a:solidFill>
              <a:srgbClr val="0070C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11700" y="1440924"/>
            <a:ext cx="54991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«Покормите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птиц зимой»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экологическая акция.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Повеликина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Ольга Владимировна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воспитатель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МБДОУ «Детский сад № 14»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о. Муром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Владимирской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87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249">
        <p14:honeycomb/>
      </p:transition>
    </mc:Choice>
    <mc:Fallback>
      <p:transition spd="slow" advTm="62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812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 descr="https://im0-tub-ru.yandex.net/i?id=8064a8ce208dba78fe7f98166fb41aec-l&amp;n=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r="-27" b="50794"/>
          <a:stretch/>
        </p:blipFill>
        <p:spPr bwMode="auto">
          <a:xfrm>
            <a:off x="1355076" y="2317086"/>
            <a:ext cx="9573658" cy="2648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98800" y="1560836"/>
            <a:ext cx="599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 «Друзья птиц».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2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783">
        <p14:honeycomb/>
      </p:transition>
    </mc:Choice>
    <mc:Fallback>
      <p:transition spd="slow" advTm="67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974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5" name="Рисунок 4" descr="http://www.playing-field.ru/img/2015/051819/483155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" r="275" b="-1136"/>
          <a:stretch/>
        </p:blipFill>
        <p:spPr bwMode="auto">
          <a:xfrm>
            <a:off x="2934665" y="2049486"/>
            <a:ext cx="6374588" cy="28928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435666" y="1446239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кормушек.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5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738">
        <p14:honeycomb/>
      </p:transition>
    </mc:Choice>
    <mc:Fallback>
      <p:transition spd="slow" advTm="67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974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Рисунок 6" descr="http://malyshok.vos-ds11-alenushka.edumsko.ru/uploads/5000/20180/persona/news/11_gruppa/akcija_pokormi_ptic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1" r="-651" b="-5918"/>
          <a:stretch/>
        </p:blipFill>
        <p:spPr bwMode="auto">
          <a:xfrm>
            <a:off x="2729345" y="1263577"/>
            <a:ext cx="3213100" cy="4610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://www.kolobok61.ru/wp-content/uploads/2013/12/zima_konsult_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46" y="1263577"/>
            <a:ext cx="3582554" cy="455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73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7366">
        <p14:honeycomb/>
      </p:transition>
    </mc:Choice>
    <mc:Fallback>
      <p:transition spd="slow" advTm="73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Рисунок 6" descr="http://ecamir.ru/images/Udmurtiya/uvva/pokormi_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/>
          <a:stretch/>
        </p:blipFill>
        <p:spPr bwMode="auto">
          <a:xfrm rot="741774">
            <a:off x="5635894" y="1263069"/>
            <a:ext cx="2293211" cy="1946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Рисунок 7" descr="https://fs00.infourok.ru/images/doc/318/318008/img1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154">
            <a:off x="2760801" y="1746076"/>
            <a:ext cx="2831505" cy="196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douolshanka.ucoz.ru/novosti/2016/fevral/2/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" b="3776"/>
          <a:stretch/>
        </p:blipFill>
        <p:spPr bwMode="auto">
          <a:xfrm>
            <a:off x="4631475" y="3567110"/>
            <a:ext cx="2726356" cy="196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sch254.mskobr.ru/files/news/14/9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 t="-1178" r="30559"/>
          <a:stretch/>
        </p:blipFill>
        <p:spPr bwMode="auto">
          <a:xfrm rot="808187">
            <a:off x="7658414" y="2408488"/>
            <a:ext cx="2382983" cy="2862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74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801">
        <p14:honeycomb/>
      </p:transition>
    </mc:Choice>
    <mc:Fallback>
      <p:transition spd="slow" advTm="68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838200" y="2660967"/>
          <a:ext cx="10515600" cy="2680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dirty="0">
                          <a:effectLst/>
                        </a:rPr>
                        <a:t>Уважаемые жители!!!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060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10" name="Рисунок 9" descr="http://jofo.ru/data/userfiles/5019/images/771789-hello_html_515316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54" y="1176994"/>
            <a:ext cx="3732880" cy="44838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94694" y="1493773"/>
            <a:ext cx="2740599" cy="3612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жители!!!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дворе деревьев много, 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кормушек не видать.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для птиц кормушки ставьте,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Насыпайте в них корма.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Запоют пичужки в стаях: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«Здравствуй, Зимушка-Зима!»</a:t>
            </a:r>
            <a:endParaRPr lang="ru-RU" sz="1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подготовительной группы</a:t>
            </a:r>
            <a:endParaRPr lang="ru-RU" sz="9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14.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11224"/>
              </p:ext>
            </p:extLst>
          </p:nvPr>
        </p:nvGraphicFramePr>
        <p:xfrm>
          <a:off x="6836725" y="1281256"/>
          <a:ext cx="3320063" cy="3676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0063"/>
              </a:tblGrid>
              <a:tr h="3676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Уважаемые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жители!!!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9" name="Рисунок 8" descr="http://image.slidesharecdn.com/random-140101075223-phpapp02/95/-1-638.jpg?cb=138856279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381" y="1953322"/>
            <a:ext cx="3320063" cy="24658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115477"/>
              </p:ext>
            </p:extLst>
          </p:nvPr>
        </p:nvGraphicFramePr>
        <p:xfrm>
          <a:off x="6830458" y="4516915"/>
          <a:ext cx="3411105" cy="839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105"/>
              </a:tblGrid>
              <a:tr h="71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подготовительной группы.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сад № 14.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87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939">
        <p14:honeycomb/>
      </p:transition>
    </mc:Choice>
    <mc:Fallback>
      <p:transition spd="slow" advTm="69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6" y="0"/>
            <a:ext cx="12315826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2049" name="Рисунок 2" descr="http://www.picshare.ru/uploads/131228/MM47aHE65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03" y="1825624"/>
            <a:ext cx="6243964" cy="368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адпись 3"/>
          <p:cNvSpPr txBox="1"/>
          <p:nvPr/>
        </p:nvSpPr>
        <p:spPr>
          <a:xfrm>
            <a:off x="4416173" y="3115733"/>
            <a:ext cx="3685823" cy="976573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в этот самый трудный час</a:t>
            </a:r>
            <a:endParaRPr lang="ru-RU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Спасенье птицы ждут от нас!</a:t>
            </a:r>
            <a:endParaRPr lang="ru-RU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37104" y="1094511"/>
            <a:ext cx="59177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жители!!!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Покормите птиц зимой!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7717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9942" y="4685595"/>
            <a:ext cx="28121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подготовительной группы.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 14.</a:t>
            </a:r>
            <a:endParaRPr kumimoji="0" lang="ru-RU" alt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8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614">
        <p14:honeycomb/>
      </p:transition>
    </mc:Choice>
    <mc:Fallback>
      <p:transition spd="slow" advTm="66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974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2806700" y="1521363"/>
            <a:ext cx="7315200" cy="366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литература:</a:t>
            </a: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Гусарова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Н.Н.. Детство — Пресс, 2009 г.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«Птицы. Какие они». Т.А.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Шорышина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издательство ГНОМ и Д, 2005 г.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«Ознакомление дошкольников с окружающим миром». Н.В. Алешина. М.: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Элизе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Трейдинг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ЦГЛ, 2008 г.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деятельности детей на прогулке».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Т.К. Кобзева, Г.С. Александрова, И.А. Холодова.     </a:t>
            </a:r>
          </a:p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М.: Волгоград-Учитель, 2012 г.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«Экологическое воспитание дошкольников». С.Н. Николаева М.: Москва, 2006 г.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2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8331">
        <p14:honeycomb/>
      </p:transition>
    </mc:Choice>
    <mc:Fallback>
      <p:transition spd="slow" advTm="83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avatanplus.com/files/resources/original/578e3d271c706156039ee0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974"/>
            <a:ext cx="12192000" cy="687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3048000" y="207578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внимание.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7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472">
        <p14:honeycomb/>
      </p:transition>
    </mc:Choice>
    <mc:Fallback>
      <p:transition spd="slow" advTm="44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218</Words>
  <Application>Microsoft Office PowerPoint</Application>
  <PresentationFormat>Широкоэкранный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30</cp:revision>
  <dcterms:created xsi:type="dcterms:W3CDTF">2017-02-26T11:58:03Z</dcterms:created>
  <dcterms:modified xsi:type="dcterms:W3CDTF">2017-02-27T12:34:33Z</dcterms:modified>
</cp:coreProperties>
</file>