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958C5-737B-472B-AEF1-DACA7CE076C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CFB69-E11E-4A37-A5CA-ABD5AE4D7D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4747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CFB69-E11E-4A37-A5CA-ABD5AE4D7D0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Физминутка</a:t>
            </a:r>
            <a:r>
              <a:rPr lang="ru-RU" dirty="0" smtClean="0"/>
              <a:t> </a:t>
            </a:r>
            <a:r>
              <a:rPr lang="ru-RU" smtClean="0"/>
              <a:t>«Ветерок»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CFB69-E11E-4A37-A5CA-ABD5AE4D7D0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5017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52601"/>
            <a:ext cx="8858280" cy="1829761"/>
          </a:xfrm>
        </p:spPr>
        <p:txBody>
          <a:bodyPr>
            <a:normAutofit fontScale="90000"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Встреча с Бабой Ягой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Саифа\Рабочий стол\нос.bm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571612"/>
            <a:ext cx="2928958" cy="3225725"/>
          </a:xfrm>
          <a:prstGeom prst="rect">
            <a:avLst/>
          </a:prstGeom>
          <a:noFill/>
        </p:spPr>
      </p:pic>
      <p:pic>
        <p:nvPicPr>
          <p:cNvPr id="1027" name="Picture 3" descr="C:\Documents and Settings\Саифа\Рабочий стол\Копия нос.bmp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86116" y="1492936"/>
            <a:ext cx="2928958" cy="3225725"/>
          </a:xfrm>
          <a:prstGeom prst="rect">
            <a:avLst/>
          </a:prstGeom>
          <a:noFill/>
        </p:spPr>
      </p:pic>
      <p:pic>
        <p:nvPicPr>
          <p:cNvPr id="1028" name="Picture 4" descr="C:\Documents and Settings\Саифа\Рабочий стол\Копия (2) нос.bmp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1500174"/>
            <a:ext cx="2948675" cy="324743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857488" y="642918"/>
            <a:ext cx="3329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 №1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488" y="642918"/>
            <a:ext cx="3329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 №2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C:\Documents and Settings\Саифа\Рабочий стол\стакан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0364" y="1571612"/>
            <a:ext cx="4000528" cy="4090630"/>
          </a:xfrm>
          <a:prstGeom prst="rect">
            <a:avLst/>
          </a:prstGeom>
          <a:noFill/>
        </p:spPr>
      </p:pic>
      <p:sp>
        <p:nvSpPr>
          <p:cNvPr id="8" name="Стрелка вниз 7"/>
          <p:cNvSpPr/>
          <p:nvPr/>
        </p:nvSpPr>
        <p:spPr>
          <a:xfrm>
            <a:off x="5572132" y="2357430"/>
            <a:ext cx="142876" cy="16430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642918"/>
            <a:ext cx="3329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 №3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74" name="Picture 2" descr="C:\Documents and Settings\Саифа\Рабочий стол\Копия стакан с водой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6549" y="1643050"/>
            <a:ext cx="8067451" cy="41576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Documents and Settings\Саифа\Рабочий стол\1271878355_beautiful-spring-landscape-photo-vector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642918"/>
            <a:ext cx="3329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 №4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098" name="Picture 2" descr="C:\Documents and Settings\Саифа\Рабочий стол\126-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2976" y="1857364"/>
            <a:ext cx="670560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642918"/>
            <a:ext cx="3329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 №5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Саифа\Рабочий стол\стакан с водой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12" y="1357298"/>
            <a:ext cx="4238646" cy="4369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642918"/>
            <a:ext cx="3329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 №6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6" name="Picture 2" descr="C:\Documents and Settings\Саифа\Рабочий стол\№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36" y="1643050"/>
            <a:ext cx="4171950" cy="4095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642918"/>
            <a:ext cx="25603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Вывод: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7170" name="Picture 2" descr="C:\Documents and Settings\Саифа\Рабочий стол\нос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428736"/>
            <a:ext cx="1714512" cy="542926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214546" y="1571612"/>
            <a:ext cx="184731" cy="4001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2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3174" y="1785926"/>
            <a:ext cx="5088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Чистый воздух не пахнет. Он присваивает</a:t>
            </a:r>
          </a:p>
          <a:p>
            <a:pPr algn="ctr"/>
            <a:r>
              <a:rPr lang="ru-RU" dirty="0" smtClean="0"/>
              <a:t>запахи других веществ.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44" y="3286124"/>
            <a:ext cx="2874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Воздух можно увидеть.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643306" y="4357694"/>
            <a:ext cx="3068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Воздух можно услышать.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428992" y="5572140"/>
            <a:ext cx="3597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Воздух можно почувствовать.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53</Words>
  <Application>Microsoft Office PowerPoint</Application>
  <PresentationFormat>Экран (4:3)</PresentationFormat>
  <Paragraphs>16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Встреча с Бабой Ягой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Встреча с Бабой Ягой</dc:title>
  <cp:lastModifiedBy>Roman</cp:lastModifiedBy>
  <cp:revision>12</cp:revision>
  <dcterms:modified xsi:type="dcterms:W3CDTF">2012-05-27T07:39:19Z</dcterms:modified>
</cp:coreProperties>
</file>