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A6668-C650-475C-9880-E667B7F07781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999E8-311E-40F4-98A7-292E0ABD6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AC08F-0F6C-4F3E-B81B-21CD8AA5BC29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F416A-437A-47AE-AEAA-E5361A423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0E6A1-1B34-4004-8F24-B5024FD53EA8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B913B-6426-422A-88A1-068BCA55F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0C0F6-BCF5-4E23-92CA-472A37B17D1B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AFC3-424F-4A74-8EB0-37CF33E77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371DE-E46C-4F8B-8C60-9EFA6D357AA0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F647B-6439-4F0F-8D07-3AC8AEADD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2838-2444-4FD5-BD0D-863C669C92BE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213CB-1C29-4FD5-99B8-5CE78087A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BC009-7872-4CA3-B6EA-7967901C182E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2D756-5D32-46D3-80CD-D4843ED98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FDA4-EE37-4949-AA8D-5D3CD060121B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D9E69-E211-458C-A921-F84D577D6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3E0E5-29BC-449C-B997-F7398A08FD54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5095A-1B70-4309-ADDE-0D65592C8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91AFC-C139-4CF4-A638-F95A0D39FC10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7C626-5E24-4786-8338-5A395B6D3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6480C-155B-442E-B4DA-BAE9398274A8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BE960-9EF1-4046-925B-AE6141789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E58B2F-16F7-4762-A571-38E569A8626A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600BDAE-1C71-49CA-B6E8-C2A5CCE23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700" r:id="rId5"/>
    <p:sldLayoutId id="2147483693" r:id="rId6"/>
    <p:sldLayoutId id="2147483694" r:id="rId7"/>
    <p:sldLayoutId id="2147483701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87450" y="3933825"/>
            <a:ext cx="6264275" cy="11652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Условия возгорания и меры по предупреждению пожаров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6213" y="981075"/>
            <a:ext cx="3505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24625" y="0"/>
            <a:ext cx="261937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950" y="5257800"/>
            <a:ext cx="6781800" cy="1600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Возникновение пожара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270000" y="333375"/>
            <a:ext cx="5473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70C0"/>
                </a:solidFill>
              </a:rPr>
              <a:t>Условия возгорания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323850" y="1050925"/>
            <a:ext cx="88201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/>
              <a:t> Горючие вещества и материалы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/>
              <a:t> Источник зажигания — открытый огонь, химическая реакция, электрический ток.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/>
              <a:t> Наличие окислителя, например кислорода воздуха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738" y="2852738"/>
            <a:ext cx="4110037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7888" y="2852738"/>
            <a:ext cx="4110037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95288" y="5229225"/>
            <a:ext cx="8640762" cy="942975"/>
          </a:xfrm>
        </p:spPr>
        <p:txBody>
          <a:bodyPr/>
          <a:lstStyle/>
          <a:p>
            <a:pPr eaLnBrk="1" hangingPunct="1"/>
            <a:r>
              <a:rPr lang="ru-RU" b="1" smtClean="0"/>
              <a:t>Предотвращение пожара</a:t>
            </a:r>
            <a:endParaRPr 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8274050" cy="1879600"/>
          </a:xfrm>
        </p:spPr>
        <p:txBody>
          <a:bodyPr/>
          <a:lstStyle/>
          <a:p>
            <a:pPr eaLnBrk="1" hangingPunct="1"/>
            <a:r>
              <a:rPr lang="ru-RU" smtClean="0"/>
              <a:t>Использование огнестойких пропиток, красок и материалов</a:t>
            </a:r>
          </a:p>
          <a:p>
            <a:pPr eaLnBrk="1" hangingPunct="1"/>
            <a:r>
              <a:rPr lang="ru-RU" smtClean="0"/>
              <a:t>Изолирование электропроводки, использование предохранителей и устройств защитного отключения (УЗО)</a:t>
            </a:r>
          </a:p>
          <a:p>
            <a:pPr eaLnBrk="1" hangingPunct="1"/>
            <a:r>
              <a:rPr lang="ru-RU" smtClean="0"/>
              <a:t>Системы пожарной сигнализации</a:t>
            </a:r>
          </a:p>
          <a:p>
            <a:pPr eaLnBrk="1" hangingPunct="1"/>
            <a:endParaRPr lang="ru-RU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1863" y="2454275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2420938"/>
            <a:ext cx="2130425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575" y="2420938"/>
            <a:ext cx="2481263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02250"/>
            <a:ext cx="7859713" cy="869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Тушение пожара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917575"/>
            <a:ext cx="8737600" cy="2006600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Охлаждение: вода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Изоляция (прекращение доступа кислорода): пена, песок, грунт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Разбавление (уменьшение концентрации кислорода): углекислый газ, азот, водяной пар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Химическое торможение реакции горения: фреоны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Взрыв (создание разрежения)</a:t>
            </a:r>
            <a:endParaRPr lang="ru-RU" dirty="0"/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50825" y="188913"/>
            <a:ext cx="8737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/>
              <a:t>Способы тушения и применяемые вещества и материалы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2997200"/>
            <a:ext cx="2857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2997200"/>
            <a:ext cx="19700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92750" y="2997200"/>
            <a:ext cx="34956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117</TotalTime>
  <Words>107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Times New Roman</vt:lpstr>
      <vt:lpstr>Arial</vt:lpstr>
      <vt:lpstr>Impact</vt:lpstr>
      <vt:lpstr>Calibri</vt:lpstr>
      <vt:lpstr>Wingdings</vt:lpstr>
      <vt:lpstr>NewsPrint</vt:lpstr>
      <vt:lpstr>Условия возгорания и меры по предупреждению пожаров</vt:lpstr>
      <vt:lpstr>Возникновение пожара</vt:lpstr>
      <vt:lpstr>Предотвращение пожара</vt:lpstr>
      <vt:lpstr>Тушение пожара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пожара</dc:title>
  <dc:creator>Puzikov</dc:creator>
  <cp:lastModifiedBy>Дарёна</cp:lastModifiedBy>
  <cp:revision>10</cp:revision>
  <dcterms:created xsi:type="dcterms:W3CDTF">2011-10-13T10:18:29Z</dcterms:created>
  <dcterms:modified xsi:type="dcterms:W3CDTF">2012-03-29T12:47:05Z</dcterms:modified>
</cp:coreProperties>
</file>