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A8F47-D67C-4839-93C8-1F4B32D692A0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410F1-DB2D-42B0-88B5-9171E9CE6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0F336-B449-49DE-A2A5-2AB34A016B62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C11B6-4B47-444A-8EEE-5E532CFA6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05148-EBAD-493A-A08B-4DB3280D7689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787AA-2E3B-4D0B-B4CD-1A0AF876F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A4FAC-06E3-407D-BA35-07643D6459B6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DA5C-39BA-481A-A1B4-ED4346C74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82C60-2800-49C5-BDBC-CA6264E00092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E50C4-D0E1-4225-8B71-E4648D4D9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225E5-DEB2-494F-86C5-B14594976AA3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953A7-9A61-48A1-9875-EB29717CE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BB9E-F2B0-4197-9730-7FC9C78998C5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93087-EF0D-45EB-9832-7E9B477EC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1928D-DCB2-471A-ACAD-382806F05845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7855B-8DAB-4424-8847-C3BA5B7F4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6D808-8FE3-4201-AE04-F905170F1E68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12757-02E1-4870-B94F-FEF8F5CD0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6BA1B-2625-4154-AFA4-EEC2D99F8B50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06635-69A1-4030-B087-2E807DB30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2F3D2-5AF0-4BDD-B5DA-769FAA694B1F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BF8C-33B7-4DFF-86D9-1807B70EF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>
                <a:lumMod val="99000"/>
                <a:lumOff val="1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AA5394-F1ED-4A32-BA59-4D3BB257592F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6EC18D-9C61-4079-B85D-09F6B39AD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11188" y="2565400"/>
            <a:ext cx="7772400" cy="2500313"/>
          </a:xfrm>
        </p:spPr>
        <p:txBody>
          <a:bodyPr/>
          <a:lstStyle/>
          <a:p>
            <a:pPr eaLnBrk="1" hangingPunct="1"/>
            <a:r>
              <a:rPr lang="ru-RU" sz="8800" smtClean="0">
                <a:solidFill>
                  <a:srgbClr val="00B050"/>
                </a:solidFill>
              </a:rPr>
              <a:t>Применение</a:t>
            </a:r>
            <a:br>
              <a:rPr lang="ru-RU" sz="8800" smtClean="0">
                <a:solidFill>
                  <a:srgbClr val="00B050"/>
                </a:solidFill>
              </a:rPr>
            </a:br>
            <a:r>
              <a:rPr lang="ru-RU" sz="8800" smtClean="0">
                <a:solidFill>
                  <a:srgbClr val="00B050"/>
                </a:solidFill>
              </a:rPr>
              <a:t> кислорода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7032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Очистка сточных вод</a:t>
            </a:r>
            <a:r>
              <a:rPr lang="ru-RU" sz="4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600200"/>
            <a:ext cx="3500438" cy="4686300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</a:t>
            </a:r>
            <a:r>
              <a:rPr lang="ru-RU" dirty="0" smtClean="0"/>
              <a:t>Добавление </a:t>
            </a:r>
            <a:r>
              <a:rPr lang="ru-RU" dirty="0"/>
              <a:t>чистого кислорода улучшает биологические процессы в установках очистки сточных вод или предотвращает выделение нежелательных запахов из канализационных систем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8" name="Picture 2" descr="Картинка 12 из 1251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1571625"/>
            <a:ext cx="40005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Кислород в помещениях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4483100"/>
            <a:ext cx="8929687" cy="2259013"/>
          </a:xfrm>
        </p:spPr>
        <p:txBody>
          <a:bodyPr rtlCol="0">
            <a:normAutofit fontScale="92500" lnSpcReduction="10000"/>
          </a:bodyPr>
          <a:lstStyle/>
          <a:p>
            <a:pPr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</a:t>
            </a:r>
            <a:r>
              <a:rPr lang="ru-RU" dirty="0" smtClean="0"/>
              <a:t>Установка </a:t>
            </a:r>
            <a:r>
              <a:rPr lang="ru-RU" dirty="0"/>
              <a:t>кислородных </a:t>
            </a:r>
            <a:r>
              <a:rPr lang="ru-RU" dirty="0" smtClean="0"/>
              <a:t>концентраторов</a:t>
            </a:r>
            <a:endParaRPr lang="ru-RU" dirty="0"/>
          </a:p>
          <a:p>
            <a:pPr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ухудшающаяся экология – грязнее воздух</a:t>
            </a:r>
          </a:p>
          <a:p>
            <a:pPr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распространение </a:t>
            </a:r>
            <a:r>
              <a:rPr lang="ru-RU" dirty="0"/>
              <a:t>пластиковых </a:t>
            </a:r>
            <a:r>
              <a:rPr lang="ru-RU" dirty="0" smtClean="0"/>
              <a:t>окон – хуже вентиляция </a:t>
            </a:r>
            <a:endParaRPr lang="ru-RU" dirty="0"/>
          </a:p>
        </p:txBody>
      </p:sp>
      <p:pic>
        <p:nvPicPr>
          <p:cNvPr id="12292" name="Picture 2" descr="Картинка 19 из 323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575" y="1196975"/>
            <a:ext cx="321468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60800"/>
            <a:ext cx="8686800" cy="237648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Используют </a:t>
            </a:r>
            <a:r>
              <a:rPr lang="ru-RU" sz="2400" dirty="0"/>
              <a:t>в авиации при полетах на больших высотах, в пилотируемых космических аппаратах, при восхождении на высокие горные вершины, в экипировке пожарных, которым часто приходится действовать в задымленной и ядовитой атмосфере и </a:t>
            </a:r>
            <a:r>
              <a:rPr lang="ru-RU" sz="2400" dirty="0" err="1" smtClean="0"/>
              <a:t>т.д.</a:t>
            </a:r>
            <a:r>
              <a:rPr lang="ru-RU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акетного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то</a:t>
            </a:r>
            <a:r>
              <a:rPr lang="ru-RU" sz="2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плива</a:t>
            </a:r>
            <a:endParaRPr lang="ru-RU" sz="2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3316" name="Рисунок 6" descr="http://www.hemi.nsu.ru/6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714375"/>
            <a:ext cx="30956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7" descr="http://www.hemi.nsu.ru/6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500" y="701675"/>
            <a:ext cx="2428875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8" descr="http://www.hemi.nsu.ru/6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588" y="671513"/>
            <a:ext cx="20383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Металлургия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79700" y="3108325"/>
            <a:ext cx="3187700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25" y="908050"/>
            <a:ext cx="276383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Содержимое 5"/>
          <p:cNvSpPr>
            <a:spLocks noGrp="1"/>
          </p:cNvSpPr>
          <p:nvPr>
            <p:ph idx="1"/>
          </p:nvPr>
        </p:nvSpPr>
        <p:spPr>
          <a:xfrm>
            <a:off x="214313" y="1071563"/>
            <a:ext cx="5078412" cy="564356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smtClean="0"/>
              <a:t>     Технический кислород необходим в конвертерном и мартеновском цехах.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856662" cy="7921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Горнодобывающаяпромышленность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 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2525" y="1052513"/>
            <a:ext cx="4572000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Содержимое 4"/>
          <p:cNvSpPr>
            <a:spLocks noGrp="1"/>
          </p:cNvSpPr>
          <p:nvPr>
            <p:ph idx="1"/>
          </p:nvPr>
        </p:nvSpPr>
        <p:spPr>
          <a:xfrm>
            <a:off x="179388" y="4025900"/>
            <a:ext cx="8750300" cy="28368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smtClean="0"/>
              <a:t>    Кислород необходим при аффинаже золота. 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mtClean="0"/>
              <a:t>    Кислород также нужен для реакторного окисления концентрата, взамен ранее использовавшейся технологии бактериального окисления.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Фармацевтика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0" y="1500188"/>
            <a:ext cx="4643438" cy="4824412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smtClean="0"/>
              <a:t>     В фармацевтической промышленности используется кислород (запайка ампул с помощью газовых горелок)</a:t>
            </a:r>
          </a:p>
        </p:txBody>
      </p:sp>
      <p:pic>
        <p:nvPicPr>
          <p:cNvPr id="5124" name="Picture 2" descr="Картинка 1 из 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5" y="1857375"/>
            <a:ext cx="44767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1413" y="1196975"/>
            <a:ext cx="419258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Медицина</a:t>
            </a:r>
            <a:r>
              <a:rPr lang="ru-RU" sz="49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9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6148" name="Содержимое 2"/>
          <p:cNvSpPr>
            <a:spLocks noGrp="1"/>
          </p:cNvSpPr>
          <p:nvPr>
            <p:ph idx="1"/>
          </p:nvPr>
        </p:nvSpPr>
        <p:spPr>
          <a:xfrm>
            <a:off x="107950" y="1341438"/>
            <a:ext cx="5184775" cy="5256212"/>
          </a:xfrm>
        </p:spPr>
        <p:txBody>
          <a:bodyPr/>
          <a:lstStyle/>
          <a:p>
            <a:pPr eaLnBrk="1" hangingPunct="1"/>
            <a:r>
              <a:rPr lang="ru-RU" sz="2400" smtClean="0"/>
              <a:t>В оксибарокамерах;</a:t>
            </a:r>
          </a:p>
          <a:p>
            <a:pPr eaLnBrk="1" hangingPunct="1"/>
            <a:r>
              <a:rPr lang="ru-RU" sz="2400" smtClean="0"/>
              <a:t>Для заправки кислородных масок, подушек и т.д.;</a:t>
            </a:r>
          </a:p>
          <a:p>
            <a:pPr eaLnBrk="1" hangingPunct="1"/>
            <a:r>
              <a:rPr lang="ru-RU" sz="2400" smtClean="0"/>
              <a:t>Для создания дыхательных смесей для наркоза;</a:t>
            </a:r>
          </a:p>
          <a:p>
            <a:pPr eaLnBrk="1" hangingPunct="1"/>
            <a:r>
              <a:rPr lang="ru-RU" sz="2400" smtClean="0"/>
              <a:t>Создание нейтральной среды при проведении лапароскопических (полостных) операций и при лечении ожоговых больных;</a:t>
            </a:r>
          </a:p>
          <a:p>
            <a:pPr eaLnBrk="1" hangingPunct="1"/>
            <a:r>
              <a:rPr lang="ru-RU" sz="2400" smtClean="0"/>
              <a:t>Кислород вводят под кожу при гангренах, тромбофлебите, слоновости, трофических язвах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Стекольная промышленность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3" y="1071563"/>
            <a:ext cx="4357687" cy="5786437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       Кислород позволяет повысить температуру в печах и улучшить процесс горения, уменьшить выбросы окислов азота и твердых частиц из стекло-варенных печей, тем самым увеличить производительность производства.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email"/>
          <a:srcRect l="10909" r="5908"/>
          <a:stretch>
            <a:fillRect/>
          </a:stretch>
        </p:blipFill>
        <p:spPr bwMode="auto">
          <a:xfrm>
            <a:off x="214313" y="1928813"/>
            <a:ext cx="45720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2144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Целлюлозно-бумажная промышленность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5072063" cy="51435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Кислород</a:t>
            </a:r>
            <a:r>
              <a:rPr lang="ru-RU" dirty="0"/>
              <a:t> в основном используется в процессе </a:t>
            </a:r>
            <a:r>
              <a:rPr lang="ru-RU" dirty="0" smtClean="0"/>
              <a:t>отбеливания, </a:t>
            </a:r>
            <a:r>
              <a:rPr lang="ru-RU" dirty="0"/>
              <a:t>необходим в процессе окисления белого и черного щелока, для образования </a:t>
            </a:r>
            <a:r>
              <a:rPr lang="ru-RU" dirty="0" err="1"/>
              <a:t>полисульфидного</a:t>
            </a:r>
            <a:r>
              <a:rPr lang="ru-RU" dirty="0"/>
              <a:t> щелока, а также для процессов </a:t>
            </a:r>
            <a:r>
              <a:rPr lang="ru-RU" dirty="0" smtClean="0"/>
              <a:t>горения.</a:t>
            </a:r>
            <a:endParaRPr lang="ru-RU" dirty="0"/>
          </a:p>
        </p:txBody>
      </p:sp>
      <p:pic>
        <p:nvPicPr>
          <p:cNvPr id="8196" name="Picture 2" descr="Картинка 6 из 539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3" y="1357313"/>
            <a:ext cx="235743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Картинка 2 из 113438"/>
          <p:cNvPicPr>
            <a:picLocks noChangeAspect="1" noChangeArrowheads="1"/>
          </p:cNvPicPr>
          <p:nvPr/>
        </p:nvPicPr>
        <p:blipFill>
          <a:blip r:embed="rId3" cstate="email"/>
          <a:srcRect l="5931" t="3999"/>
          <a:stretch>
            <a:fillRect/>
          </a:stretch>
        </p:blipFill>
        <p:spPr bwMode="auto">
          <a:xfrm>
            <a:off x="6786563" y="3000375"/>
            <a:ext cx="21621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428625"/>
            <a:ext cx="8229600" cy="12858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Машиностроение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7463" y="2428875"/>
            <a:ext cx="4143375" cy="41084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sz="3600" smtClean="0"/>
              <a:t>- Сварка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sz="3600" smtClean="0"/>
              <a:t>- Резка металла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sz="3600" smtClean="0"/>
              <a:t>- Лазерная резка </a:t>
            </a:r>
          </a:p>
        </p:txBody>
      </p:sp>
      <p:pic>
        <p:nvPicPr>
          <p:cNvPr id="9220" name="Picture 2" descr="Картинка 10 из 41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4300" y="1092200"/>
            <a:ext cx="23622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Картинка 2 из 128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75" y="2428875"/>
            <a:ext cx="25003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Картинка 1 из 20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50" y="3929063"/>
            <a:ext cx="2571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Утилизация отходов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775" y="5084763"/>
            <a:ext cx="8785225" cy="1397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Кислород </a:t>
            </a:r>
            <a:r>
              <a:rPr lang="ru-RU" dirty="0"/>
              <a:t>позволяет увеличить температуру пламени в мусоросжигательных </a:t>
            </a:r>
            <a:r>
              <a:rPr lang="ru-RU" dirty="0" smtClean="0"/>
              <a:t>печах</a:t>
            </a: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44" name="Picture 2" descr="Картинка 2 из 8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513" y="1557338"/>
            <a:ext cx="44767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210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Cambria</vt:lpstr>
      <vt:lpstr>Arial</vt:lpstr>
      <vt:lpstr>Calibri</vt:lpstr>
      <vt:lpstr>Тема Office</vt:lpstr>
      <vt:lpstr>Применение  кислорода </vt:lpstr>
      <vt:lpstr>Металлургия</vt:lpstr>
      <vt:lpstr>Горнодобывающаяпромышленность  </vt:lpstr>
      <vt:lpstr>Фармацевтика</vt:lpstr>
      <vt:lpstr>       Медицина       </vt:lpstr>
      <vt:lpstr>Стекольная промышленность </vt:lpstr>
      <vt:lpstr>Целлюлозно-бумажная промышленность </vt:lpstr>
      <vt:lpstr>Машиностроение </vt:lpstr>
      <vt:lpstr>Утилизация отходов </vt:lpstr>
      <vt:lpstr>Очистка сточных вод </vt:lpstr>
      <vt:lpstr>Кислород в помещениях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 кислорода</dc:title>
  <dc:creator>наш</dc:creator>
  <cp:lastModifiedBy>Дарёна</cp:lastModifiedBy>
  <cp:revision>31</cp:revision>
  <dcterms:created xsi:type="dcterms:W3CDTF">2011-10-10T12:37:17Z</dcterms:created>
  <dcterms:modified xsi:type="dcterms:W3CDTF">2012-03-29T12:45:56Z</dcterms:modified>
</cp:coreProperties>
</file>