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48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48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48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48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48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48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48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48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48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48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48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48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48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48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48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48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48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48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48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48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48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48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48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48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48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48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48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48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48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48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49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49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49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49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49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49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49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49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49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49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49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49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9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49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9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9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9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9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9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FDBDC2-1BEC-46E6-8B7C-CF663E42FD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23AD-4EAB-4FFD-BC1C-AE973F32A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61C0-51E0-4961-948B-B052723EB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533F8E-6070-4F0C-8A06-68E1D40B4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DE6A3-B666-4269-9438-B0FB9DC12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2EDAE-6BB2-476D-887B-B6E13D6D33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689AE-01CF-4185-9AD3-F232D07642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8B87-4893-4F41-B74A-4EB7386DD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B5E5C-D249-48B2-8BC4-AB0E8FCE94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6F08-4F44-42D5-B8E2-DBC62F7BD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C1AF-4027-43EB-81E4-348EAD55A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7173-9637-48E9-B44D-B2E8D5BA4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51ED-EE22-4F90-9BDE-1398FBE9C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5418C-4DDE-4165-A75F-1EFE2A711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9C1B2-C958-4764-B92F-3C49B3FF5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2C0F-D4BE-4363-9AFD-43F9A8C67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6F9F-5339-49AC-A633-6C6255896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8BA31-02C7-4D56-9CCE-5C9020263C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72448-D6B5-4F80-975F-3B59895F5E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2BBB-4AC2-4552-BB64-12E895BAF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7BDB-F9F6-4845-ADB9-E8B7BABBD0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B4FD-A432-48ED-A918-B27033EF0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53768-2EBC-4D55-B8C9-15A3C65F58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7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7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7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8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8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8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8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8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8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8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8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8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8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8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8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8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8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8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8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8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8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8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8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8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8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8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8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8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8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8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38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8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8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8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8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8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8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8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8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8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9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9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9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9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39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39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9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9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39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39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A910C7-F3C0-4317-8511-B31CBA49DCD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06D30F1-1649-4447-9F7A-3558A5234D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00438"/>
            <a:ext cx="8458200" cy="2449512"/>
          </a:xfrm>
        </p:spPr>
        <p:txBody>
          <a:bodyPr/>
          <a:lstStyle/>
          <a:p>
            <a:pPr algn="ctr"/>
            <a:r>
              <a:rPr lang="ru-RU" sz="6000"/>
              <a:t>Рисуем салют победы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5589588"/>
            <a:ext cx="5651500" cy="1055687"/>
          </a:xfrm>
        </p:spPr>
        <p:txBody>
          <a:bodyPr/>
          <a:lstStyle/>
          <a:p>
            <a:pPr marL="1371600" lvl="3" indent="0">
              <a:buFont typeface="Times New Roman" pitchFamily="18" charset="0"/>
              <a:buNone/>
            </a:pPr>
            <a:r>
              <a:rPr lang="ru-RU" sz="1800"/>
              <a:t>Учитель начальных классов </a:t>
            </a:r>
          </a:p>
          <a:p>
            <a:pPr marL="1371600" lvl="3" indent="0">
              <a:buFont typeface="Times New Roman" pitchFamily="18" charset="0"/>
              <a:buNone/>
            </a:pPr>
            <a:r>
              <a:rPr lang="ru-RU" sz="1800"/>
              <a:t>МОУ лицей №6 г.Бердска</a:t>
            </a:r>
          </a:p>
          <a:p>
            <a:pPr marL="1371600" lvl="3" indent="0">
              <a:buFont typeface="Times New Roman" pitchFamily="18" charset="0"/>
              <a:buNone/>
            </a:pPr>
            <a:r>
              <a:rPr lang="ru-RU" sz="1800"/>
              <a:t>Алилекова Ирина Михайловна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>
                <a:latin typeface="Arial" pitchFamily="34" charset="0"/>
              </a:rPr>
              <a:t>Муниципальное общеобразовательное учреждение - лицей №6 г.Бердска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63938" y="62372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6119812" cy="5905500"/>
          </a:xfrm>
        </p:spPr>
        <p:txBody>
          <a:bodyPr/>
          <a:lstStyle/>
          <a:p>
            <a:r>
              <a:rPr lang="ru-RU" sz="3200" b="1" i="1">
                <a:solidFill>
                  <a:schemeClr val="accent2"/>
                </a:solidFill>
              </a:rPr>
              <a:t>Вдруг из чёрной темноты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В небе выросли кусты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А на них – то голубые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Пунцовые, золотые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Распускаются цветы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Небывалой красоты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И все улицы под ними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Тоже стали голубыми,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Пунцовыми, золотыми </a:t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Разноцветными.</a:t>
            </a:r>
            <a:br>
              <a:rPr lang="ru-RU" sz="3200" b="1" i="1">
                <a:solidFill>
                  <a:schemeClr val="accent2"/>
                </a:solidFill>
              </a:rPr>
            </a:br>
            <a:endParaRPr lang="ru-RU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81525"/>
            <a:ext cx="9144000" cy="2276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u="sng"/>
              <a:t>Салют </a:t>
            </a:r>
            <a:r>
              <a:rPr lang="ru-RU"/>
              <a:t> – приветствие кого-нибудь или  отдание почестей кому-нибудь, а также стрельба, фейерверк в честь торжественного события.</a:t>
            </a:r>
          </a:p>
        </p:txBody>
      </p:sp>
      <p:pic>
        <p:nvPicPr>
          <p:cNvPr id="6149" name="Picture 5" descr="салют 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8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MP90043891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9825" cy="683418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7175" y="4581525"/>
            <a:ext cx="5508625" cy="2087563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i="1"/>
              <a:t>Слово «салют» </a:t>
            </a:r>
          </a:p>
          <a:p>
            <a:pPr>
              <a:buFontTx/>
              <a:buNone/>
            </a:pPr>
            <a:r>
              <a:rPr lang="ru-RU" sz="3200" i="1"/>
              <a:t>пришло  к нам </a:t>
            </a:r>
          </a:p>
          <a:p>
            <a:pPr>
              <a:buFontTx/>
              <a:buNone/>
            </a:pPr>
            <a:r>
              <a:rPr lang="ru-RU" sz="3200" i="1"/>
              <a:t>из латинского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салют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63775"/>
            <a:ext cx="9144000" cy="4594225"/>
          </a:xfrm>
          <a:noFill/>
          <a:ln/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6732588" cy="1223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Слово «салют» означало «будьте здоровы»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первый салю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MP90022755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</p:spPr>
      </p:pic>
      <p:pic>
        <p:nvPicPr>
          <p:cNvPr id="26632" name="Picture 8" descr="MP9004389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688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1030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191</TotalTime>
  <Words>65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Салют</vt:lpstr>
      <vt:lpstr>Оформление по умолчанию</vt:lpstr>
      <vt:lpstr>Рисуем салют победы</vt:lpstr>
      <vt:lpstr>Вдруг из чёрной темноты В небе выросли кусты А на них – то голубые Пунцовые, золотые Распускаются цветы Небывалой красоты И все улицы под ними Тоже стали голубыми, Пунцовыми, золотыми  Разноцветными.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салют победы</dc:title>
  <dc:creator>Пользователь</dc:creator>
  <cp:lastModifiedBy>Дарёна</cp:lastModifiedBy>
  <cp:revision>14</cp:revision>
  <dcterms:created xsi:type="dcterms:W3CDTF">2011-10-12T13:44:08Z</dcterms:created>
  <dcterms:modified xsi:type="dcterms:W3CDTF">2012-03-29T12:43:17Z</dcterms:modified>
</cp:coreProperties>
</file>