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47.xml" ContentType="application/vnd.openxmlformats-officedocument.presentationml.slideLayout+xml"/>
  <Default Extension="png" ContentType="image/png"/>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Layouts/slideLayout15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slideLayouts/slideLayout15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Default Extension="jpeg" ContentType="image/jpeg"/>
  <Override PartName="/ppt/slideLayouts/slideLayout134.xml" ContentType="application/vnd.openxmlformats-officedocument.presentationml.slideLayout+xml"/>
  <Override PartName="/ppt/slideLayouts/slideLayout152.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Default Extension="wav" ContentType="audio/wav"/>
  <Override PartName="/ppt/slideMasters/slideMaster14.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s/slide29.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 id="2147483732" r:id="rId2"/>
    <p:sldMasterId id="2147483734" r:id="rId3"/>
    <p:sldMasterId id="2147483737" r:id="rId4"/>
    <p:sldMasterId id="2147483739" r:id="rId5"/>
    <p:sldMasterId id="2147483745" r:id="rId6"/>
    <p:sldMasterId id="2147483747" r:id="rId7"/>
    <p:sldMasterId id="2147483749" r:id="rId8"/>
    <p:sldMasterId id="2147483753" r:id="rId9"/>
    <p:sldMasterId id="2147483755" r:id="rId10"/>
    <p:sldMasterId id="2147483759" r:id="rId11"/>
    <p:sldMasterId id="2147483763" r:id="rId12"/>
    <p:sldMasterId id="2147483766" r:id="rId13"/>
    <p:sldMasterId id="2147483768" r:id="rId14"/>
  </p:sldMasterIdLst>
  <p:sldIdLst>
    <p:sldId id="256" r:id="rId15"/>
    <p:sldId id="257" r:id="rId16"/>
    <p:sldId id="258" r:id="rId17"/>
    <p:sldId id="259" r:id="rId18"/>
    <p:sldId id="285" r:id="rId19"/>
    <p:sldId id="260" r:id="rId20"/>
    <p:sldId id="261" r:id="rId21"/>
    <p:sldId id="262" r:id="rId22"/>
    <p:sldId id="263" r:id="rId23"/>
    <p:sldId id="284" r:id="rId24"/>
    <p:sldId id="264" r:id="rId25"/>
    <p:sldId id="265" r:id="rId26"/>
    <p:sldId id="286" r:id="rId27"/>
    <p:sldId id="266" r:id="rId28"/>
    <p:sldId id="267" r:id="rId29"/>
    <p:sldId id="268" r:id="rId30"/>
    <p:sldId id="269" r:id="rId31"/>
    <p:sldId id="270" r:id="rId32"/>
    <p:sldId id="271" r:id="rId33"/>
    <p:sldId id="272" r:id="rId34"/>
    <p:sldId id="275" r:id="rId35"/>
    <p:sldId id="273" r:id="rId36"/>
    <p:sldId id="287" r:id="rId37"/>
    <p:sldId id="274" r:id="rId38"/>
    <p:sldId id="276" r:id="rId39"/>
    <p:sldId id="277" r:id="rId40"/>
    <p:sldId id="288" r:id="rId41"/>
    <p:sldId id="278" r:id="rId42"/>
    <p:sldId id="279" r:id="rId43"/>
    <p:sldId id="280" r:id="rId44"/>
    <p:sldId id="281" r:id="rId45"/>
    <p:sldId id="282" r:id="rId46"/>
    <p:sldId id="283" r:id="rId47"/>
    <p:sldId id="289" r:id="rId48"/>
  </p:sldIdLst>
  <p:sldSz cx="9144000" cy="6858000" type="screen4x3"/>
  <p:notesSz cx="6858000" cy="9144000"/>
  <p:defaultTextStyle>
    <a:defPPr>
      <a:defRPr lang="ru-RU"/>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6699FF"/>
    <a:srgbClr val="6600FF"/>
    <a:srgbClr val="FF3300"/>
    <a:srgbClr val="CC00CC"/>
    <a:srgbClr val="CC3300"/>
    <a:srgbClr val="000000"/>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12" autoAdjust="0"/>
    <p:restoredTop sz="94660"/>
  </p:normalViewPr>
  <p:slideViewPr>
    <p:cSldViewPr>
      <p:cViewPr>
        <p:scale>
          <a:sx n="66" d="100"/>
          <a:sy n="66" d="100"/>
        </p:scale>
        <p:origin x="-996" y="-1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41"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8" Type="http://schemas.openxmlformats.org/officeDocument/2006/relationships/slideMaster" Target="slideMasters/slideMaster8.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ru-RU" sz="2400"/>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ru-RU" sz="2400"/>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ru-RU"/>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ru-RU"/>
            </a:p>
          </p:txBody>
        </p:sp>
      </p:grpSp>
      <p:sp>
        <p:nvSpPr>
          <p:cNvPr id="95240"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9524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ru-RU"/>
          </a:p>
        </p:txBody>
      </p:sp>
      <p:sp>
        <p:nvSpPr>
          <p:cNvPr id="11" name="Rectangle 10"/>
          <p:cNvSpPr>
            <a:spLocks noGrp="1" noChangeArrowheads="1"/>
          </p:cNvSpPr>
          <p:nvPr>
            <p:ph type="ftr" sz="quarter" idx="11"/>
          </p:nvPr>
        </p:nvSpPr>
        <p:spPr/>
        <p:txBody>
          <a:bodyPr/>
          <a:lstStyle>
            <a:lvl1pPr algn="r">
              <a:defRPr/>
            </a:lvl1pPr>
          </a:lstStyle>
          <a:p>
            <a:pPr>
              <a:defRPr/>
            </a:pPr>
            <a:endParaRPr lang="ru-RU"/>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FD745B21-5110-4D3B-90D8-C8A9463E667B}" type="slidenum">
              <a:rPr lang="ru-RU"/>
              <a:pPr>
                <a:defRPr/>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8FD2649-381E-4260-B205-FB0DB9BB3998}" type="slidenum">
              <a:rPr lang="ru-RU"/>
              <a:pPr>
                <a:defRPr/>
              </a:pPr>
              <a:t>‹#›</a:t>
            </a:fld>
            <a:endParaRPr lang="ru-RU"/>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5867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4"/>
          <p:cNvSpPr>
            <a:spLocks noGrp="1" noChangeArrowheads="1"/>
          </p:cNvSpPr>
          <p:nvPr>
            <p:ph type="dt" sz="half" idx="10"/>
          </p:nvPr>
        </p:nvSpPr>
        <p:spPr>
          <a:ln/>
        </p:spPr>
        <p:txBody>
          <a:bodyPr/>
          <a:lstStyle>
            <a:lvl1pPr>
              <a:defRPr/>
            </a:lvl1pPr>
          </a:lstStyle>
          <a:p>
            <a:pPr>
              <a:defRPr/>
            </a:pPr>
            <a:endParaRPr lang="ru-RU"/>
          </a:p>
        </p:txBody>
      </p:sp>
      <p:sp>
        <p:nvSpPr>
          <p:cNvPr id="5" name="Rectangle 25"/>
          <p:cNvSpPr>
            <a:spLocks noGrp="1" noChangeArrowheads="1"/>
          </p:cNvSpPr>
          <p:nvPr>
            <p:ph type="ftr" sz="quarter" idx="11"/>
          </p:nvPr>
        </p:nvSpPr>
        <p:spPr>
          <a:ln/>
        </p:spPr>
        <p:txBody>
          <a:bodyPr/>
          <a:lstStyle>
            <a:lvl1pPr>
              <a:defRPr/>
            </a:lvl1pPr>
          </a:lstStyle>
          <a:p>
            <a:pPr>
              <a:defRPr/>
            </a:pPr>
            <a:endParaRPr lang="ru-RU"/>
          </a:p>
        </p:txBody>
      </p:sp>
      <p:sp>
        <p:nvSpPr>
          <p:cNvPr id="6" name="Rectangle 26"/>
          <p:cNvSpPr>
            <a:spLocks noGrp="1" noChangeArrowheads="1"/>
          </p:cNvSpPr>
          <p:nvPr>
            <p:ph type="sldNum" sz="quarter" idx="12"/>
          </p:nvPr>
        </p:nvSpPr>
        <p:spPr>
          <a:ln/>
        </p:spPr>
        <p:txBody>
          <a:bodyPr/>
          <a:lstStyle>
            <a:lvl1pPr>
              <a:defRPr/>
            </a:lvl1pPr>
          </a:lstStyle>
          <a:p>
            <a:pPr>
              <a:defRPr/>
            </a:pPr>
            <a:fld id="{530D9709-2AFE-4F69-BD2A-BDC13C5790EC}" type="slidenum">
              <a:rPr lang="ru-RU"/>
              <a:pPr>
                <a:defRPr/>
              </a:pPr>
              <a:t>‹#›</a:t>
            </a:fld>
            <a:endParaRPr lang="ru-RU"/>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defRPr/>
              </a:pPr>
              <a:endParaRPr lang="ru-RU" sz="2400"/>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defRPr/>
              </a:pPr>
              <a:endParaRPr lang="ru-RU" sz="2400"/>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defRPr/>
              </a:pPr>
              <a:endParaRPr lang="ru-RU" sz="2400"/>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defRPr/>
              </a:pPr>
              <a:endParaRPr lang="ru-RU" sz="2400"/>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defRPr/>
              </a:pPr>
              <a:endParaRPr lang="ru-RU" sz="2400"/>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defRPr/>
              </a:pPr>
              <a:endParaRPr lang="ru-RU" sz="2400"/>
            </a:p>
          </p:txBody>
        </p:sp>
      </p:grpSp>
      <p:sp>
        <p:nvSpPr>
          <p:cNvPr id="218124" name="Rectangle 12"/>
          <p:cNvSpPr>
            <a:spLocks noGrp="1" noChangeArrowheads="1"/>
          </p:cNvSpPr>
          <p:nvPr>
            <p:ph type="ctrTitle"/>
          </p:nvPr>
        </p:nvSpPr>
        <p:spPr>
          <a:xfrm>
            <a:off x="685800" y="1219200"/>
            <a:ext cx="7772400" cy="1933575"/>
          </a:xfrm>
        </p:spPr>
        <p:txBody>
          <a:bodyPr anchor="b"/>
          <a:lstStyle>
            <a:lvl1pPr algn="r">
              <a:defRPr sz="4400"/>
            </a:lvl1pPr>
          </a:lstStyle>
          <a:p>
            <a:r>
              <a:rPr lang="ru-RU"/>
              <a:t>Образец заголовка</a:t>
            </a:r>
          </a:p>
        </p:txBody>
      </p:sp>
      <p:sp>
        <p:nvSpPr>
          <p:cNvPr id="218125"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ru-RU"/>
              <a:t>Образец подзаголовка</a:t>
            </a:r>
          </a:p>
        </p:txBody>
      </p:sp>
      <p:sp>
        <p:nvSpPr>
          <p:cNvPr id="11" name="Rectangle 9"/>
          <p:cNvSpPr>
            <a:spLocks noGrp="1" noChangeArrowheads="1"/>
          </p:cNvSpPr>
          <p:nvPr>
            <p:ph type="dt" sz="half" idx="10"/>
          </p:nvPr>
        </p:nvSpPr>
        <p:spPr/>
        <p:txBody>
          <a:bodyPr/>
          <a:lstStyle>
            <a:lvl1pPr>
              <a:defRPr/>
            </a:lvl1pPr>
          </a:lstStyle>
          <a:p>
            <a:pPr>
              <a:defRPr/>
            </a:pPr>
            <a:endParaRPr lang="ru-RU"/>
          </a:p>
        </p:txBody>
      </p:sp>
      <p:sp>
        <p:nvSpPr>
          <p:cNvPr id="12" name="Rectangle 10"/>
          <p:cNvSpPr>
            <a:spLocks noGrp="1" noChangeArrowheads="1"/>
          </p:cNvSpPr>
          <p:nvPr>
            <p:ph type="ftr" sz="quarter" idx="11"/>
          </p:nvPr>
        </p:nvSpPr>
        <p:spPr/>
        <p:txBody>
          <a:bodyPr/>
          <a:lstStyle>
            <a:lvl1pPr>
              <a:defRPr/>
            </a:lvl1pPr>
          </a:lstStyle>
          <a:p>
            <a:pPr>
              <a:defRPr/>
            </a:pPr>
            <a:endParaRPr lang="ru-RU"/>
          </a:p>
        </p:txBody>
      </p:sp>
      <p:sp>
        <p:nvSpPr>
          <p:cNvPr id="13" name="Rectangle 11"/>
          <p:cNvSpPr>
            <a:spLocks noGrp="1" noChangeArrowheads="1"/>
          </p:cNvSpPr>
          <p:nvPr>
            <p:ph type="sldNum" sz="quarter" idx="12"/>
          </p:nvPr>
        </p:nvSpPr>
        <p:spPr/>
        <p:txBody>
          <a:bodyPr/>
          <a:lstStyle>
            <a:lvl1pPr>
              <a:defRPr/>
            </a:lvl1pPr>
          </a:lstStyle>
          <a:p>
            <a:pPr>
              <a:defRPr/>
            </a:pPr>
            <a:fld id="{5254D4C9-C068-4EA0-B9F5-3438C5E4B73D}" type="slidenum">
              <a:rPr lang="ru-RU"/>
              <a:pPr>
                <a:defRPr/>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4DF8EFFE-842C-48B4-9A6F-348DE25EA034}" type="slidenum">
              <a:rPr lang="ru-RU"/>
              <a:pPr>
                <a:defRPr/>
              </a:pPr>
              <a:t>‹#›</a:t>
            </a:fld>
            <a:endParaRPr lang="ru-RU"/>
          </a:p>
        </p:txBody>
      </p:sp>
    </p:spTree>
  </p:cSld>
  <p:clrMapOvr>
    <a:masterClrMapping/>
  </p:clrMapOvr>
  <p:transition>
    <p:wipe dir="d"/>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C6F8FAF9-7932-4FCB-B9F6-67016DCF1277}" type="slidenum">
              <a:rPr lang="ru-RU"/>
              <a:pPr>
                <a:defRPr/>
              </a:pPr>
              <a:t>‹#›</a:t>
            </a:fld>
            <a:endParaRPr lang="ru-RU"/>
          </a:p>
        </p:txBody>
      </p:sp>
    </p:spTree>
  </p:cSld>
  <p:clrMapOvr>
    <a:masterClrMapping/>
  </p:clrMapOvr>
  <p:transition>
    <p:wipe dir="d"/>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89AE1539-454E-4826-B6D2-A3385028D598}" type="slidenum">
              <a:rPr lang="ru-RU"/>
              <a:pPr>
                <a:defRPr/>
              </a:pPr>
              <a:t>‹#›</a:t>
            </a:fld>
            <a:endParaRPr lang="ru-RU"/>
          </a:p>
        </p:txBody>
      </p:sp>
    </p:spTree>
  </p:cSld>
  <p:clrMapOvr>
    <a:masterClrMapping/>
  </p:clrMapOvr>
  <p:transition>
    <p:wipe dir="d"/>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9"/>
          <p:cNvSpPr>
            <a:spLocks noGrp="1" noChangeArrowheads="1"/>
          </p:cNvSpPr>
          <p:nvPr>
            <p:ph type="dt" sz="half" idx="10"/>
          </p:nvPr>
        </p:nvSpPr>
        <p:spPr>
          <a:ln/>
        </p:spPr>
        <p:txBody>
          <a:bodyPr/>
          <a:lstStyle>
            <a:lvl1pPr>
              <a:defRPr/>
            </a:lvl1pPr>
          </a:lstStyle>
          <a:p>
            <a:pPr>
              <a:defRPr/>
            </a:pPr>
            <a:endParaRPr lang="ru-RU"/>
          </a:p>
        </p:txBody>
      </p:sp>
      <p:sp>
        <p:nvSpPr>
          <p:cNvPr id="8" name="Rectangle 10"/>
          <p:cNvSpPr>
            <a:spLocks noGrp="1" noChangeArrowheads="1"/>
          </p:cNvSpPr>
          <p:nvPr>
            <p:ph type="ftr" sz="quarter" idx="11"/>
          </p:nvPr>
        </p:nvSpPr>
        <p:spPr>
          <a:ln/>
        </p:spPr>
        <p:txBody>
          <a:bodyPr/>
          <a:lstStyle>
            <a:lvl1pPr>
              <a:defRPr/>
            </a:lvl1pPr>
          </a:lstStyle>
          <a:p>
            <a:pPr>
              <a:defRPr/>
            </a:pPr>
            <a:endParaRPr lang="ru-RU"/>
          </a:p>
        </p:txBody>
      </p:sp>
      <p:sp>
        <p:nvSpPr>
          <p:cNvPr id="9" name="Rectangle 11"/>
          <p:cNvSpPr>
            <a:spLocks noGrp="1" noChangeArrowheads="1"/>
          </p:cNvSpPr>
          <p:nvPr>
            <p:ph type="sldNum" sz="quarter" idx="12"/>
          </p:nvPr>
        </p:nvSpPr>
        <p:spPr>
          <a:ln/>
        </p:spPr>
        <p:txBody>
          <a:bodyPr/>
          <a:lstStyle>
            <a:lvl1pPr>
              <a:defRPr/>
            </a:lvl1pPr>
          </a:lstStyle>
          <a:p>
            <a:pPr>
              <a:defRPr/>
            </a:pPr>
            <a:fld id="{FA91E041-4147-4242-8379-89C6AB7F701A}" type="slidenum">
              <a:rPr lang="ru-RU"/>
              <a:pPr>
                <a:defRPr/>
              </a:pPr>
              <a:t>‹#›</a:t>
            </a:fld>
            <a:endParaRPr lang="ru-RU"/>
          </a:p>
        </p:txBody>
      </p:sp>
    </p:spTree>
  </p:cSld>
  <p:clrMapOvr>
    <a:masterClrMapping/>
  </p:clrMapOvr>
  <p:transition>
    <p:wipe dir="d"/>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9"/>
          <p:cNvSpPr>
            <a:spLocks noGrp="1" noChangeArrowheads="1"/>
          </p:cNvSpPr>
          <p:nvPr>
            <p:ph type="dt" sz="half" idx="10"/>
          </p:nvPr>
        </p:nvSpPr>
        <p:spPr>
          <a:ln/>
        </p:spPr>
        <p:txBody>
          <a:bodyPr/>
          <a:lstStyle>
            <a:lvl1pPr>
              <a:defRPr/>
            </a:lvl1pPr>
          </a:lstStyle>
          <a:p>
            <a:pPr>
              <a:defRPr/>
            </a:pPr>
            <a:endParaRPr lang="ru-RU"/>
          </a:p>
        </p:txBody>
      </p:sp>
      <p:sp>
        <p:nvSpPr>
          <p:cNvPr id="4" name="Rectangle 10"/>
          <p:cNvSpPr>
            <a:spLocks noGrp="1" noChangeArrowheads="1"/>
          </p:cNvSpPr>
          <p:nvPr>
            <p:ph type="ftr" sz="quarter" idx="11"/>
          </p:nvPr>
        </p:nvSpPr>
        <p:spPr>
          <a:ln/>
        </p:spPr>
        <p:txBody>
          <a:bodyPr/>
          <a:lstStyle>
            <a:lvl1pPr>
              <a:defRPr/>
            </a:lvl1pPr>
          </a:lstStyle>
          <a:p>
            <a:pPr>
              <a:defRPr/>
            </a:pPr>
            <a:endParaRPr lang="ru-RU"/>
          </a:p>
        </p:txBody>
      </p:sp>
      <p:sp>
        <p:nvSpPr>
          <p:cNvPr id="5" name="Rectangle 11"/>
          <p:cNvSpPr>
            <a:spLocks noGrp="1" noChangeArrowheads="1"/>
          </p:cNvSpPr>
          <p:nvPr>
            <p:ph type="sldNum" sz="quarter" idx="12"/>
          </p:nvPr>
        </p:nvSpPr>
        <p:spPr>
          <a:ln/>
        </p:spPr>
        <p:txBody>
          <a:bodyPr/>
          <a:lstStyle>
            <a:lvl1pPr>
              <a:defRPr/>
            </a:lvl1pPr>
          </a:lstStyle>
          <a:p>
            <a:pPr>
              <a:defRPr/>
            </a:pPr>
            <a:fld id="{CAC1EB09-614B-4AA2-84EF-C5191674BA23}" type="slidenum">
              <a:rPr lang="ru-RU"/>
              <a:pPr>
                <a:defRPr/>
              </a:pPr>
              <a:t>‹#›</a:t>
            </a:fld>
            <a:endParaRPr lang="ru-RU"/>
          </a:p>
        </p:txBody>
      </p:sp>
    </p:spTree>
  </p:cSld>
  <p:clrMapOvr>
    <a:masterClrMapping/>
  </p:clrMapOvr>
  <p:transition>
    <p:wipe dir="d"/>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ru-RU"/>
          </a:p>
        </p:txBody>
      </p:sp>
      <p:sp>
        <p:nvSpPr>
          <p:cNvPr id="3" name="Rectangle 10"/>
          <p:cNvSpPr>
            <a:spLocks noGrp="1" noChangeArrowheads="1"/>
          </p:cNvSpPr>
          <p:nvPr>
            <p:ph type="ftr" sz="quarter" idx="11"/>
          </p:nvPr>
        </p:nvSpPr>
        <p:spPr>
          <a:ln/>
        </p:spPr>
        <p:txBody>
          <a:bodyPr/>
          <a:lstStyle>
            <a:lvl1pPr>
              <a:defRPr/>
            </a:lvl1pPr>
          </a:lstStyle>
          <a:p>
            <a:pPr>
              <a:defRPr/>
            </a:pPr>
            <a:endParaRPr lang="ru-RU"/>
          </a:p>
        </p:txBody>
      </p:sp>
      <p:sp>
        <p:nvSpPr>
          <p:cNvPr id="4" name="Rectangle 11"/>
          <p:cNvSpPr>
            <a:spLocks noGrp="1" noChangeArrowheads="1"/>
          </p:cNvSpPr>
          <p:nvPr>
            <p:ph type="sldNum" sz="quarter" idx="12"/>
          </p:nvPr>
        </p:nvSpPr>
        <p:spPr>
          <a:ln/>
        </p:spPr>
        <p:txBody>
          <a:bodyPr/>
          <a:lstStyle>
            <a:lvl1pPr>
              <a:defRPr/>
            </a:lvl1pPr>
          </a:lstStyle>
          <a:p>
            <a:pPr>
              <a:defRPr/>
            </a:pPr>
            <a:fld id="{1C0A3096-7F1B-47F5-B0D2-29EB0A6A1F69}" type="slidenum">
              <a:rPr lang="ru-RU"/>
              <a:pPr>
                <a:defRPr/>
              </a:pPr>
              <a:t>‹#›</a:t>
            </a:fld>
            <a:endParaRPr lang="ru-RU"/>
          </a:p>
        </p:txBody>
      </p:sp>
    </p:spTree>
  </p:cSld>
  <p:clrMapOvr>
    <a:masterClrMapping/>
  </p:clrMapOvr>
  <p:transition>
    <p:wipe dir="d"/>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69549494-FCDE-4A5C-B305-0541CE9911B0}" type="slidenum">
              <a:rPr lang="ru-RU"/>
              <a:pPr>
                <a:defRPr/>
              </a:pPr>
              <a:t>‹#›</a:t>
            </a:fld>
            <a:endParaRPr lang="ru-RU"/>
          </a:p>
        </p:txBody>
      </p:sp>
    </p:spTree>
  </p:cSld>
  <p:clrMapOvr>
    <a:masterClrMapping/>
  </p:clrMapOvr>
  <p:transition>
    <p:wipe dir="d"/>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9562A670-0590-452C-A5F1-9B88387DAF66}" type="slidenum">
              <a:rPr lang="ru-RU"/>
              <a:pPr>
                <a:defRPr/>
              </a:pPr>
              <a:t>‹#›</a:t>
            </a:fld>
            <a:endParaRPr lang="ru-RU"/>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1E321E98-7B65-47DC-8F7B-9E49E7339DEC}" type="slidenum">
              <a:rPr lang="ru-RU"/>
              <a:pPr>
                <a:defRPr/>
              </a:pPr>
              <a:t>‹#›</a:t>
            </a:fld>
            <a:endParaRPr lang="ru-RU"/>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4CF4D67D-C4CC-45B9-8375-625397B0C971}" type="slidenum">
              <a:rPr lang="ru-RU"/>
              <a:pPr>
                <a:defRPr/>
              </a:pPr>
              <a:t>‹#›</a:t>
            </a:fld>
            <a:endParaRPr lang="ru-RU"/>
          </a:p>
        </p:txBody>
      </p:sp>
    </p:spTree>
  </p:cSld>
  <p:clrMapOvr>
    <a:masterClrMapping/>
  </p:clrMapOvr>
  <p:transition>
    <p:wipe dir="d"/>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62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62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6504AED6-489A-429E-ACBA-A457C17BACA3}" type="slidenum">
              <a:rPr lang="ru-RU"/>
              <a:pPr>
                <a:defRPr/>
              </a:pPr>
              <a:t>‹#›</a:t>
            </a:fld>
            <a:endParaRPr lang="ru-RU"/>
          </a:p>
        </p:txBody>
      </p:sp>
    </p:spTree>
  </p:cSld>
  <p:clrMapOvr>
    <a:masterClrMapping/>
  </p:clrMapOvr>
  <p:transition>
    <p:wipe dir="d"/>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59074" name="Rectangle 2"/>
          <p:cNvSpPr>
            <a:spLocks noGrp="1" noChangeArrowheads="1"/>
          </p:cNvSpPr>
          <p:nvPr>
            <p:ph type="ctrTitle" sz="quarter"/>
          </p:nvPr>
        </p:nvSpPr>
        <p:spPr>
          <a:xfrm>
            <a:off x="685800" y="1676400"/>
            <a:ext cx="7772400" cy="1828800"/>
          </a:xfrm>
        </p:spPr>
        <p:txBody>
          <a:bodyPr/>
          <a:lstStyle>
            <a:lvl1pPr>
              <a:defRPr/>
            </a:lvl1pPr>
          </a:lstStyle>
          <a:p>
            <a:r>
              <a:rPr lang="ru-RU"/>
              <a:t>Образец заголовка</a:t>
            </a:r>
          </a:p>
        </p:txBody>
      </p:sp>
      <p:sp>
        <p:nvSpPr>
          <p:cNvPr id="25907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C9B897D-BB0A-4CCD-8779-73E0DE996EA1}" type="slidenum">
              <a:rPr lang="ru-RU"/>
              <a:pPr>
                <a:defRPr/>
              </a:pPr>
              <a:t>‹#›</a:t>
            </a:fld>
            <a:endParaRPr lang="ru-RU"/>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29D9DD2-B1CC-4A35-8567-B324B7160FB5}" type="slidenum">
              <a:rPr lang="ru-RU"/>
              <a:pPr>
                <a:defRPr/>
              </a:pPr>
              <a:t>‹#›</a:t>
            </a:fld>
            <a:endParaRPr lang="ru-RU"/>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FC2DC56-2A7A-46F8-9A4C-DBDA96BDBDBC}" type="slidenum">
              <a:rPr lang="ru-RU"/>
              <a:pPr>
                <a:defRPr/>
              </a:pPr>
              <a:t>‹#›</a:t>
            </a:fld>
            <a:endParaRPr lang="ru-RU"/>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5E38521-A38E-44AD-9BD7-53F80206F5F2}" type="slidenum">
              <a:rPr lang="ru-RU"/>
              <a:pPr>
                <a:defRPr/>
              </a:pPr>
              <a:t>‹#›</a:t>
            </a:fld>
            <a:endParaRPr lang="ru-RU"/>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6D8CD390-CC7D-46FB-9C58-A91E839A1710}" type="slidenum">
              <a:rPr lang="ru-RU"/>
              <a:pPr>
                <a:defRPr/>
              </a:pPr>
              <a:t>‹#›</a:t>
            </a:fld>
            <a:endParaRPr lang="ru-RU"/>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55C22AF-D7CF-420B-9DBF-CC51302F0740}" type="slidenum">
              <a:rPr lang="ru-RU"/>
              <a:pPr>
                <a:defRPr/>
              </a:pPr>
              <a:t>‹#›</a:t>
            </a:fld>
            <a:endParaRPr lang="ru-RU"/>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0DB27297-756A-4948-872B-E0BC25FE8D6F}" type="slidenum">
              <a:rPr lang="ru-RU"/>
              <a:pPr>
                <a:defRPr/>
              </a:pPr>
              <a:t>‹#›</a:t>
            </a:fld>
            <a:endParaRPr lang="ru-RU"/>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79D4796B-C48D-4308-9572-12F11B78147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ru-RU"/>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ru-RU"/>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ru-RU"/>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ru-RU"/>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ru-RU"/>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ru-RU"/>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ru-RU"/>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ru-RU"/>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ru-RU"/>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grpSp>
      <p:sp>
        <p:nvSpPr>
          <p:cNvPr id="121877" name="Rectangle 21"/>
          <p:cNvSpPr>
            <a:spLocks noGrp="1" noChangeArrowheads="1"/>
          </p:cNvSpPr>
          <p:nvPr>
            <p:ph type="ctrTitle" sz="quarter"/>
          </p:nvPr>
        </p:nvSpPr>
        <p:spPr>
          <a:xfrm>
            <a:off x="685800" y="1828800"/>
            <a:ext cx="7772400" cy="1736725"/>
          </a:xfrm>
        </p:spPr>
        <p:txBody>
          <a:bodyPr/>
          <a:lstStyle>
            <a:lvl1pPr>
              <a:defRPr sz="5400"/>
            </a:lvl1pPr>
          </a:lstStyle>
          <a:p>
            <a:r>
              <a:rPr lang="ru-RU"/>
              <a:t>Образец заголовка</a:t>
            </a:r>
          </a:p>
        </p:txBody>
      </p:sp>
      <p:sp>
        <p:nvSpPr>
          <p:cNvPr id="121878"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23" name="Rectangle 23"/>
          <p:cNvSpPr>
            <a:spLocks noGrp="1" noChangeArrowheads="1"/>
          </p:cNvSpPr>
          <p:nvPr>
            <p:ph type="dt" sz="quarter" idx="10"/>
          </p:nvPr>
        </p:nvSpPr>
        <p:spPr/>
        <p:txBody>
          <a:bodyPr/>
          <a:lstStyle>
            <a:lvl1pPr>
              <a:defRPr/>
            </a:lvl1pPr>
          </a:lstStyle>
          <a:p>
            <a:pPr>
              <a:defRPr/>
            </a:pPr>
            <a:endParaRPr lang="ru-RU"/>
          </a:p>
        </p:txBody>
      </p:sp>
      <p:sp>
        <p:nvSpPr>
          <p:cNvPr id="24" name="Rectangle 24"/>
          <p:cNvSpPr>
            <a:spLocks noGrp="1" noChangeArrowheads="1"/>
          </p:cNvSpPr>
          <p:nvPr>
            <p:ph type="ftr" sz="quarter" idx="11"/>
          </p:nvPr>
        </p:nvSpPr>
        <p:spPr/>
        <p:txBody>
          <a:bodyPr/>
          <a:lstStyle>
            <a:lvl1pPr>
              <a:defRPr/>
            </a:lvl1pPr>
          </a:lstStyle>
          <a:p>
            <a:pPr>
              <a:defRPr/>
            </a:pPr>
            <a:endParaRPr lang="ru-RU"/>
          </a:p>
        </p:txBody>
      </p:sp>
      <p:sp>
        <p:nvSpPr>
          <p:cNvPr id="25" name="Rectangle 25"/>
          <p:cNvSpPr>
            <a:spLocks noGrp="1" noChangeArrowheads="1"/>
          </p:cNvSpPr>
          <p:nvPr>
            <p:ph type="sldNum" sz="quarter" idx="12"/>
          </p:nvPr>
        </p:nvSpPr>
        <p:spPr/>
        <p:txBody>
          <a:bodyPr/>
          <a:lstStyle>
            <a:lvl1pPr>
              <a:defRPr/>
            </a:lvl1pPr>
          </a:lstStyle>
          <a:p>
            <a:pPr>
              <a:defRPr/>
            </a:pPr>
            <a:fld id="{98B316DF-E896-4CC6-9DDC-40B7A8C766E0}" type="slidenum">
              <a:rPr lang="ru-RU"/>
              <a:pPr>
                <a:defRPr/>
              </a:pPr>
              <a:t>‹#›</a:t>
            </a:fld>
            <a:endParaRPr lang="ru-RU"/>
          </a:p>
        </p:txBody>
      </p:sp>
    </p:spTree>
  </p:cSld>
  <p:clrMapOvr>
    <a:masterClrMapping/>
  </p:clrMapOvr>
  <p:timing>
    <p:tnLst>
      <p:par>
        <p:cTn id="1" dur="indefinite" restart="never" nodeType="tmRoot"/>
      </p:par>
    </p:tnLst>
  </p:timing>
</p:sldLayout>
</file>

<file path=ppt/slideLayouts/slideLayout1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00DC997E-A97C-4591-8A7C-F4A2A27383A2}" type="slidenum">
              <a:rPr lang="ru-RU"/>
              <a:pPr>
                <a:defRPr/>
              </a:pPr>
              <a:t>‹#›</a:t>
            </a:fld>
            <a:endParaRPr lang="ru-RU"/>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66BA630-219C-439A-8362-6E3EAF99C4B5}" type="slidenum">
              <a:rPr lang="ru-RU"/>
              <a:pPr>
                <a:defRPr/>
              </a:pPr>
              <a:t>‹#›</a:t>
            </a:fld>
            <a:endParaRPr lang="ru-RU"/>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7DAF209-5426-4716-8EB0-DA5AD8CE7FA0}" type="slidenum">
              <a:rPr lang="ru-RU"/>
              <a:pPr>
                <a:defRPr/>
              </a:pPr>
              <a:t>‹#›</a:t>
            </a:fld>
            <a:endParaRPr lang="ru-RU"/>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fourObj" preserve="1">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0" y="381000"/>
            <a:ext cx="8229600" cy="13716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9812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9812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0" y="41148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0" y="41148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E4CA77A6-F19D-4196-8208-21D9C0C4C695}" type="slidenum">
              <a:rPr lang="ru-RU"/>
              <a:pPr>
                <a:defRPr/>
              </a:pPr>
              <a:t>‹#›</a:t>
            </a:fld>
            <a:endParaRPr lang="ru-RU"/>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CAC5D2FC-1836-432A-BB97-7C13F91B1EF3}" type="slidenum">
              <a:rPr lang="ru-RU"/>
              <a:pPr>
                <a:defRPr/>
              </a:pPr>
              <a:t>‹#›</a:t>
            </a:fld>
            <a:endParaRPr lang="ru-RU"/>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B5C9E75-C69D-4FD7-A3BF-BCFDCBF24C37}" type="slidenum">
              <a:rPr lang="ru-RU"/>
              <a:pPr>
                <a:defRPr/>
              </a:pPr>
              <a:t>‹#›</a:t>
            </a:fld>
            <a:endParaRPr lang="ru-RU"/>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16B7CE7-68A4-4B83-AB05-30B879657740}" type="slidenum">
              <a:rPr lang="ru-RU"/>
              <a:pPr>
                <a:defRPr/>
              </a:pPr>
              <a:t>‹#›</a:t>
            </a:fld>
            <a:endParaRPr lang="ru-RU"/>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B08C72D-2F08-4038-A208-F099F1AD6091}" type="slidenum">
              <a:rPr lang="ru-RU"/>
              <a:pPr>
                <a:defRPr/>
              </a:pPr>
              <a:t>‹#›</a:t>
            </a:fld>
            <a:endParaRPr lang="ru-RU"/>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85860DF1-9DA1-43B1-9F3F-BDDC19D0B6E7}" type="slidenum">
              <a:rPr lang="ru-RU"/>
              <a:pPr>
                <a:defRPr/>
              </a:pPr>
              <a:t>‹#›</a:t>
            </a:fld>
            <a:endParaRPr lang="ru-RU"/>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D44674CF-CB73-4EC5-B113-731B280DFCBC}"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3"/>
          <p:cNvSpPr>
            <a:spLocks noGrp="1" noChangeArrowheads="1"/>
          </p:cNvSpPr>
          <p:nvPr>
            <p:ph type="dt" sz="half" idx="10"/>
          </p:nvPr>
        </p:nvSpPr>
        <p:spPr>
          <a:ln/>
        </p:spPr>
        <p:txBody>
          <a:bodyPr/>
          <a:lstStyle>
            <a:lvl1pPr>
              <a:defRPr/>
            </a:lvl1pPr>
          </a:lstStyle>
          <a:p>
            <a:pPr>
              <a:defRPr/>
            </a:pPr>
            <a:endParaRPr lang="ru-RU"/>
          </a:p>
        </p:txBody>
      </p:sp>
      <p:sp>
        <p:nvSpPr>
          <p:cNvPr id="5" name="Rectangle 24"/>
          <p:cNvSpPr>
            <a:spLocks noGrp="1" noChangeArrowheads="1"/>
          </p:cNvSpPr>
          <p:nvPr>
            <p:ph type="ftr" sz="quarter" idx="11"/>
          </p:nvPr>
        </p:nvSpPr>
        <p:spPr>
          <a:ln/>
        </p:spPr>
        <p:txBody>
          <a:bodyPr/>
          <a:lstStyle>
            <a:lvl1pPr>
              <a:defRPr/>
            </a:lvl1pPr>
          </a:lstStyle>
          <a:p>
            <a:pPr>
              <a:defRPr/>
            </a:pPr>
            <a:endParaRPr lang="ru-RU"/>
          </a:p>
        </p:txBody>
      </p:sp>
      <p:sp>
        <p:nvSpPr>
          <p:cNvPr id="6" name="Rectangle 25"/>
          <p:cNvSpPr>
            <a:spLocks noGrp="1" noChangeArrowheads="1"/>
          </p:cNvSpPr>
          <p:nvPr>
            <p:ph type="sldNum" sz="quarter" idx="12"/>
          </p:nvPr>
        </p:nvSpPr>
        <p:spPr>
          <a:ln/>
        </p:spPr>
        <p:txBody>
          <a:bodyPr/>
          <a:lstStyle>
            <a:lvl1pPr>
              <a:defRPr/>
            </a:lvl1pPr>
          </a:lstStyle>
          <a:p>
            <a:pPr>
              <a:defRPr/>
            </a:pPr>
            <a:fld id="{CB48D9F3-520C-49E3-A2FF-5320D2C2BE75}" type="slidenum">
              <a:rPr lang="ru-RU"/>
              <a:pPr>
                <a:defRPr/>
              </a:pPr>
              <a:t>‹#›</a:t>
            </a:fld>
            <a:endParaRPr lang="ru-RU"/>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94D6C311-2F39-48CA-AF5A-BBF85965F57A}" type="slidenum">
              <a:rPr lang="ru-RU"/>
              <a:pPr>
                <a:defRPr/>
              </a:pPr>
              <a:t>‹#›</a:t>
            </a:fld>
            <a:endParaRPr lang="ru-RU"/>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B2227CB-CB7F-470F-ADB5-A2375A99808F}" type="slidenum">
              <a:rPr lang="ru-RU"/>
              <a:pPr>
                <a:defRPr/>
              </a:pPr>
              <a:t>‹#›</a:t>
            </a:fld>
            <a:endParaRPr lang="ru-RU"/>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094FF2B-AE37-435B-AFDF-B360D221C993}" type="slidenum">
              <a:rPr lang="ru-RU"/>
              <a:pPr>
                <a:defRPr/>
              </a:pPr>
              <a:t>‹#›</a:t>
            </a:fld>
            <a:endParaRPr lang="ru-RU"/>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BE576D4-28F8-494D-9115-91ADBB9B0E02}" type="slidenum">
              <a:rPr lang="ru-RU"/>
              <a:pPr>
                <a:defRPr/>
              </a:pPr>
              <a:t>‹#›</a:t>
            </a:fld>
            <a:endParaRPr lang="ru-RU"/>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B62578A-1AE9-4D15-8111-235E84A95A6F}" type="slidenum">
              <a:rPr lang="ru-RU"/>
              <a:pPr>
                <a:defRPr/>
              </a:pPr>
              <a:t>‹#›</a:t>
            </a:fld>
            <a:endParaRPr lang="ru-RU"/>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ru-RU"/>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ru-RU"/>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ru-RU"/>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ru-RU"/>
          </a:p>
        </p:txBody>
      </p:sp>
      <p:sp>
        <p:nvSpPr>
          <p:cNvPr id="467971" name="Rectangle 3"/>
          <p:cNvSpPr>
            <a:spLocks noGrp="1" noChangeArrowheads="1"/>
          </p:cNvSpPr>
          <p:nvPr>
            <p:ph type="ctrTitle"/>
          </p:nvPr>
        </p:nvSpPr>
        <p:spPr>
          <a:xfrm>
            <a:off x="315913" y="466725"/>
            <a:ext cx="6781800" cy="2133600"/>
          </a:xfrm>
        </p:spPr>
        <p:txBody>
          <a:bodyPr/>
          <a:lstStyle>
            <a:lvl1pPr algn="r">
              <a:defRPr sz="4800"/>
            </a:lvl1pPr>
          </a:lstStyle>
          <a:p>
            <a:r>
              <a:rPr lang="ru-RU" altLang="en-US"/>
              <a:t>Образец заголовка</a:t>
            </a:r>
          </a:p>
        </p:txBody>
      </p:sp>
      <p:sp>
        <p:nvSpPr>
          <p:cNvPr id="4679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ru-RU" altLang="en-US"/>
              <a:t>Образец подзаголовка</a:t>
            </a:r>
          </a:p>
        </p:txBody>
      </p:sp>
      <p:sp>
        <p:nvSpPr>
          <p:cNvPr id="38" name="Rectangle 5"/>
          <p:cNvSpPr>
            <a:spLocks noGrp="1" noChangeArrowheads="1"/>
          </p:cNvSpPr>
          <p:nvPr>
            <p:ph type="dt" sz="half" idx="10"/>
          </p:nvPr>
        </p:nvSpPr>
        <p:spPr/>
        <p:txBody>
          <a:bodyPr/>
          <a:lstStyle>
            <a:lvl1pPr>
              <a:defRPr/>
            </a:lvl1pPr>
          </a:lstStyle>
          <a:p>
            <a:pPr>
              <a:defRPr/>
            </a:pPr>
            <a:endParaRPr lang="ru-RU" altLang="en-US"/>
          </a:p>
        </p:txBody>
      </p:sp>
      <p:sp>
        <p:nvSpPr>
          <p:cNvPr id="39" name="Rectangle 6"/>
          <p:cNvSpPr>
            <a:spLocks noGrp="1" noChangeArrowheads="1"/>
          </p:cNvSpPr>
          <p:nvPr>
            <p:ph type="ftr" sz="quarter" idx="11"/>
          </p:nvPr>
        </p:nvSpPr>
        <p:spPr/>
        <p:txBody>
          <a:bodyPr/>
          <a:lstStyle>
            <a:lvl1pPr>
              <a:defRPr/>
            </a:lvl1pPr>
          </a:lstStyle>
          <a:p>
            <a:pPr>
              <a:defRPr/>
            </a:pPr>
            <a:endParaRPr lang="ru-RU" altLang="en-US"/>
          </a:p>
        </p:txBody>
      </p:sp>
      <p:sp>
        <p:nvSpPr>
          <p:cNvPr id="40" name="Rectangle 7"/>
          <p:cNvSpPr>
            <a:spLocks noGrp="1" noChangeArrowheads="1"/>
          </p:cNvSpPr>
          <p:nvPr>
            <p:ph type="sldNum" sz="quarter" idx="12"/>
          </p:nvPr>
        </p:nvSpPr>
        <p:spPr/>
        <p:txBody>
          <a:bodyPr/>
          <a:lstStyle>
            <a:lvl1pPr>
              <a:defRPr/>
            </a:lvl1pPr>
          </a:lstStyle>
          <a:p>
            <a:pPr>
              <a:defRPr/>
            </a:pPr>
            <a:fld id="{9B4AD912-4A34-444C-89E1-7B4B47FC2A40}" type="slidenum">
              <a:rPr lang="ru-RU" altLang="en-US"/>
              <a:pPr>
                <a:defRPr/>
              </a:pPr>
              <a:t>‹#›</a:t>
            </a:fld>
            <a:endParaRPr lang="ru-RU" altLang="en-US"/>
          </a:p>
        </p:txBody>
      </p:sp>
    </p:spTree>
  </p:cSld>
  <p:clrMapOvr>
    <a:masterClrMapping/>
  </p:clrMapOvr>
  <p:transition>
    <p:strips dir="rd"/>
  </p:transition>
  <p:timing>
    <p:tnLst>
      <p:par>
        <p:cTn id="1" dur="indefinite" restart="never" nodeType="tmRoot"/>
      </p:par>
    </p:tnLst>
  </p:timing>
</p:sldLayout>
</file>

<file path=ppt/slideLayouts/slideLayout13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BFAF6F85-C47D-45EE-9C8C-55F77D33ECEF}" type="slidenum">
              <a:rPr lang="ru-RU" altLang="en-US"/>
              <a:pPr>
                <a:defRPr/>
              </a:pPr>
              <a:t>‹#›</a:t>
            </a:fld>
            <a:endParaRPr lang="ru-RU" altLang="en-US"/>
          </a:p>
        </p:txBody>
      </p:sp>
    </p:spTree>
  </p:cSld>
  <p:clrMapOvr>
    <a:masterClrMapping/>
  </p:clrMapOvr>
  <p:transition>
    <p:strips dir="rd"/>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A1469C04-61CA-48EB-ABF2-05DF027E93E5}" type="slidenum">
              <a:rPr lang="ru-RU" altLang="en-US"/>
              <a:pPr>
                <a:defRPr/>
              </a:pPr>
              <a:t>‹#›</a:t>
            </a:fld>
            <a:endParaRPr lang="ru-RU" altLang="en-US"/>
          </a:p>
        </p:txBody>
      </p:sp>
    </p:spTree>
  </p:cSld>
  <p:clrMapOvr>
    <a:masterClrMapping/>
  </p:clrMapOvr>
  <p:transition>
    <p:strips dir="rd"/>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5C079E74-6DBF-41C6-8ACD-0B7A99C79A86}" type="slidenum">
              <a:rPr lang="ru-RU" altLang="en-US"/>
              <a:pPr>
                <a:defRPr/>
              </a:pPr>
              <a:t>‹#›</a:t>
            </a:fld>
            <a:endParaRPr lang="ru-RU" altLang="en-US"/>
          </a:p>
        </p:txBody>
      </p:sp>
    </p:spTree>
  </p:cSld>
  <p:clrMapOvr>
    <a:masterClrMapping/>
  </p:clrMapOvr>
  <p:transition>
    <p:strips dir="rd"/>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9" name="Rectangle 7"/>
          <p:cNvSpPr>
            <a:spLocks noGrp="1" noChangeArrowheads="1"/>
          </p:cNvSpPr>
          <p:nvPr>
            <p:ph type="sldNum" sz="quarter" idx="12"/>
          </p:nvPr>
        </p:nvSpPr>
        <p:spPr>
          <a:ln/>
        </p:spPr>
        <p:txBody>
          <a:bodyPr/>
          <a:lstStyle>
            <a:lvl1pPr>
              <a:defRPr/>
            </a:lvl1pPr>
          </a:lstStyle>
          <a:p>
            <a:pPr>
              <a:defRPr/>
            </a:pPr>
            <a:fld id="{22961FDF-6F5D-43AE-B72F-89E45C6A9399}" type="slidenum">
              <a:rPr lang="ru-RU" altLang="en-US"/>
              <a:pPr>
                <a:defRPr/>
              </a:pPr>
              <a:t>‹#›</a:t>
            </a:fld>
            <a:endParaRPr lang="ru-RU" altLang="en-US"/>
          </a:p>
        </p:txBody>
      </p:sp>
    </p:spTree>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3"/>
          <p:cNvSpPr>
            <a:spLocks noGrp="1" noChangeArrowheads="1"/>
          </p:cNvSpPr>
          <p:nvPr>
            <p:ph type="dt" sz="half" idx="10"/>
          </p:nvPr>
        </p:nvSpPr>
        <p:spPr>
          <a:ln/>
        </p:spPr>
        <p:txBody>
          <a:bodyPr/>
          <a:lstStyle>
            <a:lvl1pPr>
              <a:defRPr/>
            </a:lvl1pPr>
          </a:lstStyle>
          <a:p>
            <a:pPr>
              <a:defRPr/>
            </a:pPr>
            <a:endParaRPr lang="ru-RU"/>
          </a:p>
        </p:txBody>
      </p:sp>
      <p:sp>
        <p:nvSpPr>
          <p:cNvPr id="5" name="Rectangle 24"/>
          <p:cNvSpPr>
            <a:spLocks noGrp="1" noChangeArrowheads="1"/>
          </p:cNvSpPr>
          <p:nvPr>
            <p:ph type="ftr" sz="quarter" idx="11"/>
          </p:nvPr>
        </p:nvSpPr>
        <p:spPr>
          <a:ln/>
        </p:spPr>
        <p:txBody>
          <a:bodyPr/>
          <a:lstStyle>
            <a:lvl1pPr>
              <a:defRPr/>
            </a:lvl1pPr>
          </a:lstStyle>
          <a:p>
            <a:pPr>
              <a:defRPr/>
            </a:pPr>
            <a:endParaRPr lang="ru-RU"/>
          </a:p>
        </p:txBody>
      </p:sp>
      <p:sp>
        <p:nvSpPr>
          <p:cNvPr id="6" name="Rectangle 25"/>
          <p:cNvSpPr>
            <a:spLocks noGrp="1" noChangeArrowheads="1"/>
          </p:cNvSpPr>
          <p:nvPr>
            <p:ph type="sldNum" sz="quarter" idx="12"/>
          </p:nvPr>
        </p:nvSpPr>
        <p:spPr>
          <a:ln/>
        </p:spPr>
        <p:txBody>
          <a:bodyPr/>
          <a:lstStyle>
            <a:lvl1pPr>
              <a:defRPr/>
            </a:lvl1pPr>
          </a:lstStyle>
          <a:p>
            <a:pPr>
              <a:defRPr/>
            </a:pPr>
            <a:fld id="{6C73409D-DD42-489F-8F1A-327EFFFD200B}" type="slidenum">
              <a:rPr lang="ru-RU"/>
              <a:pPr>
                <a:defRPr/>
              </a:pPr>
              <a:t>‹#›</a:t>
            </a:fld>
            <a:endParaRPr lang="ru-RU"/>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5" name="Rectangle 7"/>
          <p:cNvSpPr>
            <a:spLocks noGrp="1" noChangeArrowheads="1"/>
          </p:cNvSpPr>
          <p:nvPr>
            <p:ph type="sldNum" sz="quarter" idx="12"/>
          </p:nvPr>
        </p:nvSpPr>
        <p:spPr>
          <a:ln/>
        </p:spPr>
        <p:txBody>
          <a:bodyPr/>
          <a:lstStyle>
            <a:lvl1pPr>
              <a:defRPr/>
            </a:lvl1pPr>
          </a:lstStyle>
          <a:p>
            <a:pPr>
              <a:defRPr/>
            </a:pPr>
            <a:fld id="{194F97AB-771A-4A4D-83C5-F0427061AE04}" type="slidenum">
              <a:rPr lang="ru-RU" altLang="en-US"/>
              <a:pPr>
                <a:defRPr/>
              </a:pPr>
              <a:t>‹#›</a:t>
            </a:fld>
            <a:endParaRPr lang="ru-RU" altLang="en-US"/>
          </a:p>
        </p:txBody>
      </p:sp>
    </p:spTree>
  </p:cSld>
  <p:clrMapOvr>
    <a:masterClrMapping/>
  </p:clrMapOvr>
  <p:transition>
    <p:strips dir="rd"/>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4" name="Rectangle 7"/>
          <p:cNvSpPr>
            <a:spLocks noGrp="1" noChangeArrowheads="1"/>
          </p:cNvSpPr>
          <p:nvPr>
            <p:ph type="sldNum" sz="quarter" idx="12"/>
          </p:nvPr>
        </p:nvSpPr>
        <p:spPr>
          <a:ln/>
        </p:spPr>
        <p:txBody>
          <a:bodyPr/>
          <a:lstStyle>
            <a:lvl1pPr>
              <a:defRPr/>
            </a:lvl1pPr>
          </a:lstStyle>
          <a:p>
            <a:pPr>
              <a:defRPr/>
            </a:pPr>
            <a:fld id="{5199F899-E69E-4678-8CB5-8AE44169B392}" type="slidenum">
              <a:rPr lang="ru-RU" altLang="en-US"/>
              <a:pPr>
                <a:defRPr/>
              </a:pPr>
              <a:t>‹#›</a:t>
            </a:fld>
            <a:endParaRPr lang="ru-RU" altLang="en-US"/>
          </a:p>
        </p:txBody>
      </p:sp>
    </p:spTree>
  </p:cSld>
  <p:clrMapOvr>
    <a:masterClrMapping/>
  </p:clrMapOvr>
  <p:transition>
    <p:strips dir="rd"/>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82175BF9-649C-42CE-B495-4BA4A56B71B1}" type="slidenum">
              <a:rPr lang="ru-RU" altLang="en-US"/>
              <a:pPr>
                <a:defRPr/>
              </a:pPr>
              <a:t>‹#›</a:t>
            </a:fld>
            <a:endParaRPr lang="ru-RU" altLang="en-US"/>
          </a:p>
        </p:txBody>
      </p:sp>
    </p:spTree>
  </p:cSld>
  <p:clrMapOvr>
    <a:masterClrMapping/>
  </p:clrMapOvr>
  <p:transition>
    <p:strips dir="rd"/>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pPr>
              <a:defRPr/>
            </a:pPr>
            <a:fld id="{D7EA6126-99AA-4BD3-938E-F55AE4EF59F5}" type="slidenum">
              <a:rPr lang="ru-RU" altLang="en-US"/>
              <a:pPr>
                <a:defRPr/>
              </a:pPr>
              <a:t>‹#›</a:t>
            </a:fld>
            <a:endParaRPr lang="ru-RU" altLang="en-US"/>
          </a:p>
        </p:txBody>
      </p:sp>
    </p:spTree>
  </p:cSld>
  <p:clrMapOvr>
    <a:masterClrMapping/>
  </p:clrMapOvr>
  <p:transition>
    <p:strips dir="rd"/>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AACBE0E1-7FAE-4F64-B8AA-17B1FF229538}" type="slidenum">
              <a:rPr lang="ru-RU" altLang="en-US"/>
              <a:pPr>
                <a:defRPr/>
              </a:pPr>
              <a:t>‹#›</a:t>
            </a:fld>
            <a:endParaRPr lang="ru-RU" altLang="en-US"/>
          </a:p>
        </p:txBody>
      </p:sp>
    </p:spTree>
  </p:cSld>
  <p:clrMapOvr>
    <a:masterClrMapping/>
  </p:clrMapOvr>
  <p:transition>
    <p:strips dir="rd"/>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22238"/>
            <a:ext cx="2057400" cy="60086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22238"/>
            <a:ext cx="6019800" cy="60086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pPr>
              <a:defRPr/>
            </a:pPr>
            <a:fld id="{9ADB7355-3EBE-4BEC-8057-3CE520B5400B}" type="slidenum">
              <a:rPr lang="ru-RU" altLang="en-US"/>
              <a:pPr>
                <a:defRPr/>
              </a:pPr>
              <a:t>‹#›</a:t>
            </a:fld>
            <a:endParaRPr lang="ru-RU" altLang="en-US"/>
          </a:p>
        </p:txBody>
      </p:sp>
    </p:spTree>
  </p:cSld>
  <p:clrMapOvr>
    <a:masterClrMapping/>
  </p:clrMapOvr>
  <p:transition>
    <p:strips dir="rd"/>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6" name="Group 6"/>
            <p:cNvGrpSpPr>
              <a:grpSpLocks/>
            </p:cNvGrpSpPr>
            <p:nvPr/>
          </p:nvGrpSpPr>
          <p:grpSpPr bwMode="auto">
            <a:xfrm>
              <a:off x="1312" y="187"/>
              <a:ext cx="4299" cy="3370"/>
              <a:chOff x="0" y="4"/>
              <a:chExt cx="5533" cy="4337"/>
            </a:xfrm>
          </p:grpSpPr>
          <p:grpSp>
            <p:nvGrpSpPr>
              <p:cNvPr id="22" name="Group 7"/>
              <p:cNvGrpSpPr>
                <a:grpSpLocks/>
              </p:cNvGrpSpPr>
              <p:nvPr/>
            </p:nvGrpSpPr>
            <p:grpSpPr bwMode="auto">
              <a:xfrm>
                <a:off x="0" y="4"/>
                <a:ext cx="5470" cy="4337"/>
                <a:chOff x="0" y="4"/>
                <a:chExt cx="5470" cy="4337"/>
              </a:xfrm>
            </p:grpSpPr>
            <p:grpSp>
              <p:nvGrpSpPr>
                <p:cNvPr id="33" name="Group 8"/>
                <p:cNvGrpSpPr>
                  <a:grpSpLocks/>
                </p:cNvGrpSpPr>
                <p:nvPr/>
              </p:nvGrpSpPr>
              <p:grpSpPr bwMode="auto">
                <a:xfrm>
                  <a:off x="1339" y="788"/>
                  <a:ext cx="2919" cy="2148"/>
                  <a:chOff x="1265" y="816"/>
                  <a:chExt cx="2919" cy="2148"/>
                </a:xfrm>
              </p:grpSpPr>
              <p:sp>
                <p:nvSpPr>
                  <p:cNvPr id="133" name="Oval 9"/>
                  <p:cNvSpPr>
                    <a:spLocks noChangeArrowheads="1"/>
                  </p:cNvSpPr>
                  <p:nvPr/>
                </p:nvSpPr>
                <p:spPr bwMode="hidden">
                  <a:xfrm>
                    <a:off x="1265" y="816"/>
                    <a:ext cx="2919" cy="2148"/>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134" name="Oval 10"/>
                  <p:cNvSpPr>
                    <a:spLocks noChangeArrowheads="1"/>
                  </p:cNvSpPr>
                  <p:nvPr/>
                </p:nvSpPr>
                <p:spPr bwMode="hidden">
                  <a:xfrm>
                    <a:off x="2379" y="1603"/>
                    <a:ext cx="578" cy="403"/>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34" name="Group 11"/>
                <p:cNvGrpSpPr>
                  <a:grpSpLocks/>
                </p:cNvGrpSpPr>
                <p:nvPr/>
              </p:nvGrpSpPr>
              <p:grpSpPr bwMode="auto">
                <a:xfrm>
                  <a:off x="0" y="4"/>
                  <a:ext cx="5470" cy="4337"/>
                  <a:chOff x="0" y="4"/>
                  <a:chExt cx="5470" cy="4337"/>
                </a:xfrm>
              </p:grpSpPr>
              <p:grpSp>
                <p:nvGrpSpPr>
                  <p:cNvPr id="35" name="Group 12"/>
                  <p:cNvGrpSpPr>
                    <a:grpSpLocks/>
                  </p:cNvGrpSpPr>
                  <p:nvPr/>
                </p:nvGrpSpPr>
                <p:grpSpPr bwMode="auto">
                  <a:xfrm>
                    <a:off x="3544" y="1504"/>
                    <a:ext cx="1259" cy="2323"/>
                    <a:chOff x="3470" y="1532"/>
                    <a:chExt cx="1259" cy="2323"/>
                  </a:xfrm>
                </p:grpSpPr>
                <p:sp>
                  <p:nvSpPr>
                    <p:cNvPr id="131" name="Freeform 13"/>
                    <p:cNvSpPr>
                      <a:spLocks/>
                    </p:cNvSpPr>
                    <p:nvPr/>
                  </p:nvSpPr>
                  <p:spPr bwMode="hidden">
                    <a:xfrm rot="2711884">
                      <a:off x="2765" y="2238"/>
                      <a:ext cx="1725"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132" name="Freeform 14"/>
                    <p:cNvSpPr>
                      <a:spLocks/>
                    </p:cNvSpPr>
                    <p:nvPr/>
                  </p:nvSpPr>
                  <p:spPr bwMode="hidden">
                    <a:xfrm rot="2711884">
                      <a:off x="4022" y="3148"/>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36" name="Group 15"/>
                  <p:cNvGrpSpPr>
                    <a:grpSpLocks/>
                  </p:cNvGrpSpPr>
                  <p:nvPr/>
                </p:nvGrpSpPr>
                <p:grpSpPr bwMode="auto">
                  <a:xfrm>
                    <a:off x="2938" y="1990"/>
                    <a:ext cx="2462" cy="1332"/>
                    <a:chOff x="2864" y="2018"/>
                    <a:chExt cx="2462" cy="1332"/>
                  </a:xfrm>
                </p:grpSpPr>
                <p:sp>
                  <p:nvSpPr>
                    <p:cNvPr id="129" name="Freeform 16"/>
                    <p:cNvSpPr>
                      <a:spLocks/>
                    </p:cNvSpPr>
                    <p:nvPr/>
                  </p:nvSpPr>
                  <p:spPr bwMode="hidden">
                    <a:xfrm rot="2104081">
                      <a:off x="2864" y="2018"/>
                      <a:ext cx="1813"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30" name="Freeform 17"/>
                    <p:cNvSpPr>
                      <a:spLocks/>
                    </p:cNvSpPr>
                    <p:nvPr/>
                  </p:nvSpPr>
                  <p:spPr bwMode="hidden">
                    <a:xfrm rot="2104081">
                      <a:off x="4352" y="2805"/>
                      <a:ext cx="974" cy="54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37" name="Group 18"/>
                  <p:cNvGrpSpPr>
                    <a:grpSpLocks/>
                  </p:cNvGrpSpPr>
                  <p:nvPr/>
                </p:nvGrpSpPr>
                <p:grpSpPr bwMode="auto">
                  <a:xfrm>
                    <a:off x="2970" y="1803"/>
                    <a:ext cx="2478" cy="1065"/>
                    <a:chOff x="2896" y="1831"/>
                    <a:chExt cx="2478" cy="1065"/>
                  </a:xfrm>
                </p:grpSpPr>
                <p:sp>
                  <p:nvSpPr>
                    <p:cNvPr id="127" name="Freeform 19"/>
                    <p:cNvSpPr>
                      <a:spLocks/>
                    </p:cNvSpPr>
                    <p:nvPr/>
                  </p:nvSpPr>
                  <p:spPr bwMode="hidden">
                    <a:xfrm rot="1582915">
                      <a:off x="2896" y="1831"/>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28" name="Freeform 20"/>
                    <p:cNvSpPr>
                      <a:spLocks/>
                    </p:cNvSpPr>
                    <p:nvPr/>
                  </p:nvSpPr>
                  <p:spPr bwMode="hidden">
                    <a:xfrm rot="1582915">
                      <a:off x="4442" y="2419"/>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26" name="Freeform 23"/>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39" name="Group 24"/>
                  <p:cNvGrpSpPr>
                    <a:grpSpLocks/>
                  </p:cNvGrpSpPr>
                  <p:nvPr/>
                </p:nvGrpSpPr>
                <p:grpSpPr bwMode="auto">
                  <a:xfrm>
                    <a:off x="3032" y="1385"/>
                    <a:ext cx="2341" cy="658"/>
                    <a:chOff x="2958" y="1413"/>
                    <a:chExt cx="2341" cy="658"/>
                  </a:xfrm>
                </p:grpSpPr>
                <p:sp>
                  <p:nvSpPr>
                    <p:cNvPr id="123" name="Freeform 25"/>
                    <p:cNvSpPr>
                      <a:spLocks/>
                    </p:cNvSpPr>
                    <p:nvPr/>
                  </p:nvSpPr>
                  <p:spPr bwMode="hidden">
                    <a:xfrm rot="463793">
                      <a:off x="2958" y="1413"/>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24" name="Freeform 26"/>
                    <p:cNvSpPr>
                      <a:spLocks/>
                    </p:cNvSpPr>
                    <p:nvPr/>
                  </p:nvSpPr>
                  <p:spPr bwMode="hidden">
                    <a:xfrm rot="463793">
                      <a:off x="4469" y="1581"/>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40" name="Group 27"/>
                  <p:cNvGrpSpPr>
                    <a:grpSpLocks/>
                  </p:cNvGrpSpPr>
                  <p:nvPr/>
                </p:nvGrpSpPr>
                <p:grpSpPr bwMode="auto">
                  <a:xfrm>
                    <a:off x="3057" y="1243"/>
                    <a:ext cx="2150" cy="340"/>
                    <a:chOff x="2983" y="1271"/>
                    <a:chExt cx="2150" cy="340"/>
                  </a:xfrm>
                </p:grpSpPr>
                <p:sp>
                  <p:nvSpPr>
                    <p:cNvPr id="121" name="Freeform 28"/>
                    <p:cNvSpPr>
                      <a:spLocks/>
                    </p:cNvSpPr>
                    <p:nvPr/>
                  </p:nvSpPr>
                  <p:spPr bwMode="hidden">
                    <a:xfrm rot="-84182">
                      <a:off x="2983" y="1291"/>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22" name="Freeform 29"/>
                    <p:cNvSpPr>
                      <a:spLocks/>
                    </p:cNvSpPr>
                    <p:nvPr/>
                  </p:nvSpPr>
                  <p:spPr bwMode="hidden">
                    <a:xfrm rot="-84182">
                      <a:off x="4379" y="1271"/>
                      <a:ext cx="754" cy="34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41" name="Group 30"/>
                  <p:cNvGrpSpPr>
                    <a:grpSpLocks/>
                  </p:cNvGrpSpPr>
                  <p:nvPr/>
                </p:nvGrpSpPr>
                <p:grpSpPr bwMode="auto">
                  <a:xfrm>
                    <a:off x="3012" y="891"/>
                    <a:ext cx="1879" cy="424"/>
                    <a:chOff x="2938" y="919"/>
                    <a:chExt cx="1879" cy="424"/>
                  </a:xfrm>
                </p:grpSpPr>
                <p:sp>
                  <p:nvSpPr>
                    <p:cNvPr id="119" name="Freeform 31"/>
                    <p:cNvSpPr>
                      <a:spLocks/>
                    </p:cNvSpPr>
                    <p:nvPr/>
                  </p:nvSpPr>
                  <p:spPr bwMode="hidden">
                    <a:xfrm rot="-802576">
                      <a:off x="2938" y="112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20" name="Freeform 32"/>
                    <p:cNvSpPr>
                      <a:spLocks/>
                    </p:cNvSpPr>
                    <p:nvPr/>
                  </p:nvSpPr>
                  <p:spPr bwMode="hidden">
                    <a:xfrm rot="-802576">
                      <a:off x="4155" y="919"/>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42" name="Group 33"/>
                  <p:cNvGrpSpPr>
                    <a:grpSpLocks/>
                  </p:cNvGrpSpPr>
                  <p:nvPr/>
                </p:nvGrpSpPr>
                <p:grpSpPr bwMode="auto">
                  <a:xfrm>
                    <a:off x="711" y="1625"/>
                    <a:ext cx="1257" cy="2325"/>
                    <a:chOff x="637" y="1653"/>
                    <a:chExt cx="1257" cy="2325"/>
                  </a:xfrm>
                </p:grpSpPr>
                <p:sp>
                  <p:nvSpPr>
                    <p:cNvPr id="117" name="Freeform 34"/>
                    <p:cNvSpPr>
                      <a:spLocks/>
                    </p:cNvSpPr>
                    <p:nvPr/>
                  </p:nvSpPr>
                  <p:spPr bwMode="hidden">
                    <a:xfrm rot="18888116" flipH="1">
                      <a:off x="876" y="2359"/>
                      <a:ext cx="1723"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18" name="Freeform 35"/>
                    <p:cNvSpPr>
                      <a:spLocks/>
                    </p:cNvSpPr>
                    <p:nvPr/>
                  </p:nvSpPr>
                  <p:spPr bwMode="hidden">
                    <a:xfrm rot="18888116" flipH="1">
                      <a:off x="419" y="327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3" name="Group 36"/>
                  <p:cNvGrpSpPr>
                    <a:grpSpLocks/>
                  </p:cNvGrpSpPr>
                  <p:nvPr/>
                </p:nvGrpSpPr>
                <p:grpSpPr bwMode="auto">
                  <a:xfrm>
                    <a:off x="69" y="2168"/>
                    <a:ext cx="2461" cy="1334"/>
                    <a:chOff x="-5" y="2196"/>
                    <a:chExt cx="2461" cy="1334"/>
                  </a:xfrm>
                </p:grpSpPr>
                <p:sp>
                  <p:nvSpPr>
                    <p:cNvPr id="115" name="Freeform 37"/>
                    <p:cNvSpPr>
                      <a:spLocks/>
                    </p:cNvSpPr>
                    <p:nvPr/>
                  </p:nvSpPr>
                  <p:spPr bwMode="hidden">
                    <a:xfrm rot="19495919" flipH="1">
                      <a:off x="644" y="2197"/>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16" name="Freeform 38"/>
                    <p:cNvSpPr>
                      <a:spLocks/>
                    </p:cNvSpPr>
                    <p:nvPr/>
                  </p:nvSpPr>
                  <p:spPr bwMode="hidden">
                    <a:xfrm rot="19495919" flipH="1">
                      <a:off x="-5" y="2984"/>
                      <a:ext cx="973" cy="54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4" name="Group 39"/>
                  <p:cNvGrpSpPr>
                    <a:grpSpLocks/>
                  </p:cNvGrpSpPr>
                  <p:nvPr/>
                </p:nvGrpSpPr>
                <p:grpSpPr bwMode="auto">
                  <a:xfrm>
                    <a:off x="22" y="1980"/>
                    <a:ext cx="2477" cy="1063"/>
                    <a:chOff x="-52" y="2008"/>
                    <a:chExt cx="2477" cy="1063"/>
                  </a:xfrm>
                </p:grpSpPr>
                <p:sp>
                  <p:nvSpPr>
                    <p:cNvPr id="113" name="Freeform 40"/>
                    <p:cNvSpPr>
                      <a:spLocks/>
                    </p:cNvSpPr>
                    <p:nvPr/>
                  </p:nvSpPr>
                  <p:spPr bwMode="hidden">
                    <a:xfrm rot="20017085" flipH="1">
                      <a:off x="689" y="2007"/>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14" name="Freeform 41"/>
                    <p:cNvSpPr>
                      <a:spLocks/>
                    </p:cNvSpPr>
                    <p:nvPr/>
                  </p:nvSpPr>
                  <p:spPr bwMode="hidden">
                    <a:xfrm rot="20017085" flipH="1">
                      <a:off x="-52" y="2594"/>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1" y="1813"/>
                      <a:ext cx="1677" cy="33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12" name="Freeform 44"/>
                    <p:cNvSpPr>
                      <a:spLocks/>
                    </p:cNvSpPr>
                    <p:nvPr/>
                  </p:nvSpPr>
                  <p:spPr bwMode="hidden">
                    <a:xfrm rot="20519637" flipH="1">
                      <a:off x="-74" y="2213"/>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6" name="Group 45"/>
                  <p:cNvGrpSpPr>
                    <a:grpSpLocks/>
                  </p:cNvGrpSpPr>
                  <p:nvPr/>
                </p:nvGrpSpPr>
                <p:grpSpPr bwMode="auto">
                  <a:xfrm>
                    <a:off x="97" y="1563"/>
                    <a:ext cx="2339" cy="657"/>
                    <a:chOff x="23" y="1591"/>
                    <a:chExt cx="2339" cy="657"/>
                  </a:xfrm>
                </p:grpSpPr>
                <p:sp>
                  <p:nvSpPr>
                    <p:cNvPr id="109" name="Freeform 46"/>
                    <p:cNvSpPr>
                      <a:spLocks/>
                    </p:cNvSpPr>
                    <p:nvPr/>
                  </p:nvSpPr>
                  <p:spPr bwMode="hidden">
                    <a:xfrm rot="21136207" flipH="1">
                      <a:off x="818" y="1590"/>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10" name="Freeform 47"/>
                    <p:cNvSpPr>
                      <a:spLocks/>
                    </p:cNvSpPr>
                    <p:nvPr/>
                  </p:nvSpPr>
                  <p:spPr bwMode="hidden">
                    <a:xfrm rot="21136207" flipH="1">
                      <a:off x="23"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7" name="Group 48"/>
                  <p:cNvGrpSpPr>
                    <a:grpSpLocks/>
                  </p:cNvGrpSpPr>
                  <p:nvPr/>
                </p:nvGrpSpPr>
                <p:grpSpPr bwMode="auto">
                  <a:xfrm>
                    <a:off x="263" y="1416"/>
                    <a:ext cx="2150" cy="345"/>
                    <a:chOff x="189" y="1444"/>
                    <a:chExt cx="2150" cy="345"/>
                  </a:xfrm>
                </p:grpSpPr>
                <p:sp>
                  <p:nvSpPr>
                    <p:cNvPr id="107" name="Freeform 49"/>
                    <p:cNvSpPr>
                      <a:spLocks/>
                    </p:cNvSpPr>
                    <p:nvPr/>
                  </p:nvSpPr>
                  <p:spPr bwMode="hidden">
                    <a:xfrm rot="84182" flipH="1">
                      <a:off x="935" y="1464"/>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08" name="Freeform 50"/>
                    <p:cNvSpPr>
                      <a:spLocks/>
                    </p:cNvSpPr>
                    <p:nvPr/>
                  </p:nvSpPr>
                  <p:spPr bwMode="hidden">
                    <a:xfrm rot="84182" flipH="1">
                      <a:off x="189" y="1444"/>
                      <a:ext cx="754"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48" name="Group 51"/>
                  <p:cNvGrpSpPr>
                    <a:grpSpLocks/>
                  </p:cNvGrpSpPr>
                  <p:nvPr/>
                </p:nvGrpSpPr>
                <p:grpSpPr bwMode="auto">
                  <a:xfrm>
                    <a:off x="579" y="1066"/>
                    <a:ext cx="1879" cy="428"/>
                    <a:chOff x="505" y="1094"/>
                    <a:chExt cx="1879" cy="428"/>
                  </a:xfrm>
                </p:grpSpPr>
                <p:sp>
                  <p:nvSpPr>
                    <p:cNvPr id="105" name="Freeform 52"/>
                    <p:cNvSpPr>
                      <a:spLocks/>
                    </p:cNvSpPr>
                    <p:nvPr/>
                  </p:nvSpPr>
                  <p:spPr bwMode="hidden">
                    <a:xfrm rot="802576" flipH="1">
                      <a:off x="1151" y="130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06" name="Freeform 53"/>
                    <p:cNvSpPr>
                      <a:spLocks/>
                    </p:cNvSpPr>
                    <p:nvPr/>
                  </p:nvSpPr>
                  <p:spPr bwMode="hidden">
                    <a:xfrm rot="802576" flipH="1">
                      <a:off x="505" y="1094"/>
                      <a:ext cx="662" cy="34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49" name="Group 54"/>
                  <p:cNvGrpSpPr>
                    <a:grpSpLocks/>
                  </p:cNvGrpSpPr>
                  <p:nvPr/>
                </p:nvGrpSpPr>
                <p:grpSpPr bwMode="auto">
                  <a:xfrm>
                    <a:off x="690" y="873"/>
                    <a:ext cx="1849" cy="552"/>
                    <a:chOff x="616" y="901"/>
                    <a:chExt cx="1849" cy="552"/>
                  </a:xfrm>
                </p:grpSpPr>
                <p:sp>
                  <p:nvSpPr>
                    <p:cNvPr id="103" name="Freeform 55"/>
                    <p:cNvSpPr>
                      <a:spLocks/>
                    </p:cNvSpPr>
                    <p:nvPr/>
                  </p:nvSpPr>
                  <p:spPr bwMode="hidden">
                    <a:xfrm rot="1277471" flipH="1">
                      <a:off x="1232"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04" name="Freeform 56"/>
                    <p:cNvSpPr>
                      <a:spLocks/>
                    </p:cNvSpPr>
                    <p:nvPr/>
                  </p:nvSpPr>
                  <p:spPr bwMode="hidden">
                    <a:xfrm rot="1277471" flipH="1">
                      <a:off x="616" y="901"/>
                      <a:ext cx="662" cy="33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50" name="Group 57"/>
                  <p:cNvGrpSpPr>
                    <a:grpSpLocks/>
                  </p:cNvGrpSpPr>
                  <p:nvPr/>
                </p:nvGrpSpPr>
                <p:grpSpPr bwMode="auto">
                  <a:xfrm>
                    <a:off x="911" y="589"/>
                    <a:ext cx="1767" cy="742"/>
                    <a:chOff x="911" y="589"/>
                    <a:chExt cx="1767" cy="742"/>
                  </a:xfrm>
                </p:grpSpPr>
                <p:sp>
                  <p:nvSpPr>
                    <p:cNvPr id="101" name="Freeform 58"/>
                    <p:cNvSpPr>
                      <a:spLocks/>
                    </p:cNvSpPr>
                    <p:nvPr/>
                  </p:nvSpPr>
                  <p:spPr bwMode="hidden">
                    <a:xfrm rot="2028410" flipH="1">
                      <a:off x="1445" y="111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02" name="Freeform 59"/>
                    <p:cNvSpPr>
                      <a:spLocks/>
                    </p:cNvSpPr>
                    <p:nvPr/>
                  </p:nvSpPr>
                  <p:spPr bwMode="hidden">
                    <a:xfrm rot="2028410" flipH="1">
                      <a:off x="911" y="59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51" name="Group 60"/>
                  <p:cNvGrpSpPr>
                    <a:grpSpLocks/>
                  </p:cNvGrpSpPr>
                  <p:nvPr/>
                </p:nvGrpSpPr>
                <p:grpSpPr bwMode="auto">
                  <a:xfrm>
                    <a:off x="1120" y="302"/>
                    <a:ext cx="1693" cy="890"/>
                    <a:chOff x="1120" y="302"/>
                    <a:chExt cx="1693" cy="890"/>
                  </a:xfrm>
                </p:grpSpPr>
                <p:sp>
                  <p:nvSpPr>
                    <p:cNvPr id="99"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100" name="Freeform 62"/>
                    <p:cNvSpPr>
                      <a:spLocks/>
                    </p:cNvSpPr>
                    <p:nvPr/>
                  </p:nvSpPr>
                  <p:spPr bwMode="hidden">
                    <a:xfrm rot="2664424" flipH="1">
                      <a:off x="1120" y="303"/>
                      <a:ext cx="67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52" name="Group 63"/>
                  <p:cNvGrpSpPr>
                    <a:grpSpLocks/>
                  </p:cNvGrpSpPr>
                  <p:nvPr/>
                </p:nvGrpSpPr>
                <p:grpSpPr bwMode="auto">
                  <a:xfrm>
                    <a:off x="1707" y="72"/>
                    <a:ext cx="779" cy="1517"/>
                    <a:chOff x="1633" y="100"/>
                    <a:chExt cx="779" cy="1517"/>
                  </a:xfrm>
                </p:grpSpPr>
                <p:sp>
                  <p:nvSpPr>
                    <p:cNvPr id="97" name="Freeform 64"/>
                    <p:cNvSpPr>
                      <a:spLocks/>
                    </p:cNvSpPr>
                    <p:nvPr/>
                  </p:nvSpPr>
                  <p:spPr bwMode="hidden">
                    <a:xfrm rot="3473776" flipH="1">
                      <a:off x="1754" y="959"/>
                      <a:ext cx="1102"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98" name="Freeform 65"/>
                    <p:cNvSpPr>
                      <a:spLocks/>
                    </p:cNvSpPr>
                    <p:nvPr/>
                  </p:nvSpPr>
                  <p:spPr bwMode="hidden">
                    <a:xfrm rot="3473776" flipH="1">
                      <a:off x="1507" y="226"/>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53" name="Group 66"/>
                  <p:cNvGrpSpPr>
                    <a:grpSpLocks/>
                  </p:cNvGrpSpPr>
                  <p:nvPr/>
                </p:nvGrpSpPr>
                <p:grpSpPr bwMode="auto">
                  <a:xfrm>
                    <a:off x="2009" y="4"/>
                    <a:ext cx="635" cy="1534"/>
                    <a:chOff x="1935" y="32"/>
                    <a:chExt cx="635" cy="1534"/>
                  </a:xfrm>
                </p:grpSpPr>
                <p:sp>
                  <p:nvSpPr>
                    <p:cNvPr id="95" name="Freeform 67"/>
                    <p:cNvSpPr>
                      <a:spLocks/>
                    </p:cNvSpPr>
                    <p:nvPr/>
                  </p:nvSpPr>
                  <p:spPr bwMode="hidden">
                    <a:xfrm rot="4126480" flipH="1">
                      <a:off x="1932" y="928"/>
                      <a:ext cx="106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96" name="Freeform 68"/>
                    <p:cNvSpPr>
                      <a:spLocks/>
                    </p:cNvSpPr>
                    <p:nvPr/>
                  </p:nvSpPr>
                  <p:spPr bwMode="hidden">
                    <a:xfrm rot="4126480" flipH="1">
                      <a:off x="1819" y="148"/>
                      <a:ext cx="570"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54" name="Group 69"/>
                  <p:cNvGrpSpPr>
                    <a:grpSpLocks/>
                  </p:cNvGrpSpPr>
                  <p:nvPr/>
                </p:nvGrpSpPr>
                <p:grpSpPr bwMode="auto">
                  <a:xfrm>
                    <a:off x="2896" y="643"/>
                    <a:ext cx="1846" cy="567"/>
                    <a:chOff x="2822" y="671"/>
                    <a:chExt cx="1846" cy="567"/>
                  </a:xfrm>
                </p:grpSpPr>
                <p:sp>
                  <p:nvSpPr>
                    <p:cNvPr id="93"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94" name="Freeform 71"/>
                    <p:cNvSpPr>
                      <a:spLocks/>
                    </p:cNvSpPr>
                    <p:nvPr/>
                  </p:nvSpPr>
                  <p:spPr bwMode="hidden">
                    <a:xfrm rot="-1325434">
                      <a:off x="4005" y="672"/>
                      <a:ext cx="663" cy="34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55" name="Group 72"/>
                  <p:cNvGrpSpPr>
                    <a:grpSpLocks/>
                  </p:cNvGrpSpPr>
                  <p:nvPr/>
                </p:nvGrpSpPr>
                <p:grpSpPr bwMode="auto">
                  <a:xfrm>
                    <a:off x="2757" y="416"/>
                    <a:ext cx="1783" cy="717"/>
                    <a:chOff x="2683" y="444"/>
                    <a:chExt cx="1783" cy="717"/>
                  </a:xfrm>
                </p:grpSpPr>
                <p:sp>
                  <p:nvSpPr>
                    <p:cNvPr id="91" name="Freeform 73"/>
                    <p:cNvSpPr>
                      <a:spLocks/>
                    </p:cNvSpPr>
                    <p:nvPr/>
                  </p:nvSpPr>
                  <p:spPr bwMode="hidden">
                    <a:xfrm rot="-1921064">
                      <a:off x="2683" y="94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92" name="Freeform 74"/>
                    <p:cNvSpPr>
                      <a:spLocks/>
                    </p:cNvSpPr>
                    <p:nvPr/>
                  </p:nvSpPr>
                  <p:spPr bwMode="hidden">
                    <a:xfrm rot="-1921064">
                      <a:off x="3803" y="444"/>
                      <a:ext cx="663"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sp>
                <p:nvSpPr>
                  <p:cNvPr id="56" name="Freeform 75"/>
                  <p:cNvSpPr>
                    <a:spLocks/>
                  </p:cNvSpPr>
                  <p:nvPr/>
                </p:nvSpPr>
                <p:spPr bwMode="hidden">
                  <a:xfrm rot="4578755" flipH="1">
                    <a:off x="2176" y="948"/>
                    <a:ext cx="1026" cy="1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ru-RU"/>
                  </a:p>
                </p:txBody>
              </p:sp>
              <p:sp>
                <p:nvSpPr>
                  <p:cNvPr id="57" name="Freeform 76"/>
                  <p:cNvSpPr>
                    <a:spLocks/>
                  </p:cNvSpPr>
                  <p:nvPr/>
                </p:nvSpPr>
                <p:spPr bwMode="hidden">
                  <a:xfrm rot="4578755" flipH="1">
                    <a:off x="2200" y="196"/>
                    <a:ext cx="551"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nvGrpSpPr>
                  <p:cNvPr id="58" name="Group 77"/>
                  <p:cNvGrpSpPr>
                    <a:grpSpLocks/>
                  </p:cNvGrpSpPr>
                  <p:nvPr/>
                </p:nvGrpSpPr>
                <p:grpSpPr bwMode="auto">
                  <a:xfrm>
                    <a:off x="2876" y="15"/>
                    <a:ext cx="636" cy="1517"/>
                    <a:chOff x="2802" y="43"/>
                    <a:chExt cx="636" cy="1517"/>
                  </a:xfrm>
                </p:grpSpPr>
                <p:sp>
                  <p:nvSpPr>
                    <p:cNvPr id="89" name="Freeform 78"/>
                    <p:cNvSpPr>
                      <a:spLocks/>
                    </p:cNvSpPr>
                    <p:nvPr/>
                  </p:nvSpPr>
                  <p:spPr bwMode="hidden">
                    <a:xfrm rot="-3857755">
                      <a:off x="2364" y="937"/>
                      <a:ext cx="1060"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90" name="Freeform 79"/>
                    <p:cNvSpPr>
                      <a:spLocks/>
                    </p:cNvSpPr>
                    <p:nvPr/>
                  </p:nvSpPr>
                  <p:spPr bwMode="hidden">
                    <a:xfrm rot="-3857755">
                      <a:off x="3009" y="184"/>
                      <a:ext cx="570"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59" name="Group 80"/>
                  <p:cNvGrpSpPr>
                    <a:grpSpLocks/>
                  </p:cNvGrpSpPr>
                  <p:nvPr/>
                </p:nvGrpSpPr>
                <p:grpSpPr bwMode="auto">
                  <a:xfrm>
                    <a:off x="3011" y="133"/>
                    <a:ext cx="1014" cy="1463"/>
                    <a:chOff x="2937" y="161"/>
                    <a:chExt cx="1014" cy="1463"/>
                  </a:xfrm>
                </p:grpSpPr>
                <p:sp>
                  <p:nvSpPr>
                    <p:cNvPr id="87" name="Freeform 81"/>
                    <p:cNvSpPr>
                      <a:spLocks/>
                    </p:cNvSpPr>
                    <p:nvPr/>
                  </p:nvSpPr>
                  <p:spPr bwMode="hidden">
                    <a:xfrm rot="-2777260">
                      <a:off x="2494" y="911"/>
                      <a:ext cx="1156"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88" name="Freeform 82"/>
                    <p:cNvSpPr>
                      <a:spLocks/>
                    </p:cNvSpPr>
                    <p:nvPr/>
                  </p:nvSpPr>
                  <p:spPr bwMode="hidden">
                    <a:xfrm rot="-2777260">
                      <a:off x="3429" y="260"/>
                      <a:ext cx="622"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60" name="Group 83"/>
                  <p:cNvGrpSpPr>
                    <a:grpSpLocks/>
                  </p:cNvGrpSpPr>
                  <p:nvPr/>
                </p:nvGrpSpPr>
                <p:grpSpPr bwMode="auto">
                  <a:xfrm>
                    <a:off x="2805" y="6"/>
                    <a:ext cx="241" cy="1446"/>
                    <a:chOff x="2731" y="34"/>
                    <a:chExt cx="241" cy="1446"/>
                  </a:xfrm>
                </p:grpSpPr>
                <p:sp>
                  <p:nvSpPr>
                    <p:cNvPr id="85" name="Freeform 84"/>
                    <p:cNvSpPr>
                      <a:spLocks/>
                    </p:cNvSpPr>
                    <p:nvPr/>
                  </p:nvSpPr>
                  <p:spPr bwMode="hidden">
                    <a:xfrm rot="-4903748">
                      <a:off x="2297"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86" name="Freeform 85"/>
                    <p:cNvSpPr>
                      <a:spLocks/>
                    </p:cNvSpPr>
                    <p:nvPr/>
                  </p:nvSpPr>
                  <p:spPr bwMode="hidden">
                    <a:xfrm rot="-4903748">
                      <a:off x="2649" y="222"/>
                      <a:ext cx="511"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61" name="Group 86"/>
                  <p:cNvGrpSpPr>
                    <a:grpSpLocks/>
                  </p:cNvGrpSpPr>
                  <p:nvPr/>
                </p:nvGrpSpPr>
                <p:grpSpPr bwMode="auto">
                  <a:xfrm>
                    <a:off x="1017" y="1740"/>
                    <a:ext cx="1083" cy="2450"/>
                    <a:chOff x="943" y="1768"/>
                    <a:chExt cx="1083" cy="2450"/>
                  </a:xfrm>
                </p:grpSpPr>
                <p:sp>
                  <p:nvSpPr>
                    <p:cNvPr id="83" name="Freeform 87"/>
                    <p:cNvSpPr>
                      <a:spLocks/>
                    </p:cNvSpPr>
                    <p:nvPr/>
                  </p:nvSpPr>
                  <p:spPr bwMode="hidden">
                    <a:xfrm rot="18335692" flipH="1">
                      <a:off x="1008" y="2475"/>
                      <a:ext cx="1726"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84" name="Freeform 88"/>
                    <p:cNvSpPr>
                      <a:spLocks/>
                    </p:cNvSpPr>
                    <p:nvPr/>
                  </p:nvSpPr>
                  <p:spPr bwMode="hidden">
                    <a:xfrm rot="18335692" flipH="1">
                      <a:off x="726" y="3511"/>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62" name="Group 89"/>
                  <p:cNvGrpSpPr>
                    <a:grpSpLocks/>
                  </p:cNvGrpSpPr>
                  <p:nvPr/>
                </p:nvGrpSpPr>
                <p:grpSpPr bwMode="auto">
                  <a:xfrm>
                    <a:off x="1529" y="1907"/>
                    <a:ext cx="765" cy="2374"/>
                    <a:chOff x="1455" y="1935"/>
                    <a:chExt cx="765" cy="2374"/>
                  </a:xfrm>
                </p:grpSpPr>
                <p:sp>
                  <p:nvSpPr>
                    <p:cNvPr id="81" name="Freeform 90"/>
                    <p:cNvSpPr>
                      <a:spLocks/>
                    </p:cNvSpPr>
                    <p:nvPr/>
                  </p:nvSpPr>
                  <p:spPr bwMode="hidden">
                    <a:xfrm rot="17542885" flipH="1">
                      <a:off x="1267" y="2578"/>
                      <a:ext cx="1595" cy="31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82" name="Freeform 91"/>
                    <p:cNvSpPr>
                      <a:spLocks/>
                    </p:cNvSpPr>
                    <p:nvPr/>
                  </p:nvSpPr>
                  <p:spPr bwMode="hidden">
                    <a:xfrm rot="17542885" flipH="1">
                      <a:off x="1272" y="3636"/>
                      <a:ext cx="856"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63" name="Group 92"/>
                  <p:cNvGrpSpPr>
                    <a:grpSpLocks/>
                  </p:cNvGrpSpPr>
                  <p:nvPr/>
                </p:nvGrpSpPr>
                <p:grpSpPr bwMode="auto">
                  <a:xfrm rot="88588">
                    <a:off x="2060" y="1958"/>
                    <a:ext cx="460" cy="2331"/>
                    <a:chOff x="1950" y="1985"/>
                    <a:chExt cx="493" cy="2606"/>
                  </a:xfrm>
                </p:grpSpPr>
                <p:sp>
                  <p:nvSpPr>
                    <p:cNvPr id="79" name="Freeform 93"/>
                    <p:cNvSpPr>
                      <a:spLocks/>
                    </p:cNvSpPr>
                    <p:nvPr/>
                  </p:nvSpPr>
                  <p:spPr bwMode="hidden">
                    <a:xfrm rot="16782062" flipH="1">
                      <a:off x="1435" y="2690"/>
                      <a:ext cx="1714"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80" name="Freeform 94"/>
                    <p:cNvSpPr>
                      <a:spLocks/>
                    </p:cNvSpPr>
                    <p:nvPr/>
                  </p:nvSpPr>
                  <p:spPr bwMode="hidden">
                    <a:xfrm rot="16782062" flipH="1">
                      <a:off x="1727" y="3895"/>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64" name="Group 95"/>
                  <p:cNvGrpSpPr>
                    <a:grpSpLocks/>
                  </p:cNvGrpSpPr>
                  <p:nvPr/>
                </p:nvGrpSpPr>
                <p:grpSpPr bwMode="auto">
                  <a:xfrm>
                    <a:off x="3408" y="1689"/>
                    <a:ext cx="1125" cy="2425"/>
                    <a:chOff x="3334" y="1717"/>
                    <a:chExt cx="1125" cy="2425"/>
                  </a:xfrm>
                </p:grpSpPr>
                <p:sp>
                  <p:nvSpPr>
                    <p:cNvPr id="77" name="Freeform 96"/>
                    <p:cNvSpPr>
                      <a:spLocks/>
                    </p:cNvSpPr>
                    <p:nvPr/>
                  </p:nvSpPr>
                  <p:spPr bwMode="hidden">
                    <a:xfrm rot="3144576">
                      <a:off x="2628" y="2423"/>
                      <a:ext cx="1725"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78" name="Freeform 97"/>
                    <p:cNvSpPr>
                      <a:spLocks/>
                    </p:cNvSpPr>
                    <p:nvPr/>
                  </p:nvSpPr>
                  <p:spPr bwMode="hidden">
                    <a:xfrm rot="3144576">
                      <a:off x="3752" y="3435"/>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65" name="Group 98"/>
                  <p:cNvGrpSpPr>
                    <a:grpSpLocks/>
                  </p:cNvGrpSpPr>
                  <p:nvPr/>
                </p:nvGrpSpPr>
                <p:grpSpPr bwMode="auto">
                  <a:xfrm>
                    <a:off x="3254" y="1839"/>
                    <a:ext cx="882" cy="2423"/>
                    <a:chOff x="3180" y="1867"/>
                    <a:chExt cx="882" cy="2423"/>
                  </a:xfrm>
                </p:grpSpPr>
                <p:sp>
                  <p:nvSpPr>
                    <p:cNvPr id="75" name="Freeform 99"/>
                    <p:cNvSpPr>
                      <a:spLocks/>
                    </p:cNvSpPr>
                    <p:nvPr/>
                  </p:nvSpPr>
                  <p:spPr bwMode="hidden">
                    <a:xfrm rot="3745735">
                      <a:off x="2505" y="2542"/>
                      <a:ext cx="1649" cy="30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76" name="Freeform 100"/>
                    <p:cNvSpPr>
                      <a:spLocks/>
                    </p:cNvSpPr>
                    <p:nvPr/>
                  </p:nvSpPr>
                  <p:spPr bwMode="hidden">
                    <a:xfrm rot="3745735">
                      <a:off x="3388" y="3615"/>
                      <a:ext cx="883" cy="46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66" name="Group 101"/>
                  <p:cNvGrpSpPr>
                    <a:grpSpLocks/>
                  </p:cNvGrpSpPr>
                  <p:nvPr/>
                </p:nvGrpSpPr>
                <p:grpSpPr bwMode="auto">
                  <a:xfrm>
                    <a:off x="3080" y="1954"/>
                    <a:ext cx="622" cy="2387"/>
                    <a:chOff x="3006" y="1982"/>
                    <a:chExt cx="622" cy="2387"/>
                  </a:xfrm>
                </p:grpSpPr>
                <p:sp>
                  <p:nvSpPr>
                    <p:cNvPr id="73" name="Freeform 102"/>
                    <p:cNvSpPr>
                      <a:spLocks/>
                    </p:cNvSpPr>
                    <p:nvPr/>
                  </p:nvSpPr>
                  <p:spPr bwMode="hidden">
                    <a:xfrm rot="4286818">
                      <a:off x="2329" y="2659"/>
                      <a:ext cx="160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74" name="Freeform 103"/>
                    <p:cNvSpPr>
                      <a:spLocks/>
                    </p:cNvSpPr>
                    <p:nvPr/>
                  </p:nvSpPr>
                  <p:spPr bwMode="hidden">
                    <a:xfrm rot="4286818">
                      <a:off x="3005" y="3746"/>
                      <a:ext cx="86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nvGrpSpPr>
                  <p:cNvPr id="67" name="Group 104"/>
                  <p:cNvGrpSpPr>
                    <a:grpSpLocks/>
                  </p:cNvGrpSpPr>
                  <p:nvPr/>
                </p:nvGrpSpPr>
                <p:grpSpPr bwMode="auto">
                  <a:xfrm>
                    <a:off x="2893" y="2072"/>
                    <a:ext cx="404" cy="2222"/>
                    <a:chOff x="2819" y="2100"/>
                    <a:chExt cx="404" cy="2222"/>
                  </a:xfrm>
                </p:grpSpPr>
                <p:sp>
                  <p:nvSpPr>
                    <p:cNvPr id="71" name="Freeform 105"/>
                    <p:cNvSpPr>
                      <a:spLocks/>
                    </p:cNvSpPr>
                    <p:nvPr/>
                  </p:nvSpPr>
                  <p:spPr bwMode="hidden">
                    <a:xfrm rot="4898956">
                      <a:off x="2207" y="2712"/>
                      <a:ext cx="147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72" name="Freeform 106"/>
                    <p:cNvSpPr>
                      <a:spLocks/>
                    </p:cNvSpPr>
                    <p:nvPr/>
                  </p:nvSpPr>
                  <p:spPr bwMode="hidden">
                    <a:xfrm rot="4898956">
                      <a:off x="2636" y="3734"/>
                      <a:ext cx="790" cy="38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nvGrpSpPr>
                  <p:cNvPr id="68" name="Group 107"/>
                  <p:cNvGrpSpPr>
                    <a:grpSpLocks/>
                  </p:cNvGrpSpPr>
                  <p:nvPr/>
                </p:nvGrpSpPr>
                <p:grpSpPr bwMode="auto">
                  <a:xfrm>
                    <a:off x="2374" y="2106"/>
                    <a:ext cx="427" cy="2183"/>
                    <a:chOff x="2289" y="2134"/>
                    <a:chExt cx="427" cy="2183"/>
                  </a:xfrm>
                </p:grpSpPr>
                <p:sp>
                  <p:nvSpPr>
                    <p:cNvPr id="69" name="Freeform 108"/>
                    <p:cNvSpPr>
                      <a:spLocks/>
                    </p:cNvSpPr>
                    <p:nvPr/>
                  </p:nvSpPr>
                  <p:spPr bwMode="hidden">
                    <a:xfrm rot="5755659">
                      <a:off x="1902" y="2759"/>
                      <a:ext cx="1439"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ru-RU"/>
                    </a:p>
                  </p:txBody>
                </p:sp>
                <p:sp>
                  <p:nvSpPr>
                    <p:cNvPr id="70" name="Freeform 109"/>
                    <p:cNvSpPr>
                      <a:spLocks/>
                    </p:cNvSpPr>
                    <p:nvPr/>
                  </p:nvSpPr>
                  <p:spPr bwMode="hidden">
                    <a:xfrm rot="5755659">
                      <a:off x="2052" y="3785"/>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grpSp>
          <p:grpSp>
            <p:nvGrpSpPr>
              <p:cNvPr id="23" name="Group 110"/>
              <p:cNvGrpSpPr>
                <a:grpSpLocks/>
              </p:cNvGrpSpPr>
              <p:nvPr/>
            </p:nvGrpSpPr>
            <p:grpSpPr bwMode="auto">
              <a:xfrm>
                <a:off x="73" y="313"/>
                <a:ext cx="5460" cy="3668"/>
                <a:chOff x="73" y="313"/>
                <a:chExt cx="5460" cy="3668"/>
              </a:xfrm>
            </p:grpSpPr>
            <p:grpSp>
              <p:nvGrpSpPr>
                <p:cNvPr id="24" name="Group 111"/>
                <p:cNvGrpSpPr>
                  <a:grpSpLocks/>
                </p:cNvGrpSpPr>
                <p:nvPr/>
              </p:nvGrpSpPr>
              <p:grpSpPr bwMode="auto">
                <a:xfrm>
                  <a:off x="73" y="313"/>
                  <a:ext cx="5460" cy="3668"/>
                  <a:chOff x="73" y="313"/>
                  <a:chExt cx="5460" cy="3668"/>
                </a:xfrm>
              </p:grpSpPr>
              <p:sp>
                <p:nvSpPr>
                  <p:cNvPr id="26" name="Arc 112"/>
                  <p:cNvSpPr>
                    <a:spLocks/>
                  </p:cNvSpPr>
                  <p:nvPr/>
                </p:nvSpPr>
                <p:spPr bwMode="hidden">
                  <a:xfrm flipV="1">
                    <a:off x="2965" y="454"/>
                    <a:ext cx="2568" cy="2049"/>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ru-RU"/>
                  </a:p>
                </p:txBody>
              </p:sp>
              <p:sp>
                <p:nvSpPr>
                  <p:cNvPr id="27" name="Arc 113"/>
                  <p:cNvSpPr>
                    <a:spLocks/>
                  </p:cNvSpPr>
                  <p:nvPr/>
                </p:nvSpPr>
                <p:spPr bwMode="hidden">
                  <a:xfrm flipH="1">
                    <a:off x="387" y="1602"/>
                    <a:ext cx="2017" cy="2378"/>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ru-RU"/>
                  </a:p>
                </p:txBody>
              </p:sp>
              <p:sp>
                <p:nvSpPr>
                  <p:cNvPr id="28" name="Arc 114"/>
                  <p:cNvSpPr>
                    <a:spLocks/>
                  </p:cNvSpPr>
                  <p:nvPr/>
                </p:nvSpPr>
                <p:spPr bwMode="hidden">
                  <a:xfrm>
                    <a:off x="3028" y="1180"/>
                    <a:ext cx="1426" cy="2381"/>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p>
                </p:txBody>
              </p:sp>
              <p:sp>
                <p:nvSpPr>
                  <p:cNvPr id="29" name="Arc 115"/>
                  <p:cNvSpPr>
                    <a:spLocks/>
                  </p:cNvSpPr>
                  <p:nvPr/>
                </p:nvSpPr>
                <p:spPr bwMode="hidden">
                  <a:xfrm flipH="1">
                    <a:off x="73" y="812"/>
                    <a:ext cx="2541" cy="2381"/>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ru-RU"/>
                  </a:p>
                </p:txBody>
              </p:sp>
              <p:sp>
                <p:nvSpPr>
                  <p:cNvPr id="30" name="Arc 116"/>
                  <p:cNvSpPr>
                    <a:spLocks/>
                  </p:cNvSpPr>
                  <p:nvPr/>
                </p:nvSpPr>
                <p:spPr bwMode="hidden">
                  <a:xfrm flipH="1">
                    <a:off x="789" y="313"/>
                    <a:ext cx="1851"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ru-RU"/>
                  </a:p>
                </p:txBody>
              </p:sp>
              <p:sp>
                <p:nvSpPr>
                  <p:cNvPr id="31" name="Arc 117"/>
                  <p:cNvSpPr>
                    <a:spLocks/>
                  </p:cNvSpPr>
                  <p:nvPr/>
                </p:nvSpPr>
                <p:spPr bwMode="hidden">
                  <a:xfrm>
                    <a:off x="2763" y="1281"/>
                    <a:ext cx="763"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ru-RU"/>
                  </a:p>
                </p:txBody>
              </p:sp>
              <p:sp>
                <p:nvSpPr>
                  <p:cNvPr id="32" name="Freeform 118"/>
                  <p:cNvSpPr>
                    <a:spLocks/>
                  </p:cNvSpPr>
                  <p:nvPr/>
                </p:nvSpPr>
                <p:spPr bwMode="hidden">
                  <a:xfrm flipH="1">
                    <a:off x="1799" y="436"/>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grpSp>
            <p:sp>
              <p:nvSpPr>
                <p:cNvPr id="25" name="Freeform 119"/>
                <p:cNvSpPr>
                  <a:spLocks/>
                </p:cNvSpPr>
                <p:nvPr/>
              </p:nvSpPr>
              <p:spPr bwMode="hidden">
                <a:xfrm rot="20253369">
                  <a:off x="3279" y="1530"/>
                  <a:ext cx="443"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grpSp>
        </p:grpSp>
        <p:grpSp>
          <p:nvGrpSpPr>
            <p:cNvPr id="7" name="Group 120"/>
            <p:cNvGrpSpPr>
              <a:grpSpLocks/>
            </p:cNvGrpSpPr>
            <p:nvPr/>
          </p:nvGrpSpPr>
          <p:grpSpPr bwMode="auto">
            <a:xfrm>
              <a:off x="1476" y="460"/>
              <a:ext cx="4040" cy="2966"/>
              <a:chOff x="210" y="337"/>
              <a:chExt cx="5198" cy="3818"/>
            </a:xfrm>
          </p:grpSpPr>
          <p:sp>
            <p:nvSpPr>
              <p:cNvPr id="8"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9"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ru-RU"/>
              </a:p>
            </p:txBody>
          </p:sp>
          <p:sp>
            <p:nvSpPr>
              <p:cNvPr id="10"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ru-RU"/>
              </a:p>
            </p:txBody>
          </p:sp>
          <p:sp>
            <p:nvSpPr>
              <p:cNvPr id="11" name="Arc 124"/>
              <p:cNvSpPr>
                <a:spLocks/>
              </p:cNvSpPr>
              <p:nvPr/>
            </p:nvSpPr>
            <p:spPr bwMode="hidden">
              <a:xfrm flipH="1">
                <a:off x="210" y="1169"/>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ru-RU"/>
              </a:p>
            </p:txBody>
          </p:sp>
          <p:sp>
            <p:nvSpPr>
              <p:cNvPr id="12"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p>
            </p:txBody>
          </p:sp>
          <p:sp>
            <p:nvSpPr>
              <p:cNvPr id="13"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ru-RU"/>
              </a:p>
            </p:txBody>
          </p:sp>
          <p:sp>
            <p:nvSpPr>
              <p:cNvPr id="14" name="Freeform 127"/>
              <p:cNvSpPr>
                <a:spLocks/>
              </p:cNvSpPr>
              <p:nvPr/>
            </p:nvSpPr>
            <p:spPr bwMode="hidden">
              <a:xfrm>
                <a:off x="3300"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15" name="Freeform 128"/>
              <p:cNvSpPr>
                <a:spLocks/>
              </p:cNvSpPr>
              <p:nvPr/>
            </p:nvSpPr>
            <p:spPr bwMode="hidden">
              <a:xfrm rot="19660755" flipV="1">
                <a:off x="2547" y="2149"/>
                <a:ext cx="441" cy="83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sp>
            <p:nvSpPr>
              <p:cNvPr id="16" name="Freeform 129"/>
              <p:cNvSpPr>
                <a:spLocks/>
              </p:cNvSpPr>
              <p:nvPr/>
            </p:nvSpPr>
            <p:spPr bwMode="hidden">
              <a:xfrm flipH="1">
                <a:off x="489" y="2503"/>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17"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18" name="Freeform 131"/>
              <p:cNvSpPr>
                <a:spLocks/>
              </p:cNvSpPr>
              <p:nvPr/>
            </p:nvSpPr>
            <p:spPr bwMode="hidden">
              <a:xfrm>
                <a:off x="4401" y="2279"/>
                <a:ext cx="1007" cy="160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19"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20" name="Freeform 133"/>
              <p:cNvSpPr>
                <a:spLocks/>
              </p:cNvSpPr>
              <p:nvPr/>
            </p:nvSpPr>
            <p:spPr bwMode="hidden">
              <a:xfrm>
                <a:off x="3934" y="337"/>
                <a:ext cx="664"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21" name="Freeform 134"/>
              <p:cNvSpPr>
                <a:spLocks/>
              </p:cNvSpPr>
              <p:nvPr/>
            </p:nvSpPr>
            <p:spPr bwMode="hidden">
              <a:xfrm rot="1346631" flipH="1">
                <a:off x="1702" y="1506"/>
                <a:ext cx="440"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grpSp>
      </p:grpSp>
      <p:sp>
        <p:nvSpPr>
          <p:cNvPr id="512135" name="Rectangle 135"/>
          <p:cNvSpPr>
            <a:spLocks noGrp="1" noChangeArrowheads="1"/>
          </p:cNvSpPr>
          <p:nvPr>
            <p:ph type="ctrTitle" sz="quarter"/>
          </p:nvPr>
        </p:nvSpPr>
        <p:spPr>
          <a:xfrm>
            <a:off x="685800" y="1827213"/>
            <a:ext cx="7772400" cy="1627187"/>
          </a:xfrm>
        </p:spPr>
        <p:txBody>
          <a:bodyPr/>
          <a:lstStyle>
            <a:lvl1pPr>
              <a:defRPr/>
            </a:lvl1pPr>
          </a:lstStyle>
          <a:p>
            <a:r>
              <a:rPr lang="ru-RU"/>
              <a:t>Образец заголовка</a:t>
            </a:r>
          </a:p>
        </p:txBody>
      </p:sp>
      <p:sp>
        <p:nvSpPr>
          <p:cNvPr id="512136"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ru-RU"/>
              <a:t>Образец подзаголовка</a:t>
            </a:r>
          </a:p>
        </p:txBody>
      </p:sp>
      <p:sp>
        <p:nvSpPr>
          <p:cNvPr id="137" name="Rectangle 137"/>
          <p:cNvSpPr>
            <a:spLocks noGrp="1" noChangeArrowheads="1"/>
          </p:cNvSpPr>
          <p:nvPr>
            <p:ph type="dt" sz="quarter" idx="10"/>
          </p:nvPr>
        </p:nvSpPr>
        <p:spPr/>
        <p:txBody>
          <a:bodyPr/>
          <a:lstStyle>
            <a:lvl1pPr>
              <a:defRPr/>
            </a:lvl1pPr>
          </a:lstStyle>
          <a:p>
            <a:pPr>
              <a:defRPr/>
            </a:pPr>
            <a:endParaRPr lang="ru-RU"/>
          </a:p>
        </p:txBody>
      </p:sp>
      <p:sp>
        <p:nvSpPr>
          <p:cNvPr id="138" name="Rectangle 138"/>
          <p:cNvSpPr>
            <a:spLocks noGrp="1" noChangeArrowheads="1"/>
          </p:cNvSpPr>
          <p:nvPr>
            <p:ph type="ftr" sz="quarter" idx="11"/>
          </p:nvPr>
        </p:nvSpPr>
        <p:spPr/>
        <p:txBody>
          <a:bodyPr/>
          <a:lstStyle>
            <a:lvl1pPr>
              <a:defRPr/>
            </a:lvl1pPr>
          </a:lstStyle>
          <a:p>
            <a:pPr>
              <a:defRPr/>
            </a:pPr>
            <a:endParaRPr lang="ru-RU"/>
          </a:p>
        </p:txBody>
      </p:sp>
      <p:sp>
        <p:nvSpPr>
          <p:cNvPr id="139" name="Rectangle 139"/>
          <p:cNvSpPr>
            <a:spLocks noGrp="1" noChangeArrowheads="1"/>
          </p:cNvSpPr>
          <p:nvPr>
            <p:ph type="sldNum" sz="quarter" idx="12"/>
          </p:nvPr>
        </p:nvSpPr>
        <p:spPr/>
        <p:txBody>
          <a:bodyPr/>
          <a:lstStyle>
            <a:lvl1pPr>
              <a:defRPr/>
            </a:lvl1pPr>
          </a:lstStyle>
          <a:p>
            <a:pPr>
              <a:defRPr/>
            </a:pPr>
            <a:fld id="{449765DA-8D76-4663-BF94-0B8C808D6095}" type="slidenum">
              <a:rPr lang="ru-RU"/>
              <a:pPr>
                <a:defRPr/>
              </a:pPr>
              <a:t>‹#›</a:t>
            </a:fld>
            <a:endParaRPr lang="ru-RU"/>
          </a:p>
        </p:txBody>
      </p:sp>
    </p:spTree>
  </p:cSld>
  <p:clrMapOvr>
    <a:masterClrMapping/>
  </p:clrMapOvr>
  <p:transition>
    <p:split orient="vert" dir="in"/>
  </p:transition>
  <p:timing>
    <p:tnLst>
      <p:par>
        <p:cTn id="1" dur="indefinite" restart="never" nodeType="tmRoot"/>
      </p:par>
    </p:tnLst>
  </p:timing>
</p:sldLayout>
</file>

<file path=ppt/slideLayouts/slideLayout14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pPr>
              <a:defRPr/>
            </a:pPr>
            <a:fld id="{5A66D66D-BF67-4FD3-8366-869CCAE7514F}" type="slidenum">
              <a:rPr lang="ru-RU"/>
              <a:pPr>
                <a:defRPr/>
              </a:pPr>
              <a:t>‹#›</a:t>
            </a:fld>
            <a:endParaRPr lang="ru-RU"/>
          </a:p>
        </p:txBody>
      </p:sp>
    </p:spTree>
  </p:cSld>
  <p:clrMapOvr>
    <a:masterClrMapping/>
  </p:clrMapOvr>
  <p:transition>
    <p:split orient="vert" dir="in"/>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pPr>
              <a:defRPr/>
            </a:pPr>
            <a:fld id="{483C3AD0-8A66-40CD-AD7E-F7435F38024A}" type="slidenum">
              <a:rPr lang="ru-RU"/>
              <a:pPr>
                <a:defRPr/>
              </a:pPr>
              <a:t>‹#›</a:t>
            </a:fld>
            <a:endParaRPr lang="ru-RU"/>
          </a:p>
        </p:txBody>
      </p:sp>
    </p:spTree>
  </p:cSld>
  <p:clrMapOvr>
    <a:masterClrMapping/>
  </p:clrMapOvr>
  <p:transition>
    <p:split orient="vert" dir="in"/>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pPr>
              <a:defRPr/>
            </a:pPr>
            <a:fld id="{78AD367A-BF3B-46EA-928C-630D1A10C8DB}" type="slidenum">
              <a:rPr lang="ru-RU"/>
              <a:pPr>
                <a:defRPr/>
              </a:pPr>
              <a:t>‹#›</a:t>
            </a:fld>
            <a:endParaRPr lang="ru-RU"/>
          </a:p>
        </p:txBody>
      </p:sp>
    </p:spTree>
  </p:cSld>
  <p:clrMapOvr>
    <a:masterClrMapping/>
  </p:clrMapOvr>
  <p:transition>
    <p:split orient="vert" dir="in"/>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3"/>
          <p:cNvSpPr>
            <a:spLocks noGrp="1" noChangeArrowheads="1"/>
          </p:cNvSpPr>
          <p:nvPr>
            <p:ph type="dt" sz="half" idx="10"/>
          </p:nvPr>
        </p:nvSpPr>
        <p:spPr>
          <a:ln/>
        </p:spPr>
        <p:txBody>
          <a:bodyPr/>
          <a:lstStyle>
            <a:lvl1pPr>
              <a:defRPr/>
            </a:lvl1pPr>
          </a:lstStyle>
          <a:p>
            <a:pPr>
              <a:defRPr/>
            </a:pPr>
            <a:endParaRPr lang="ru-RU"/>
          </a:p>
        </p:txBody>
      </p:sp>
      <p:sp>
        <p:nvSpPr>
          <p:cNvPr id="6" name="Rectangle 24"/>
          <p:cNvSpPr>
            <a:spLocks noGrp="1" noChangeArrowheads="1"/>
          </p:cNvSpPr>
          <p:nvPr>
            <p:ph type="ftr" sz="quarter" idx="11"/>
          </p:nvPr>
        </p:nvSpPr>
        <p:spPr>
          <a:ln/>
        </p:spPr>
        <p:txBody>
          <a:bodyPr/>
          <a:lstStyle>
            <a:lvl1pPr>
              <a:defRPr/>
            </a:lvl1pPr>
          </a:lstStyle>
          <a:p>
            <a:pPr>
              <a:defRPr/>
            </a:pPr>
            <a:endParaRPr lang="ru-RU"/>
          </a:p>
        </p:txBody>
      </p:sp>
      <p:sp>
        <p:nvSpPr>
          <p:cNvPr id="7" name="Rectangle 25"/>
          <p:cNvSpPr>
            <a:spLocks noGrp="1" noChangeArrowheads="1"/>
          </p:cNvSpPr>
          <p:nvPr>
            <p:ph type="sldNum" sz="quarter" idx="12"/>
          </p:nvPr>
        </p:nvSpPr>
        <p:spPr>
          <a:ln/>
        </p:spPr>
        <p:txBody>
          <a:bodyPr/>
          <a:lstStyle>
            <a:lvl1pPr>
              <a:defRPr/>
            </a:lvl1pPr>
          </a:lstStyle>
          <a:p>
            <a:pPr>
              <a:defRPr/>
            </a:pPr>
            <a:fld id="{AF304F29-B4CD-42C2-BB5C-2899C4694B13}" type="slidenum">
              <a:rPr lang="ru-RU"/>
              <a:pPr>
                <a:defRPr/>
              </a:pPr>
              <a:t>‹#›</a:t>
            </a:fld>
            <a:endParaRPr lang="ru-RU"/>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39"/>
          <p:cNvSpPr>
            <a:spLocks noGrp="1" noChangeArrowheads="1"/>
          </p:cNvSpPr>
          <p:nvPr>
            <p:ph type="dt" sz="half" idx="10"/>
          </p:nvPr>
        </p:nvSpPr>
        <p:spPr>
          <a:ln/>
        </p:spPr>
        <p:txBody>
          <a:bodyPr/>
          <a:lstStyle>
            <a:lvl1pPr>
              <a:defRPr/>
            </a:lvl1pPr>
          </a:lstStyle>
          <a:p>
            <a:pPr>
              <a:defRPr/>
            </a:pPr>
            <a:endParaRPr lang="ru-RU"/>
          </a:p>
        </p:txBody>
      </p:sp>
      <p:sp>
        <p:nvSpPr>
          <p:cNvPr id="8" name="Rectangle 140"/>
          <p:cNvSpPr>
            <a:spLocks noGrp="1" noChangeArrowheads="1"/>
          </p:cNvSpPr>
          <p:nvPr>
            <p:ph type="ftr" sz="quarter" idx="11"/>
          </p:nvPr>
        </p:nvSpPr>
        <p:spPr>
          <a:ln/>
        </p:spPr>
        <p:txBody>
          <a:bodyPr/>
          <a:lstStyle>
            <a:lvl1pPr>
              <a:defRPr/>
            </a:lvl1pPr>
          </a:lstStyle>
          <a:p>
            <a:pPr>
              <a:defRPr/>
            </a:pPr>
            <a:endParaRPr lang="ru-RU"/>
          </a:p>
        </p:txBody>
      </p:sp>
      <p:sp>
        <p:nvSpPr>
          <p:cNvPr id="9" name="Rectangle 141"/>
          <p:cNvSpPr>
            <a:spLocks noGrp="1" noChangeArrowheads="1"/>
          </p:cNvSpPr>
          <p:nvPr>
            <p:ph type="sldNum" sz="quarter" idx="12"/>
          </p:nvPr>
        </p:nvSpPr>
        <p:spPr>
          <a:ln/>
        </p:spPr>
        <p:txBody>
          <a:bodyPr/>
          <a:lstStyle>
            <a:lvl1pPr>
              <a:defRPr/>
            </a:lvl1pPr>
          </a:lstStyle>
          <a:p>
            <a:pPr>
              <a:defRPr/>
            </a:pPr>
            <a:fld id="{ADBE4C4F-0EB8-44D0-816A-32D96561E4D4}" type="slidenum">
              <a:rPr lang="ru-RU"/>
              <a:pPr>
                <a:defRPr/>
              </a:pPr>
              <a:t>‹#›</a:t>
            </a:fld>
            <a:endParaRPr lang="ru-RU"/>
          </a:p>
        </p:txBody>
      </p:sp>
    </p:spTree>
  </p:cSld>
  <p:clrMapOvr>
    <a:masterClrMapping/>
  </p:clrMapOvr>
  <p:transition>
    <p:split orient="vert" dir="in"/>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39"/>
          <p:cNvSpPr>
            <a:spLocks noGrp="1" noChangeArrowheads="1"/>
          </p:cNvSpPr>
          <p:nvPr>
            <p:ph type="dt" sz="half" idx="10"/>
          </p:nvPr>
        </p:nvSpPr>
        <p:spPr>
          <a:ln/>
        </p:spPr>
        <p:txBody>
          <a:bodyPr/>
          <a:lstStyle>
            <a:lvl1pPr>
              <a:defRPr/>
            </a:lvl1pPr>
          </a:lstStyle>
          <a:p>
            <a:pPr>
              <a:defRPr/>
            </a:pPr>
            <a:endParaRPr lang="ru-RU"/>
          </a:p>
        </p:txBody>
      </p:sp>
      <p:sp>
        <p:nvSpPr>
          <p:cNvPr id="4" name="Rectangle 140"/>
          <p:cNvSpPr>
            <a:spLocks noGrp="1" noChangeArrowheads="1"/>
          </p:cNvSpPr>
          <p:nvPr>
            <p:ph type="ftr" sz="quarter" idx="11"/>
          </p:nvPr>
        </p:nvSpPr>
        <p:spPr>
          <a:ln/>
        </p:spPr>
        <p:txBody>
          <a:bodyPr/>
          <a:lstStyle>
            <a:lvl1pPr>
              <a:defRPr/>
            </a:lvl1pPr>
          </a:lstStyle>
          <a:p>
            <a:pPr>
              <a:defRPr/>
            </a:pPr>
            <a:endParaRPr lang="ru-RU"/>
          </a:p>
        </p:txBody>
      </p:sp>
      <p:sp>
        <p:nvSpPr>
          <p:cNvPr id="5" name="Rectangle 141"/>
          <p:cNvSpPr>
            <a:spLocks noGrp="1" noChangeArrowheads="1"/>
          </p:cNvSpPr>
          <p:nvPr>
            <p:ph type="sldNum" sz="quarter" idx="12"/>
          </p:nvPr>
        </p:nvSpPr>
        <p:spPr>
          <a:ln/>
        </p:spPr>
        <p:txBody>
          <a:bodyPr/>
          <a:lstStyle>
            <a:lvl1pPr>
              <a:defRPr/>
            </a:lvl1pPr>
          </a:lstStyle>
          <a:p>
            <a:pPr>
              <a:defRPr/>
            </a:pPr>
            <a:fld id="{120220DB-4A74-4EC5-9766-F8B58C5B84BC}" type="slidenum">
              <a:rPr lang="ru-RU"/>
              <a:pPr>
                <a:defRPr/>
              </a:pPr>
              <a:t>‹#›</a:t>
            </a:fld>
            <a:endParaRPr lang="ru-RU"/>
          </a:p>
        </p:txBody>
      </p:sp>
    </p:spTree>
  </p:cSld>
  <p:clrMapOvr>
    <a:masterClrMapping/>
  </p:clrMapOvr>
  <p:transition>
    <p:split orient="vert" dir="in"/>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ru-RU"/>
          </a:p>
        </p:txBody>
      </p:sp>
      <p:sp>
        <p:nvSpPr>
          <p:cNvPr id="3" name="Rectangle 140"/>
          <p:cNvSpPr>
            <a:spLocks noGrp="1" noChangeArrowheads="1"/>
          </p:cNvSpPr>
          <p:nvPr>
            <p:ph type="ftr" sz="quarter" idx="11"/>
          </p:nvPr>
        </p:nvSpPr>
        <p:spPr>
          <a:ln/>
        </p:spPr>
        <p:txBody>
          <a:bodyPr/>
          <a:lstStyle>
            <a:lvl1pPr>
              <a:defRPr/>
            </a:lvl1pPr>
          </a:lstStyle>
          <a:p>
            <a:pPr>
              <a:defRPr/>
            </a:pPr>
            <a:endParaRPr lang="ru-RU"/>
          </a:p>
        </p:txBody>
      </p:sp>
      <p:sp>
        <p:nvSpPr>
          <p:cNvPr id="4" name="Rectangle 141"/>
          <p:cNvSpPr>
            <a:spLocks noGrp="1" noChangeArrowheads="1"/>
          </p:cNvSpPr>
          <p:nvPr>
            <p:ph type="sldNum" sz="quarter" idx="12"/>
          </p:nvPr>
        </p:nvSpPr>
        <p:spPr>
          <a:ln/>
        </p:spPr>
        <p:txBody>
          <a:bodyPr/>
          <a:lstStyle>
            <a:lvl1pPr>
              <a:defRPr/>
            </a:lvl1pPr>
          </a:lstStyle>
          <a:p>
            <a:pPr>
              <a:defRPr/>
            </a:pPr>
            <a:fld id="{648315E1-F0DD-4B47-A813-9C7ABDAB6D13}" type="slidenum">
              <a:rPr lang="ru-RU"/>
              <a:pPr>
                <a:defRPr/>
              </a:pPr>
              <a:t>‹#›</a:t>
            </a:fld>
            <a:endParaRPr lang="ru-RU"/>
          </a:p>
        </p:txBody>
      </p:sp>
    </p:spTree>
  </p:cSld>
  <p:clrMapOvr>
    <a:masterClrMapping/>
  </p:clrMapOvr>
  <p:transition>
    <p:split orient="vert" dir="in"/>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pPr>
              <a:defRPr/>
            </a:pPr>
            <a:fld id="{1325B668-358C-45D7-BAF2-E56F9D05705A}" type="slidenum">
              <a:rPr lang="ru-RU"/>
              <a:pPr>
                <a:defRPr/>
              </a:pPr>
              <a:t>‹#›</a:t>
            </a:fld>
            <a:endParaRPr lang="ru-RU"/>
          </a:p>
        </p:txBody>
      </p:sp>
    </p:spTree>
  </p:cSld>
  <p:clrMapOvr>
    <a:masterClrMapping/>
  </p:clrMapOvr>
  <p:transition>
    <p:split orient="vert" dir="in"/>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pPr>
              <a:defRPr/>
            </a:pPr>
            <a:fld id="{531AF22A-884A-41EF-B478-7F80A0671A57}" type="slidenum">
              <a:rPr lang="ru-RU"/>
              <a:pPr>
                <a:defRPr/>
              </a:pPr>
              <a:t>‹#›</a:t>
            </a:fld>
            <a:endParaRPr lang="ru-RU"/>
          </a:p>
        </p:txBody>
      </p:sp>
    </p:spTree>
  </p:cSld>
  <p:clrMapOvr>
    <a:masterClrMapping/>
  </p:clrMapOvr>
  <p:transition>
    <p:split orient="vert" dir="in"/>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pPr>
              <a:defRPr/>
            </a:pPr>
            <a:fld id="{28A8731B-650A-4F4C-9EC4-FA8F276D2626}" type="slidenum">
              <a:rPr lang="ru-RU"/>
              <a:pPr>
                <a:defRPr/>
              </a:pPr>
              <a:t>‹#›</a:t>
            </a:fld>
            <a:endParaRPr lang="ru-RU"/>
          </a:p>
        </p:txBody>
      </p:sp>
    </p:spTree>
  </p:cSld>
  <p:clrMapOvr>
    <a:masterClrMapping/>
  </p:clrMapOvr>
  <p:transition>
    <p:split orient="vert" dir="in"/>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01625"/>
            <a:ext cx="1943100" cy="57943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01625"/>
            <a:ext cx="5676900" cy="57943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pPr>
              <a:defRPr/>
            </a:pPr>
            <a:fld id="{BA20540C-B13A-40CC-BFB8-FE2E07B80CDC}" type="slidenum">
              <a:rPr lang="ru-RU"/>
              <a:pPr>
                <a:defRPr/>
              </a:pPr>
              <a:t>‹#›</a:t>
            </a:fld>
            <a:endParaRPr lang="ru-RU"/>
          </a:p>
        </p:txBody>
      </p:sp>
    </p:spTree>
  </p:cSld>
  <p:clrMapOvr>
    <a:masterClrMapping/>
  </p:clrMapOvr>
  <p:transition>
    <p:split orient="vert" dir="in"/>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3"/>
          <p:cNvSpPr>
            <a:spLocks noGrp="1" noChangeArrowheads="1"/>
          </p:cNvSpPr>
          <p:nvPr>
            <p:ph type="dt" sz="half" idx="10"/>
          </p:nvPr>
        </p:nvSpPr>
        <p:spPr>
          <a:ln/>
        </p:spPr>
        <p:txBody>
          <a:bodyPr/>
          <a:lstStyle>
            <a:lvl1pPr>
              <a:defRPr/>
            </a:lvl1pPr>
          </a:lstStyle>
          <a:p>
            <a:pPr>
              <a:defRPr/>
            </a:pPr>
            <a:endParaRPr lang="ru-RU"/>
          </a:p>
        </p:txBody>
      </p:sp>
      <p:sp>
        <p:nvSpPr>
          <p:cNvPr id="8" name="Rectangle 24"/>
          <p:cNvSpPr>
            <a:spLocks noGrp="1" noChangeArrowheads="1"/>
          </p:cNvSpPr>
          <p:nvPr>
            <p:ph type="ftr" sz="quarter" idx="11"/>
          </p:nvPr>
        </p:nvSpPr>
        <p:spPr>
          <a:ln/>
        </p:spPr>
        <p:txBody>
          <a:bodyPr/>
          <a:lstStyle>
            <a:lvl1pPr>
              <a:defRPr/>
            </a:lvl1pPr>
          </a:lstStyle>
          <a:p>
            <a:pPr>
              <a:defRPr/>
            </a:pPr>
            <a:endParaRPr lang="ru-RU"/>
          </a:p>
        </p:txBody>
      </p:sp>
      <p:sp>
        <p:nvSpPr>
          <p:cNvPr id="9" name="Rectangle 25"/>
          <p:cNvSpPr>
            <a:spLocks noGrp="1" noChangeArrowheads="1"/>
          </p:cNvSpPr>
          <p:nvPr>
            <p:ph type="sldNum" sz="quarter" idx="12"/>
          </p:nvPr>
        </p:nvSpPr>
        <p:spPr>
          <a:ln/>
        </p:spPr>
        <p:txBody>
          <a:bodyPr/>
          <a:lstStyle>
            <a:lvl1pPr>
              <a:defRPr/>
            </a:lvl1pPr>
          </a:lstStyle>
          <a:p>
            <a:pPr>
              <a:defRPr/>
            </a:pPr>
            <a:fld id="{5E47DC08-3DE2-44C9-8E55-1725550C598B}"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3"/>
          <p:cNvSpPr>
            <a:spLocks noGrp="1" noChangeArrowheads="1"/>
          </p:cNvSpPr>
          <p:nvPr>
            <p:ph type="dt" sz="half" idx="10"/>
          </p:nvPr>
        </p:nvSpPr>
        <p:spPr>
          <a:ln/>
        </p:spPr>
        <p:txBody>
          <a:bodyPr/>
          <a:lstStyle>
            <a:lvl1pPr>
              <a:defRPr/>
            </a:lvl1pPr>
          </a:lstStyle>
          <a:p>
            <a:pPr>
              <a:defRPr/>
            </a:pPr>
            <a:endParaRPr lang="ru-RU"/>
          </a:p>
        </p:txBody>
      </p:sp>
      <p:sp>
        <p:nvSpPr>
          <p:cNvPr id="4" name="Rectangle 24"/>
          <p:cNvSpPr>
            <a:spLocks noGrp="1" noChangeArrowheads="1"/>
          </p:cNvSpPr>
          <p:nvPr>
            <p:ph type="ftr" sz="quarter" idx="11"/>
          </p:nvPr>
        </p:nvSpPr>
        <p:spPr>
          <a:ln/>
        </p:spPr>
        <p:txBody>
          <a:bodyPr/>
          <a:lstStyle>
            <a:lvl1pPr>
              <a:defRPr/>
            </a:lvl1pPr>
          </a:lstStyle>
          <a:p>
            <a:pPr>
              <a:defRPr/>
            </a:pPr>
            <a:endParaRPr lang="ru-RU"/>
          </a:p>
        </p:txBody>
      </p:sp>
      <p:sp>
        <p:nvSpPr>
          <p:cNvPr id="5" name="Rectangle 25"/>
          <p:cNvSpPr>
            <a:spLocks noGrp="1" noChangeArrowheads="1"/>
          </p:cNvSpPr>
          <p:nvPr>
            <p:ph type="sldNum" sz="quarter" idx="12"/>
          </p:nvPr>
        </p:nvSpPr>
        <p:spPr>
          <a:ln/>
        </p:spPr>
        <p:txBody>
          <a:bodyPr/>
          <a:lstStyle>
            <a:lvl1pPr>
              <a:defRPr/>
            </a:lvl1pPr>
          </a:lstStyle>
          <a:p>
            <a:pPr>
              <a:defRPr/>
            </a:pPr>
            <a:fld id="{452870B6-330B-4306-9AAE-2BE51212E570}"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ru-RU"/>
          </a:p>
        </p:txBody>
      </p:sp>
      <p:sp>
        <p:nvSpPr>
          <p:cNvPr id="3" name="Rectangle 24"/>
          <p:cNvSpPr>
            <a:spLocks noGrp="1" noChangeArrowheads="1"/>
          </p:cNvSpPr>
          <p:nvPr>
            <p:ph type="ftr" sz="quarter" idx="11"/>
          </p:nvPr>
        </p:nvSpPr>
        <p:spPr>
          <a:ln/>
        </p:spPr>
        <p:txBody>
          <a:bodyPr/>
          <a:lstStyle>
            <a:lvl1pPr>
              <a:defRPr/>
            </a:lvl1pPr>
          </a:lstStyle>
          <a:p>
            <a:pPr>
              <a:defRPr/>
            </a:pPr>
            <a:endParaRPr lang="ru-RU"/>
          </a:p>
        </p:txBody>
      </p:sp>
      <p:sp>
        <p:nvSpPr>
          <p:cNvPr id="4" name="Rectangle 25"/>
          <p:cNvSpPr>
            <a:spLocks noGrp="1" noChangeArrowheads="1"/>
          </p:cNvSpPr>
          <p:nvPr>
            <p:ph type="sldNum" sz="quarter" idx="12"/>
          </p:nvPr>
        </p:nvSpPr>
        <p:spPr>
          <a:ln/>
        </p:spPr>
        <p:txBody>
          <a:bodyPr/>
          <a:lstStyle>
            <a:lvl1pPr>
              <a:defRPr/>
            </a:lvl1pPr>
          </a:lstStyle>
          <a:p>
            <a:pPr>
              <a:defRPr/>
            </a:pPr>
            <a:fld id="{7472BEE1-3F0F-47AC-AB5B-6346C0AD54DC}"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3"/>
          <p:cNvSpPr>
            <a:spLocks noGrp="1" noChangeArrowheads="1"/>
          </p:cNvSpPr>
          <p:nvPr>
            <p:ph type="dt" sz="half" idx="10"/>
          </p:nvPr>
        </p:nvSpPr>
        <p:spPr>
          <a:ln/>
        </p:spPr>
        <p:txBody>
          <a:bodyPr/>
          <a:lstStyle>
            <a:lvl1pPr>
              <a:defRPr/>
            </a:lvl1pPr>
          </a:lstStyle>
          <a:p>
            <a:pPr>
              <a:defRPr/>
            </a:pPr>
            <a:endParaRPr lang="ru-RU"/>
          </a:p>
        </p:txBody>
      </p:sp>
      <p:sp>
        <p:nvSpPr>
          <p:cNvPr id="6" name="Rectangle 24"/>
          <p:cNvSpPr>
            <a:spLocks noGrp="1" noChangeArrowheads="1"/>
          </p:cNvSpPr>
          <p:nvPr>
            <p:ph type="ftr" sz="quarter" idx="11"/>
          </p:nvPr>
        </p:nvSpPr>
        <p:spPr>
          <a:ln/>
        </p:spPr>
        <p:txBody>
          <a:bodyPr/>
          <a:lstStyle>
            <a:lvl1pPr>
              <a:defRPr/>
            </a:lvl1pPr>
          </a:lstStyle>
          <a:p>
            <a:pPr>
              <a:defRPr/>
            </a:pPr>
            <a:endParaRPr lang="ru-RU"/>
          </a:p>
        </p:txBody>
      </p:sp>
      <p:sp>
        <p:nvSpPr>
          <p:cNvPr id="7" name="Rectangle 25"/>
          <p:cNvSpPr>
            <a:spLocks noGrp="1" noChangeArrowheads="1"/>
          </p:cNvSpPr>
          <p:nvPr>
            <p:ph type="sldNum" sz="quarter" idx="12"/>
          </p:nvPr>
        </p:nvSpPr>
        <p:spPr>
          <a:ln/>
        </p:spPr>
        <p:txBody>
          <a:bodyPr/>
          <a:lstStyle>
            <a:lvl1pPr>
              <a:defRPr/>
            </a:lvl1pPr>
          </a:lstStyle>
          <a:p>
            <a:pPr>
              <a:defRPr/>
            </a:pPr>
            <a:fld id="{98FD1A0D-EA58-4354-8751-93603130E54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5963EFFC-6426-4AD8-8368-55D3C286AD28}"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3"/>
          <p:cNvSpPr>
            <a:spLocks noGrp="1" noChangeArrowheads="1"/>
          </p:cNvSpPr>
          <p:nvPr>
            <p:ph type="dt" sz="half" idx="10"/>
          </p:nvPr>
        </p:nvSpPr>
        <p:spPr>
          <a:ln/>
        </p:spPr>
        <p:txBody>
          <a:bodyPr/>
          <a:lstStyle>
            <a:lvl1pPr>
              <a:defRPr/>
            </a:lvl1pPr>
          </a:lstStyle>
          <a:p>
            <a:pPr>
              <a:defRPr/>
            </a:pPr>
            <a:endParaRPr lang="ru-RU"/>
          </a:p>
        </p:txBody>
      </p:sp>
      <p:sp>
        <p:nvSpPr>
          <p:cNvPr id="6" name="Rectangle 24"/>
          <p:cNvSpPr>
            <a:spLocks noGrp="1" noChangeArrowheads="1"/>
          </p:cNvSpPr>
          <p:nvPr>
            <p:ph type="ftr" sz="quarter" idx="11"/>
          </p:nvPr>
        </p:nvSpPr>
        <p:spPr>
          <a:ln/>
        </p:spPr>
        <p:txBody>
          <a:bodyPr/>
          <a:lstStyle>
            <a:lvl1pPr>
              <a:defRPr/>
            </a:lvl1pPr>
          </a:lstStyle>
          <a:p>
            <a:pPr>
              <a:defRPr/>
            </a:pPr>
            <a:endParaRPr lang="ru-RU"/>
          </a:p>
        </p:txBody>
      </p:sp>
      <p:sp>
        <p:nvSpPr>
          <p:cNvPr id="7" name="Rectangle 25"/>
          <p:cNvSpPr>
            <a:spLocks noGrp="1" noChangeArrowheads="1"/>
          </p:cNvSpPr>
          <p:nvPr>
            <p:ph type="sldNum" sz="quarter" idx="12"/>
          </p:nvPr>
        </p:nvSpPr>
        <p:spPr>
          <a:ln/>
        </p:spPr>
        <p:txBody>
          <a:bodyPr/>
          <a:lstStyle>
            <a:lvl1pPr>
              <a:defRPr/>
            </a:lvl1pPr>
          </a:lstStyle>
          <a:p>
            <a:pPr>
              <a:defRPr/>
            </a:pPr>
            <a:fld id="{51E9451C-0E99-4C82-90EF-5FD31B8A24D6}"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3"/>
          <p:cNvSpPr>
            <a:spLocks noGrp="1" noChangeArrowheads="1"/>
          </p:cNvSpPr>
          <p:nvPr>
            <p:ph type="dt" sz="half" idx="10"/>
          </p:nvPr>
        </p:nvSpPr>
        <p:spPr>
          <a:ln/>
        </p:spPr>
        <p:txBody>
          <a:bodyPr/>
          <a:lstStyle>
            <a:lvl1pPr>
              <a:defRPr/>
            </a:lvl1pPr>
          </a:lstStyle>
          <a:p>
            <a:pPr>
              <a:defRPr/>
            </a:pPr>
            <a:endParaRPr lang="ru-RU"/>
          </a:p>
        </p:txBody>
      </p:sp>
      <p:sp>
        <p:nvSpPr>
          <p:cNvPr id="5" name="Rectangle 24"/>
          <p:cNvSpPr>
            <a:spLocks noGrp="1" noChangeArrowheads="1"/>
          </p:cNvSpPr>
          <p:nvPr>
            <p:ph type="ftr" sz="quarter" idx="11"/>
          </p:nvPr>
        </p:nvSpPr>
        <p:spPr>
          <a:ln/>
        </p:spPr>
        <p:txBody>
          <a:bodyPr/>
          <a:lstStyle>
            <a:lvl1pPr>
              <a:defRPr/>
            </a:lvl1pPr>
          </a:lstStyle>
          <a:p>
            <a:pPr>
              <a:defRPr/>
            </a:pPr>
            <a:endParaRPr lang="ru-RU"/>
          </a:p>
        </p:txBody>
      </p:sp>
      <p:sp>
        <p:nvSpPr>
          <p:cNvPr id="6" name="Rectangle 25"/>
          <p:cNvSpPr>
            <a:spLocks noGrp="1" noChangeArrowheads="1"/>
          </p:cNvSpPr>
          <p:nvPr>
            <p:ph type="sldNum" sz="quarter" idx="12"/>
          </p:nvPr>
        </p:nvSpPr>
        <p:spPr>
          <a:ln/>
        </p:spPr>
        <p:txBody>
          <a:bodyPr/>
          <a:lstStyle>
            <a:lvl1pPr>
              <a:defRPr/>
            </a:lvl1pPr>
          </a:lstStyle>
          <a:p>
            <a:pPr>
              <a:defRPr/>
            </a:pPr>
            <a:fld id="{76806979-3142-4AC7-A1A5-76BE8F9A459C}"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3"/>
          <p:cNvSpPr>
            <a:spLocks noGrp="1" noChangeArrowheads="1"/>
          </p:cNvSpPr>
          <p:nvPr>
            <p:ph type="dt" sz="half" idx="10"/>
          </p:nvPr>
        </p:nvSpPr>
        <p:spPr>
          <a:ln/>
        </p:spPr>
        <p:txBody>
          <a:bodyPr/>
          <a:lstStyle>
            <a:lvl1pPr>
              <a:defRPr/>
            </a:lvl1pPr>
          </a:lstStyle>
          <a:p>
            <a:pPr>
              <a:defRPr/>
            </a:pPr>
            <a:endParaRPr lang="ru-RU"/>
          </a:p>
        </p:txBody>
      </p:sp>
      <p:sp>
        <p:nvSpPr>
          <p:cNvPr id="5" name="Rectangle 24"/>
          <p:cNvSpPr>
            <a:spLocks noGrp="1" noChangeArrowheads="1"/>
          </p:cNvSpPr>
          <p:nvPr>
            <p:ph type="ftr" sz="quarter" idx="11"/>
          </p:nvPr>
        </p:nvSpPr>
        <p:spPr>
          <a:ln/>
        </p:spPr>
        <p:txBody>
          <a:bodyPr/>
          <a:lstStyle>
            <a:lvl1pPr>
              <a:defRPr/>
            </a:lvl1pPr>
          </a:lstStyle>
          <a:p>
            <a:pPr>
              <a:defRPr/>
            </a:pPr>
            <a:endParaRPr lang="ru-RU"/>
          </a:p>
        </p:txBody>
      </p:sp>
      <p:sp>
        <p:nvSpPr>
          <p:cNvPr id="6" name="Rectangle 25"/>
          <p:cNvSpPr>
            <a:spLocks noGrp="1" noChangeArrowheads="1"/>
          </p:cNvSpPr>
          <p:nvPr>
            <p:ph type="sldNum" sz="quarter" idx="12"/>
          </p:nvPr>
        </p:nvSpPr>
        <p:spPr>
          <a:ln/>
        </p:spPr>
        <p:txBody>
          <a:bodyPr/>
          <a:lstStyle>
            <a:lvl1pPr>
              <a:defRPr/>
            </a:lvl1pPr>
          </a:lstStyle>
          <a:p>
            <a:pPr>
              <a:defRPr/>
            </a:pPr>
            <a:fld id="{F36A27A6-8A22-4C9F-B275-6793691AB1FC}"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ru-RU"/>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ru-RU"/>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ru-RU"/>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ru-RU"/>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ru-RU"/>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ru-RU"/>
            </a:p>
          </p:txBody>
        </p:sp>
      </p:grpSp>
      <p:sp>
        <p:nvSpPr>
          <p:cNvPr id="124940"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12494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ru-RU"/>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ru-RU"/>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27BD34-B3C5-46EC-8CE2-D5001009054F}" type="slidenum">
              <a:rPr lang="ru-RU"/>
              <a:pPr>
                <a:defRPr/>
              </a:pPr>
              <a:t>‹#›</a:t>
            </a:fld>
            <a:endParaRPr lang="ru-RU"/>
          </a:p>
        </p:txBody>
      </p:sp>
    </p:spTree>
  </p:cSld>
  <p:clrMapOvr>
    <a:masterClrMapping/>
  </p:clrMapOvr>
  <p:transition>
    <p:split orient="vert" dir="in"/>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1B75D364-1624-40CA-AAE2-BEB2555D155D}" type="slidenum">
              <a:rPr lang="ru-RU"/>
              <a:pPr>
                <a:defRPr/>
              </a:pPr>
              <a:t>‹#›</a:t>
            </a:fld>
            <a:endParaRPr lang="ru-RU"/>
          </a:p>
        </p:txBody>
      </p:sp>
    </p:spTree>
  </p:cSld>
  <p:clrMapOvr>
    <a:masterClrMapping/>
  </p:clrMapOvr>
  <p:transition>
    <p:split orient="vert" dir="in"/>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8051FE73-4AF5-4563-B8A7-D731179DF664}" type="slidenum">
              <a:rPr lang="ru-RU"/>
              <a:pPr>
                <a:defRPr/>
              </a:pPr>
              <a:t>‹#›</a:t>
            </a:fld>
            <a:endParaRPr lang="ru-RU"/>
          </a:p>
        </p:txBody>
      </p:sp>
    </p:spTree>
  </p:cSld>
  <p:clrMapOvr>
    <a:masterClrMapping/>
  </p:clrMapOvr>
  <p:transition>
    <p:split orient="vert" dir="in"/>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0112007B-5B90-48E8-B122-35FCB982D902}" type="slidenum">
              <a:rPr lang="ru-RU"/>
              <a:pPr>
                <a:defRPr/>
              </a:pPr>
              <a:t>‹#›</a:t>
            </a:fld>
            <a:endParaRPr lang="ru-RU"/>
          </a:p>
        </p:txBody>
      </p:sp>
    </p:spTree>
  </p:cSld>
  <p:clrMapOvr>
    <a:masterClrMapping/>
  </p:clrMapOvr>
  <p:transition>
    <p:split orient="vert" dir="in"/>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0DB2841A-2701-4B10-BAC7-DA34631E91C3}" type="slidenum">
              <a:rPr lang="ru-RU"/>
              <a:pPr>
                <a:defRPr/>
              </a:pPr>
              <a:t>‹#›</a:t>
            </a:fld>
            <a:endParaRPr lang="ru-RU"/>
          </a:p>
        </p:txBody>
      </p:sp>
    </p:spTree>
  </p:cSld>
  <p:clrMapOvr>
    <a:masterClrMapping/>
  </p:clrMapOvr>
  <p:transition>
    <p:split orient="vert" dir="in"/>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98FC6903-791C-4F0A-83A8-9985AD59760F}" type="slidenum">
              <a:rPr lang="ru-RU"/>
              <a:pPr>
                <a:defRPr/>
              </a:pPr>
              <a:t>‹#›</a:t>
            </a:fld>
            <a:endParaRPr lang="ru-RU"/>
          </a:p>
        </p:txBody>
      </p:sp>
    </p:spTree>
  </p:cSld>
  <p:clrMapOvr>
    <a:masterClrMapping/>
  </p:clrMapOvr>
  <p:transition>
    <p:split orient="vert" dir="in"/>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C2A4BB63-A95E-4684-B85D-B9E1CDF41281}" type="slidenum">
              <a:rPr lang="ru-RU"/>
              <a:pPr>
                <a:defRPr/>
              </a:pPr>
              <a:t>‹#›</a:t>
            </a:fld>
            <a:endParaRPr lang="ru-RU"/>
          </a:p>
        </p:txBody>
      </p:sp>
    </p:spTree>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4F540DD6-5707-4A83-A049-66E1737201BA}" type="slidenum">
              <a:rPr lang="ru-RU"/>
              <a:pPr>
                <a:defRPr/>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CA459A6A-025A-4449-B424-A0392931A465}" type="slidenum">
              <a:rPr lang="ru-RU"/>
              <a:pPr>
                <a:defRPr/>
              </a:pPr>
              <a:t>‹#›</a:t>
            </a:fld>
            <a:endParaRPr lang="ru-RU"/>
          </a:p>
        </p:txBody>
      </p:sp>
    </p:spTree>
  </p:cSld>
  <p:clrMapOvr>
    <a:masterClrMapping/>
  </p:clrMapOvr>
  <p:transition>
    <p:split orient="vert" dir="in"/>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F75C5DA1-1BD0-49E3-A9DF-04497A538705}" type="slidenum">
              <a:rPr lang="ru-RU"/>
              <a:pPr>
                <a:defRPr/>
              </a:pPr>
              <a:t>‹#›</a:t>
            </a:fld>
            <a:endParaRPr lang="ru-RU"/>
          </a:p>
        </p:txBody>
      </p:sp>
    </p:spTree>
  </p:cSld>
  <p:clrMapOvr>
    <a:masterClrMapping/>
  </p:clrMapOvr>
  <p:transition>
    <p:split orient="vert" dir="in"/>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53E05AD2-104C-40F1-8CF3-C2988DC949AE}" type="slidenum">
              <a:rPr lang="ru-RU"/>
              <a:pPr>
                <a:defRPr/>
              </a:pPr>
              <a:t>‹#›</a:t>
            </a:fld>
            <a:endParaRPr lang="ru-RU"/>
          </a:p>
        </p:txBody>
      </p:sp>
    </p:spTree>
  </p:cSld>
  <p:clrMapOvr>
    <a:masterClrMapping/>
  </p:clrMapOvr>
  <p:transition>
    <p:split orient="vert" dir="in"/>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DE9141DD-24FF-4B74-ACE7-867E0F410BDC}" type="slidenum">
              <a:rPr lang="ru-RU"/>
              <a:pPr>
                <a:defRPr/>
              </a:pPr>
              <a:t>‹#›</a:t>
            </a:fld>
            <a:endParaRPr lang="ru-RU"/>
          </a:p>
        </p:txBody>
      </p:sp>
    </p:spTree>
  </p:cSld>
  <p:clrMapOvr>
    <a:masterClrMapping/>
  </p:clrMapOvr>
  <p:transition>
    <p:split orient="vert" dir="in"/>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ru-RU"/>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ru-RU"/>
          </a:p>
        </p:txBody>
      </p:sp>
      <p:sp>
        <p:nvSpPr>
          <p:cNvPr id="130050" name="Rectangle 2"/>
          <p:cNvSpPr>
            <a:spLocks noGrp="1" noChangeArrowheads="1"/>
          </p:cNvSpPr>
          <p:nvPr>
            <p:ph type="ctrTitle"/>
          </p:nvPr>
        </p:nvSpPr>
        <p:spPr>
          <a:xfrm>
            <a:off x="914400" y="1524000"/>
            <a:ext cx="7623175" cy="1752600"/>
          </a:xfrm>
        </p:spPr>
        <p:txBody>
          <a:bodyPr/>
          <a:lstStyle>
            <a:lvl1pPr>
              <a:defRPr sz="5000"/>
            </a:lvl1pPr>
          </a:lstStyle>
          <a:p>
            <a:r>
              <a:rPr lang="ru-RU" altLang="en-US"/>
              <a:t>Образец заголовка</a:t>
            </a:r>
          </a:p>
        </p:txBody>
      </p:sp>
      <p:sp>
        <p:nvSpPr>
          <p:cNvPr id="13005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ru-RU" altLang="en-US"/>
              <a:t>Образец подзаголовка</a:t>
            </a:r>
          </a:p>
        </p:txBody>
      </p:sp>
      <p:sp>
        <p:nvSpPr>
          <p:cNvPr id="6" name="Rectangle 4"/>
          <p:cNvSpPr>
            <a:spLocks noGrp="1" noChangeArrowheads="1"/>
          </p:cNvSpPr>
          <p:nvPr>
            <p:ph type="dt" sz="half" idx="10"/>
          </p:nvPr>
        </p:nvSpPr>
        <p:spPr/>
        <p:txBody>
          <a:bodyPr/>
          <a:lstStyle>
            <a:lvl1pPr>
              <a:defRPr/>
            </a:lvl1pPr>
          </a:lstStyle>
          <a:p>
            <a:pPr>
              <a:defRPr/>
            </a:pPr>
            <a:endParaRPr lang="ru-RU"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ru-RU" altLang="en-US"/>
          </a:p>
        </p:txBody>
      </p:sp>
      <p:sp>
        <p:nvSpPr>
          <p:cNvPr id="8" name="Rectangle 6"/>
          <p:cNvSpPr>
            <a:spLocks noGrp="1" noChangeArrowheads="1"/>
          </p:cNvSpPr>
          <p:nvPr>
            <p:ph type="sldNum" sz="quarter" idx="12"/>
          </p:nvPr>
        </p:nvSpPr>
        <p:spPr/>
        <p:txBody>
          <a:bodyPr/>
          <a:lstStyle>
            <a:lvl1pPr>
              <a:defRPr/>
            </a:lvl1pPr>
          </a:lstStyle>
          <a:p>
            <a:pPr>
              <a:defRPr/>
            </a:pPr>
            <a:fld id="{6F175F9D-637D-4483-9F72-F579D08739E1}" type="slidenum">
              <a:rPr lang="ru-RU" altLang="en-US"/>
              <a:pPr>
                <a:defRPr/>
              </a:pPr>
              <a:t>‹#›</a:t>
            </a:fld>
            <a:endParaRPr lang="ru-RU" altLang="en-US"/>
          </a:p>
        </p:txBody>
      </p:sp>
    </p:spTree>
  </p:cSld>
  <p:clrMapOvr>
    <a:masterClrMapping/>
  </p:clrMapOvr>
  <p:transition>
    <p:push dir="r"/>
  </p:transition>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p:cNvSpPr>
            <a:spLocks noGrp="1" noChangeArrowheads="1"/>
          </p:cNvSpPr>
          <p:nvPr>
            <p:ph type="sldNum" sz="quarter" idx="12"/>
          </p:nvPr>
        </p:nvSpPr>
        <p:spPr>
          <a:ln/>
        </p:spPr>
        <p:txBody>
          <a:bodyPr/>
          <a:lstStyle>
            <a:lvl1pPr>
              <a:defRPr/>
            </a:lvl1pPr>
          </a:lstStyle>
          <a:p>
            <a:pPr>
              <a:defRPr/>
            </a:pPr>
            <a:fld id="{99A28E32-2B3F-44D2-BD2A-7F061721B706}" type="slidenum">
              <a:rPr lang="ru-RU" altLang="en-US"/>
              <a:pPr>
                <a:defRPr/>
              </a:pPr>
              <a:t>‹#›</a:t>
            </a:fld>
            <a:endParaRPr lang="ru-RU" altLang="en-US"/>
          </a:p>
        </p:txBody>
      </p:sp>
    </p:spTree>
  </p:cSld>
  <p:clrMapOvr>
    <a:masterClrMapping/>
  </p:clrMapOvr>
  <p:transition>
    <p:push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p:cNvSpPr>
            <a:spLocks noGrp="1" noChangeArrowheads="1"/>
          </p:cNvSpPr>
          <p:nvPr>
            <p:ph type="sldNum" sz="quarter" idx="12"/>
          </p:nvPr>
        </p:nvSpPr>
        <p:spPr>
          <a:ln/>
        </p:spPr>
        <p:txBody>
          <a:bodyPr/>
          <a:lstStyle>
            <a:lvl1pPr>
              <a:defRPr/>
            </a:lvl1pPr>
          </a:lstStyle>
          <a:p>
            <a:pPr>
              <a:defRPr/>
            </a:pPr>
            <a:fld id="{2D39FAAE-BFA8-45B7-BAE5-E9A99C59039E}" type="slidenum">
              <a:rPr lang="ru-RU" altLang="en-US"/>
              <a:pPr>
                <a:defRPr/>
              </a:pPr>
              <a:t>‹#›</a:t>
            </a:fld>
            <a:endParaRPr lang="ru-RU" altLang="en-US"/>
          </a:p>
        </p:txBody>
      </p:sp>
    </p:spTree>
  </p:cSld>
  <p:clrMapOvr>
    <a:masterClrMapping/>
  </p:clrMapOvr>
  <p:transition>
    <p:push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p:cNvSpPr>
            <a:spLocks noGrp="1" noChangeArrowheads="1"/>
          </p:cNvSpPr>
          <p:nvPr>
            <p:ph type="sldNum" sz="quarter" idx="12"/>
          </p:nvPr>
        </p:nvSpPr>
        <p:spPr>
          <a:ln/>
        </p:spPr>
        <p:txBody>
          <a:bodyPr/>
          <a:lstStyle>
            <a:lvl1pPr>
              <a:defRPr/>
            </a:lvl1pPr>
          </a:lstStyle>
          <a:p>
            <a:pPr>
              <a:defRPr/>
            </a:pPr>
            <a:fld id="{8F45A601-4E4A-4053-BF08-F529875BE193}" type="slidenum">
              <a:rPr lang="ru-RU" altLang="en-US"/>
              <a:pPr>
                <a:defRPr/>
              </a:pPr>
              <a:t>‹#›</a:t>
            </a:fld>
            <a:endParaRPr lang="ru-RU" altLang="en-US"/>
          </a:p>
        </p:txBody>
      </p:sp>
    </p:spTree>
  </p:cSld>
  <p:clrMapOvr>
    <a:masterClrMapping/>
  </p:clrMapOvr>
  <p:transition>
    <p:push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9" name="Rectangle 6"/>
          <p:cNvSpPr>
            <a:spLocks noGrp="1" noChangeArrowheads="1"/>
          </p:cNvSpPr>
          <p:nvPr>
            <p:ph type="sldNum" sz="quarter" idx="12"/>
          </p:nvPr>
        </p:nvSpPr>
        <p:spPr>
          <a:ln/>
        </p:spPr>
        <p:txBody>
          <a:bodyPr/>
          <a:lstStyle>
            <a:lvl1pPr>
              <a:defRPr/>
            </a:lvl1pPr>
          </a:lstStyle>
          <a:p>
            <a:pPr>
              <a:defRPr/>
            </a:pPr>
            <a:fld id="{5F1D3F45-46CC-4C0C-A9AA-EFC45B98DB3B}" type="slidenum">
              <a:rPr lang="ru-RU" altLang="en-US"/>
              <a:pPr>
                <a:defRPr/>
              </a:pPr>
              <a:t>‹#›</a:t>
            </a:fld>
            <a:endParaRPr lang="ru-RU" altLang="en-US"/>
          </a:p>
        </p:txBody>
      </p:sp>
    </p:spTree>
  </p:cSld>
  <p:clrMapOvr>
    <a:masterClrMapping/>
  </p:clrMapOvr>
  <p:transition>
    <p:push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5" name="Rectangle 6"/>
          <p:cNvSpPr>
            <a:spLocks noGrp="1" noChangeArrowheads="1"/>
          </p:cNvSpPr>
          <p:nvPr>
            <p:ph type="sldNum" sz="quarter" idx="12"/>
          </p:nvPr>
        </p:nvSpPr>
        <p:spPr>
          <a:ln/>
        </p:spPr>
        <p:txBody>
          <a:bodyPr/>
          <a:lstStyle>
            <a:lvl1pPr>
              <a:defRPr/>
            </a:lvl1pPr>
          </a:lstStyle>
          <a:p>
            <a:pPr>
              <a:defRPr/>
            </a:pPr>
            <a:fld id="{EAC3463C-3BD1-4614-BF8C-89DAC4BADD62}" type="slidenum">
              <a:rPr lang="ru-RU" altLang="en-US"/>
              <a:pPr>
                <a:defRPr/>
              </a:pPr>
              <a:t>‹#›</a:t>
            </a:fld>
            <a:endParaRPr lang="ru-RU" altLang="en-US"/>
          </a:p>
        </p:txBody>
      </p:sp>
    </p:spTree>
  </p:cSld>
  <p:clrMapOvr>
    <a:masterClrMapping/>
  </p:clrMapOvr>
  <p:transition>
    <p:push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B7B2EB19-2040-4BD1-9559-DDD584DA9672}" type="slidenum">
              <a:rPr lang="ru-RU"/>
              <a:pPr>
                <a:defRPr/>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4" name="Rectangle 6"/>
          <p:cNvSpPr>
            <a:spLocks noGrp="1" noChangeArrowheads="1"/>
          </p:cNvSpPr>
          <p:nvPr>
            <p:ph type="sldNum" sz="quarter" idx="12"/>
          </p:nvPr>
        </p:nvSpPr>
        <p:spPr>
          <a:ln/>
        </p:spPr>
        <p:txBody>
          <a:bodyPr/>
          <a:lstStyle>
            <a:lvl1pPr>
              <a:defRPr/>
            </a:lvl1pPr>
          </a:lstStyle>
          <a:p>
            <a:pPr>
              <a:defRPr/>
            </a:pPr>
            <a:fld id="{BB23515F-AA16-4CDC-831C-37C0EFAF98A5}" type="slidenum">
              <a:rPr lang="ru-RU" altLang="en-US"/>
              <a:pPr>
                <a:defRPr/>
              </a:pPr>
              <a:t>‹#›</a:t>
            </a:fld>
            <a:endParaRPr lang="ru-RU" altLang="en-US"/>
          </a:p>
        </p:txBody>
      </p:sp>
    </p:spTree>
  </p:cSld>
  <p:clrMapOvr>
    <a:masterClrMapping/>
  </p:clrMapOvr>
  <p:transition>
    <p:push dir="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p:cNvSpPr>
            <a:spLocks noGrp="1" noChangeArrowheads="1"/>
          </p:cNvSpPr>
          <p:nvPr>
            <p:ph type="sldNum" sz="quarter" idx="12"/>
          </p:nvPr>
        </p:nvSpPr>
        <p:spPr>
          <a:ln/>
        </p:spPr>
        <p:txBody>
          <a:bodyPr/>
          <a:lstStyle>
            <a:lvl1pPr>
              <a:defRPr/>
            </a:lvl1pPr>
          </a:lstStyle>
          <a:p>
            <a:pPr>
              <a:defRPr/>
            </a:pPr>
            <a:fld id="{C8B44293-8D6F-4772-9F83-984A918FCCB3}" type="slidenum">
              <a:rPr lang="ru-RU" altLang="en-US"/>
              <a:pPr>
                <a:defRPr/>
              </a:pPr>
              <a:t>‹#›</a:t>
            </a:fld>
            <a:endParaRPr lang="ru-RU" altLang="en-US"/>
          </a:p>
        </p:txBody>
      </p:sp>
    </p:spTree>
  </p:cSld>
  <p:clrMapOvr>
    <a:masterClrMapping/>
  </p:clrMapOvr>
  <p:transition>
    <p:push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p:cNvSpPr>
            <a:spLocks noGrp="1" noChangeArrowheads="1"/>
          </p:cNvSpPr>
          <p:nvPr>
            <p:ph type="sldNum" sz="quarter" idx="12"/>
          </p:nvPr>
        </p:nvSpPr>
        <p:spPr>
          <a:ln/>
        </p:spPr>
        <p:txBody>
          <a:bodyPr/>
          <a:lstStyle>
            <a:lvl1pPr>
              <a:defRPr/>
            </a:lvl1pPr>
          </a:lstStyle>
          <a:p>
            <a:pPr>
              <a:defRPr/>
            </a:pPr>
            <a:fld id="{45AB1D35-2449-44B2-B371-EFE9153D4144}" type="slidenum">
              <a:rPr lang="ru-RU" altLang="en-US"/>
              <a:pPr>
                <a:defRPr/>
              </a:pPr>
              <a:t>‹#›</a:t>
            </a:fld>
            <a:endParaRPr lang="ru-RU" altLang="en-US"/>
          </a:p>
        </p:txBody>
      </p:sp>
    </p:spTree>
  </p:cSld>
  <p:clrMapOvr>
    <a:masterClrMapping/>
  </p:clrMapOvr>
  <p:transition>
    <p:push dir="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p:cNvSpPr>
            <a:spLocks noGrp="1" noChangeArrowheads="1"/>
          </p:cNvSpPr>
          <p:nvPr>
            <p:ph type="sldNum" sz="quarter" idx="12"/>
          </p:nvPr>
        </p:nvSpPr>
        <p:spPr>
          <a:ln/>
        </p:spPr>
        <p:txBody>
          <a:bodyPr/>
          <a:lstStyle>
            <a:lvl1pPr>
              <a:defRPr/>
            </a:lvl1pPr>
          </a:lstStyle>
          <a:p>
            <a:pPr>
              <a:defRPr/>
            </a:pPr>
            <a:fld id="{E5B86448-0BE4-4D61-B93F-101B3AA4CE74}" type="slidenum">
              <a:rPr lang="ru-RU" altLang="en-US"/>
              <a:pPr>
                <a:defRPr/>
              </a:pPr>
              <a:t>‹#›</a:t>
            </a:fld>
            <a:endParaRPr lang="ru-RU" altLang="en-US"/>
          </a:p>
        </p:txBody>
      </p:sp>
    </p:spTree>
  </p:cSld>
  <p:clrMapOvr>
    <a:masterClrMapping/>
  </p:clrMapOvr>
  <p:transition>
    <p:push dir="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9934D8-E5D2-413C-9ECD-7E0FD7935B74}" type="slidenum">
              <a:rPr lang="ru-RU" altLang="en-US"/>
              <a:pPr>
                <a:defRPr/>
              </a:pPr>
              <a:t>‹#›</a:t>
            </a:fld>
            <a:endParaRPr lang="ru-RU" altLang="en-US"/>
          </a:p>
        </p:txBody>
      </p:sp>
    </p:spTree>
  </p:cSld>
  <p:clrMapOvr>
    <a:masterClrMapping/>
  </p:clrMapOvr>
  <p:transition>
    <p:push dir="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11398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6"/>
          <p:cNvSpPr>
            <a:spLocks noGrp="1" noChangeArrowheads="1"/>
          </p:cNvSpPr>
          <p:nvPr>
            <p:ph type="sldNum" sz="quarter" idx="12"/>
          </p:nvPr>
        </p:nvSpPr>
        <p:spPr>
          <a:ln/>
        </p:spPr>
        <p:txBody>
          <a:bodyPr/>
          <a:lstStyle>
            <a:lvl1pPr>
              <a:defRPr/>
            </a:lvl1pPr>
          </a:lstStyle>
          <a:p>
            <a:pPr>
              <a:defRPr/>
            </a:pPr>
            <a:fld id="{E19CEC6F-F6F0-4245-AE4A-9315164E7641}" type="slidenum">
              <a:rPr lang="ru-RU" altLang="en-US"/>
              <a:pPr>
                <a:defRPr/>
              </a:pPr>
              <a:t>‹#›</a:t>
            </a:fld>
            <a:endParaRPr lang="ru-RU" altLang="en-US"/>
          </a:p>
        </p:txBody>
      </p:sp>
    </p:spTree>
  </p:cSld>
  <p:clrMapOvr>
    <a:masterClrMapping/>
  </p:clrMapOvr>
  <p:transition>
    <p:push dir="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pPr>
                <a:defRPr/>
              </a:pPr>
              <a:endParaRPr lang="ru-RU"/>
            </a:p>
          </p:txBody>
        </p:sp>
        <p:sp>
          <p:nvSpPr>
            <p:cNvPr id="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ru-RU"/>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ru-RU"/>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ru-RU"/>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ru-RU"/>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ru-RU"/>
            </a:p>
          </p:txBody>
        </p:sp>
      </p:grpSp>
      <p:sp>
        <p:nvSpPr>
          <p:cNvPr id="133129"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ru-RU"/>
              <a:t>Образец заголовка</a:t>
            </a:r>
          </a:p>
        </p:txBody>
      </p:sp>
      <p:sp>
        <p:nvSpPr>
          <p:cNvPr id="133130"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ru-RU"/>
              <a:t>Образец подзаголовка</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ru-RU"/>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ru-RU"/>
          </a:p>
        </p:txBody>
      </p:sp>
      <p:sp>
        <p:nvSpPr>
          <p:cNvPr id="13" name="Rectangle 13"/>
          <p:cNvSpPr>
            <a:spLocks noGrp="1" noChangeArrowheads="1"/>
          </p:cNvSpPr>
          <p:nvPr>
            <p:ph type="sldNum" sz="quarter" idx="12"/>
          </p:nvPr>
        </p:nvSpPr>
        <p:spPr/>
        <p:txBody>
          <a:bodyPr/>
          <a:lstStyle>
            <a:lvl1pPr>
              <a:defRPr/>
            </a:lvl1pPr>
          </a:lstStyle>
          <a:p>
            <a:pPr>
              <a:defRPr/>
            </a:pPr>
            <a:fld id="{C04D72FE-C843-449B-8BE5-BCD6DB5E458E}" type="slidenum">
              <a:rPr lang="ru-RU"/>
              <a:pPr>
                <a:defRPr/>
              </a:pPr>
              <a:t>‹#›</a:t>
            </a:fld>
            <a:endParaRPr lang="ru-RU"/>
          </a:p>
        </p:txBody>
      </p:sp>
    </p:spTree>
  </p:cSld>
  <p:clrMapOvr>
    <a:masterClrMapping/>
  </p:clrMapOvr>
  <p:transition>
    <p:cover dir="d"/>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460BE61D-C6BE-4044-ABE8-45497A308CAF}" type="slidenum">
              <a:rPr lang="ru-RU"/>
              <a:pPr>
                <a:defRPr/>
              </a:pPr>
              <a:t>‹#›</a:t>
            </a:fld>
            <a:endParaRPr lang="ru-RU"/>
          </a:p>
        </p:txBody>
      </p:sp>
    </p:spTree>
  </p:cSld>
  <p:clrMapOvr>
    <a:masterClrMapping/>
  </p:clrMapOvr>
  <p:transition>
    <p:cover dir="d"/>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9650D978-E9CE-431C-8AF0-C83B41CB0BC7}" type="slidenum">
              <a:rPr lang="ru-RU"/>
              <a:pPr>
                <a:defRPr/>
              </a:pPr>
              <a:t>‹#›</a:t>
            </a:fld>
            <a:endParaRPr lang="ru-RU"/>
          </a:p>
        </p:txBody>
      </p:sp>
    </p:spTree>
  </p:cSld>
  <p:clrMapOvr>
    <a:masterClrMapping/>
  </p:clrMapOvr>
  <p:transition>
    <p:cover dir="d"/>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AF05DEFC-F286-4945-830C-A3FD8FE63E84}" type="slidenum">
              <a:rPr lang="ru-RU"/>
              <a:pPr>
                <a:defRPr/>
              </a:pPr>
              <a:t>‹#›</a:t>
            </a:fld>
            <a:endParaRPr lang="ru-RU"/>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28B759CA-6A0E-4410-A1BB-19B953168568}" type="slidenum">
              <a:rPr lang="ru-RU"/>
              <a:pPr>
                <a:defRPr/>
              </a:pPr>
              <a:t>‹#›</a:t>
            </a:fld>
            <a:endParaRPr lang="ru-RU"/>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BE2AAD84-1256-494A-B5AB-0318086B880C}" type="slidenum">
              <a:rPr lang="ru-RU"/>
              <a:pPr>
                <a:defRPr/>
              </a:pPr>
              <a:t>‹#›</a:t>
            </a:fld>
            <a:endParaRPr lang="ru-RU"/>
          </a:p>
        </p:txBody>
      </p:sp>
    </p:spTree>
  </p:cSld>
  <p:clrMapOvr>
    <a:masterClrMapping/>
  </p:clrMapOvr>
  <p:transition>
    <p:cover dir="d"/>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B100153D-DEC6-4723-807C-2529DFC06DB4}" type="slidenum">
              <a:rPr lang="ru-RU"/>
              <a:pPr>
                <a:defRPr/>
              </a:pPr>
              <a:t>‹#›</a:t>
            </a:fld>
            <a:endParaRPr lang="ru-RU"/>
          </a:p>
        </p:txBody>
      </p:sp>
    </p:spTree>
  </p:cSld>
  <p:clrMapOvr>
    <a:masterClrMapping/>
  </p:clrMapOvr>
  <p:transition>
    <p:cover dir="d"/>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3D05EF3D-BFDA-44E4-8D0C-6B5685BA9047}" type="slidenum">
              <a:rPr lang="ru-RU"/>
              <a:pPr>
                <a:defRPr/>
              </a:pPr>
              <a:t>‹#›</a:t>
            </a:fld>
            <a:endParaRPr lang="ru-RU"/>
          </a:p>
        </p:txBody>
      </p:sp>
    </p:spTree>
  </p:cSld>
  <p:clrMapOvr>
    <a:masterClrMapping/>
  </p:clrMapOvr>
  <p:transition>
    <p:cover dir="d"/>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316ED4F1-85BD-4855-B5D4-5F6717B78AD8}" type="slidenum">
              <a:rPr lang="ru-RU"/>
              <a:pPr>
                <a:defRPr/>
              </a:pPr>
              <a:t>‹#›</a:t>
            </a:fld>
            <a:endParaRPr lang="ru-RU"/>
          </a:p>
        </p:txBody>
      </p:sp>
    </p:spTree>
  </p:cSld>
  <p:clrMapOvr>
    <a:masterClrMapping/>
  </p:clrMapOvr>
  <p:transition>
    <p:cover dir="d"/>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A3E61A3C-D9CD-4750-9E02-56D95C88574A}" type="slidenum">
              <a:rPr lang="ru-RU"/>
              <a:pPr>
                <a:defRPr/>
              </a:pPr>
              <a:t>‹#›</a:t>
            </a:fld>
            <a:endParaRPr lang="ru-RU"/>
          </a:p>
        </p:txBody>
      </p:sp>
    </p:spTree>
  </p:cSld>
  <p:clrMapOvr>
    <a:masterClrMapping/>
  </p:clrMapOvr>
  <p:transition>
    <p:cover dir="d"/>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C151F34-5057-4AF1-BF50-C83E27A82726}" type="slidenum">
              <a:rPr lang="ru-RU"/>
              <a:pPr>
                <a:defRPr/>
              </a:pPr>
              <a:t>‹#›</a:t>
            </a:fld>
            <a:endParaRPr lang="ru-RU"/>
          </a:p>
        </p:txBody>
      </p:sp>
    </p:spTree>
  </p:cSld>
  <p:clrMapOvr>
    <a:masterClrMapping/>
  </p:clrMapOvr>
  <p:transition>
    <p:cover dir="d"/>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8463" y="244475"/>
            <a:ext cx="2097087"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44475"/>
            <a:ext cx="6138863"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8FA25024-FFE7-4D60-9A5E-CC7E1BC5B74B}" type="slidenum">
              <a:rPr lang="ru-RU"/>
              <a:pPr>
                <a:defRPr/>
              </a:pPr>
              <a:t>‹#›</a:t>
            </a:fld>
            <a:endParaRPr lang="ru-RU"/>
          </a:p>
        </p:txBody>
      </p:sp>
    </p:spTree>
  </p:cSld>
  <p:clrMapOvr>
    <a:masterClrMapping/>
  </p:clrMapOvr>
  <p:transition>
    <p:cover dir="d"/>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42347"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p>
        </p:txBody>
      </p:sp>
      <p:sp>
        <p:nvSpPr>
          <p:cNvPr id="14234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ru-RU"/>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6C511B41-4160-4896-9E7A-9977D4690669}" type="slidenum">
              <a:rPr lang="ru-RU"/>
              <a:pPr>
                <a:defRPr/>
              </a:pPr>
              <a:t>‹#›</a:t>
            </a:fld>
            <a:endParaRPr lang="ru-R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2AB36437-FC0C-485A-91D9-3D845975F715}"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61BDADE8-7F50-4417-9D43-0E02748D47B9}"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8ED8CF7E-0460-471E-B07A-0D72DDC85BD9}" type="slidenum">
              <a:rPr lang="ru-RU"/>
              <a:pPr>
                <a:defRPr/>
              </a:pPr>
              <a:t>‹#›</a:t>
            </a:fld>
            <a:endParaRPr lang="ru-RU"/>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AD927B3D-EFFA-4533-B405-7AC8DDA58C4C}"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dt" sz="half"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811370E7-51A9-4E0E-A17F-181BA68C57CE}" type="slidenum">
              <a:rPr lang="ru-RU"/>
              <a:pPr>
                <a:defRPr/>
              </a:pPr>
              <a:t>‹#›</a:t>
            </a:fld>
            <a:endParaRPr lang="ru-RU"/>
          </a:p>
        </p:txBody>
      </p:sp>
      <p:sp>
        <p:nvSpPr>
          <p:cNvPr id="9"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dt" sz="half"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7036C8F0-5972-444A-8BB3-91A6FEDDE3E5}" type="slidenum">
              <a:rPr lang="ru-RU"/>
              <a:pPr>
                <a:defRPr/>
              </a:pPr>
              <a:t>‹#›</a:t>
            </a:fld>
            <a:endParaRPr lang="ru-RU"/>
          </a:p>
        </p:txBody>
      </p:sp>
      <p:sp>
        <p:nvSpPr>
          <p:cNvPr id="5"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1244A6E4-855C-43D4-8C1E-16622BFFC39A}" type="slidenum">
              <a:rPr lang="ru-RU"/>
              <a:pPr>
                <a:defRPr/>
              </a:pPr>
              <a:t>‹#›</a:t>
            </a:fld>
            <a:endParaRPr lang="ru-RU"/>
          </a:p>
        </p:txBody>
      </p:sp>
      <p:sp>
        <p:nvSpPr>
          <p:cNvPr id="4"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BB0EE8E4-222A-4CE7-93FA-D0E8A580B501}"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98D5F7CA-96D4-40C7-B814-02CD8F8725B8}"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AA7F7F4C-8540-498F-8F0F-A44C72B76A61}"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3445B91D-2945-45CD-8F21-1D29BAF4E49A}"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2413" cy="6856413"/>
            <a:chOff x="0" y="0"/>
            <a:chExt cx="5759" cy="4319"/>
          </a:xfrm>
        </p:grpSpPr>
        <p:sp>
          <p:nvSpPr>
            <p:cNvPr id="5" name="Freeform 3"/>
            <p:cNvSpPr>
              <a:spLocks/>
            </p:cNvSpPr>
            <p:nvPr/>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pPr>
                <a:defRPr/>
              </a:pPr>
              <a:endParaRPr lang="ru-RU"/>
            </a:p>
          </p:txBody>
        </p:sp>
        <p:grpSp>
          <p:nvGrpSpPr>
            <p:cNvPr id="6" name="Group 4"/>
            <p:cNvGrpSpPr>
              <a:grpSpLocks/>
            </p:cNvGrpSpPr>
            <p:nvPr userDrawn="1"/>
          </p:nvGrpSpPr>
          <p:grpSpPr bwMode="auto">
            <a:xfrm>
              <a:off x="0" y="0"/>
              <a:ext cx="5759" cy="4319"/>
              <a:chOff x="0" y="0"/>
              <a:chExt cx="5759" cy="4319"/>
            </a:xfrm>
          </p:grpSpPr>
          <p:sp>
            <p:nvSpPr>
              <p:cNvPr id="7" name="Freeform 5"/>
              <p:cNvSpPr>
                <a:spLocks/>
              </p:cNvSpPr>
              <p:nvPr/>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8" name="Freeform 6"/>
              <p:cNvSpPr>
                <a:spLocks/>
              </p:cNvSpPr>
              <p:nvPr/>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9" name="Freeform 7"/>
              <p:cNvSpPr>
                <a:spLocks/>
              </p:cNvSpPr>
              <p:nvPr/>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0" name="Freeform 8"/>
              <p:cNvSpPr>
                <a:spLocks/>
              </p:cNvSpPr>
              <p:nvPr/>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1" name="Freeform 9"/>
              <p:cNvSpPr>
                <a:spLocks/>
              </p:cNvSpPr>
              <p:nvPr/>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2" name="Freeform 10"/>
              <p:cNvSpPr>
                <a:spLocks/>
              </p:cNvSpPr>
              <p:nvPr/>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3" name="Freeform 11"/>
              <p:cNvSpPr>
                <a:spLocks/>
              </p:cNvSpPr>
              <p:nvPr/>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4" name="Freeform 12"/>
              <p:cNvSpPr>
                <a:spLocks/>
              </p:cNvSpPr>
              <p:nvPr/>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5" name="Freeform 13"/>
              <p:cNvSpPr>
                <a:spLocks/>
              </p:cNvSpPr>
              <p:nvPr/>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6" name="Freeform 14"/>
              <p:cNvSpPr>
                <a:spLocks/>
              </p:cNvSpPr>
              <p:nvPr/>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7" name="Freeform 15"/>
              <p:cNvSpPr>
                <a:spLocks/>
              </p:cNvSpPr>
              <p:nvPr/>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8" name="Freeform 16"/>
              <p:cNvSpPr>
                <a:spLocks/>
              </p:cNvSpPr>
              <p:nvPr/>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9" name="Freeform 17"/>
              <p:cNvSpPr>
                <a:spLocks/>
              </p:cNvSpPr>
              <p:nvPr/>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0" name="Freeform 18"/>
              <p:cNvSpPr>
                <a:spLocks/>
              </p:cNvSpPr>
              <p:nvPr/>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1" name="Freeform 19"/>
              <p:cNvSpPr>
                <a:spLocks/>
              </p:cNvSpPr>
              <p:nvPr/>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2" name="Freeform 20"/>
              <p:cNvSpPr>
                <a:spLocks/>
              </p:cNvSpPr>
              <p:nvPr/>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3" name="Freeform 21"/>
              <p:cNvSpPr>
                <a:spLocks/>
              </p:cNvSpPr>
              <p:nvPr/>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4" name="Freeform 22"/>
              <p:cNvSpPr>
                <a:spLocks/>
              </p:cNvSpPr>
              <p:nvPr/>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25" name="Freeform 23"/>
              <p:cNvSpPr>
                <a:spLocks/>
              </p:cNvSpPr>
              <p:nvPr/>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26" name="Freeform 24"/>
              <p:cNvSpPr>
                <a:spLocks/>
              </p:cNvSpPr>
              <p:nvPr/>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27" name="Freeform 25"/>
              <p:cNvSpPr>
                <a:spLocks/>
              </p:cNvSpPr>
              <p:nvPr/>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28" name="Freeform 26"/>
              <p:cNvSpPr>
                <a:spLocks/>
              </p:cNvSpPr>
              <p:nvPr/>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29" name="Freeform 27"/>
              <p:cNvSpPr>
                <a:spLocks/>
              </p:cNvSpPr>
              <p:nvPr/>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30" name="Freeform 28"/>
              <p:cNvSpPr>
                <a:spLocks/>
              </p:cNvSpPr>
              <p:nvPr/>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31" name="Freeform 29"/>
              <p:cNvSpPr>
                <a:spLocks/>
              </p:cNvSpPr>
              <p:nvPr/>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grpSp>
            <p:nvGrpSpPr>
              <p:cNvPr id="32" name="Group 30"/>
              <p:cNvGrpSpPr>
                <a:grpSpLocks/>
              </p:cNvGrpSpPr>
              <p:nvPr/>
            </p:nvGrpSpPr>
            <p:grpSpPr bwMode="auto">
              <a:xfrm>
                <a:off x="0" y="0"/>
                <a:ext cx="5758" cy="1045"/>
                <a:chOff x="0" y="0"/>
                <a:chExt cx="5758" cy="1045"/>
              </a:xfrm>
            </p:grpSpPr>
            <p:sp>
              <p:nvSpPr>
                <p:cNvPr id="54"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5"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6"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7"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8"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59"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0"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1"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2"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3"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4"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5"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6"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7"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68"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grpSp>
          <p:grpSp>
            <p:nvGrpSpPr>
              <p:cNvPr id="33" name="Group 46"/>
              <p:cNvGrpSpPr>
                <a:grpSpLocks/>
              </p:cNvGrpSpPr>
              <p:nvPr/>
            </p:nvGrpSpPr>
            <p:grpSpPr bwMode="auto">
              <a:xfrm>
                <a:off x="0" y="558"/>
                <a:ext cx="5758" cy="487"/>
                <a:chOff x="0" y="558"/>
                <a:chExt cx="5758" cy="487"/>
              </a:xfrm>
            </p:grpSpPr>
            <p:sp>
              <p:nvSpPr>
                <p:cNvPr id="52"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pPr>
                    <a:defRPr/>
                  </a:pPr>
                  <a:endParaRPr lang="ru-RU"/>
                </a:p>
              </p:txBody>
            </p:sp>
            <p:sp>
              <p:nvSpPr>
                <p:cNvPr id="53"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pPr>
                    <a:defRPr/>
                  </a:pPr>
                  <a:endParaRPr lang="ru-RU"/>
                </a:p>
              </p:txBody>
            </p:sp>
          </p:grpSp>
          <p:grpSp>
            <p:nvGrpSpPr>
              <p:cNvPr id="34" name="Group 49"/>
              <p:cNvGrpSpPr>
                <a:grpSpLocks/>
              </p:cNvGrpSpPr>
              <p:nvPr/>
            </p:nvGrpSpPr>
            <p:grpSpPr bwMode="auto">
              <a:xfrm>
                <a:off x="264" y="1039"/>
                <a:ext cx="5200" cy="3280"/>
                <a:chOff x="264" y="1039"/>
                <a:chExt cx="5200" cy="3280"/>
              </a:xfrm>
            </p:grpSpPr>
            <p:sp>
              <p:nvSpPr>
                <p:cNvPr id="43"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4"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5"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6"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7"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8"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9"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50"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51"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grpSp>
          <p:sp>
            <p:nvSpPr>
              <p:cNvPr id="35" name="Freeform 59"/>
              <p:cNvSpPr>
                <a:spLocks/>
              </p:cNvSpPr>
              <p:nvPr/>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36" name="Freeform 60"/>
              <p:cNvSpPr>
                <a:spLocks/>
              </p:cNvSpPr>
              <p:nvPr/>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pPr>
                  <a:defRPr/>
                </a:pPr>
                <a:endParaRPr lang="ru-RU"/>
              </a:p>
            </p:txBody>
          </p:sp>
          <p:sp>
            <p:nvSpPr>
              <p:cNvPr id="37" name="Freeform 61"/>
              <p:cNvSpPr>
                <a:spLocks/>
              </p:cNvSpPr>
              <p:nvPr/>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pPr>
                  <a:defRPr/>
                </a:pPr>
                <a:endParaRPr lang="ru-RU"/>
              </a:p>
            </p:txBody>
          </p:sp>
          <p:sp>
            <p:nvSpPr>
              <p:cNvPr id="38" name="Freeform 62"/>
              <p:cNvSpPr>
                <a:spLocks/>
              </p:cNvSpPr>
              <p:nvPr/>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pPr>
                  <a:defRPr/>
                </a:pPr>
                <a:endParaRPr lang="ru-RU"/>
              </a:p>
            </p:txBody>
          </p:sp>
          <p:sp>
            <p:nvSpPr>
              <p:cNvPr id="39" name="Freeform 63"/>
              <p:cNvSpPr>
                <a:spLocks/>
              </p:cNvSpPr>
              <p:nvPr/>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40" name="Freeform 64"/>
              <p:cNvSpPr>
                <a:spLocks/>
              </p:cNvSpPr>
              <p:nvPr/>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pPr>
                  <a:defRPr/>
                </a:pPr>
                <a:endParaRPr lang="ru-RU"/>
              </a:p>
            </p:txBody>
          </p:sp>
          <p:sp>
            <p:nvSpPr>
              <p:cNvPr id="41" name="Freeform 65"/>
              <p:cNvSpPr>
                <a:spLocks/>
              </p:cNvSpPr>
              <p:nvPr/>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sp>
            <p:nvSpPr>
              <p:cNvPr id="42" name="Freeform 66"/>
              <p:cNvSpPr>
                <a:spLocks/>
              </p:cNvSpPr>
              <p:nvPr/>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grpSp>
      </p:grpSp>
      <p:sp>
        <p:nvSpPr>
          <p:cNvPr id="145475" name="Rectangle 67"/>
          <p:cNvSpPr>
            <a:spLocks noGrp="1" noChangeArrowheads="1"/>
          </p:cNvSpPr>
          <p:nvPr>
            <p:ph type="ctrTitle" sz="quarter"/>
          </p:nvPr>
        </p:nvSpPr>
        <p:spPr>
          <a:xfrm>
            <a:off x="455613" y="1920875"/>
            <a:ext cx="8226425" cy="1736725"/>
          </a:xfrm>
        </p:spPr>
        <p:txBody>
          <a:bodyPr anchor="b"/>
          <a:lstStyle>
            <a:lvl1pPr>
              <a:defRPr sz="5400"/>
            </a:lvl1pPr>
          </a:lstStyle>
          <a:p>
            <a:r>
              <a:rPr lang="ru-RU"/>
              <a:t>Образец заголовка</a:t>
            </a:r>
          </a:p>
        </p:txBody>
      </p:sp>
      <p:sp>
        <p:nvSpPr>
          <p:cNvPr id="145476" name="Rectangle 6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69" name="Rectangle 69"/>
          <p:cNvSpPr>
            <a:spLocks noGrp="1" noChangeArrowheads="1"/>
          </p:cNvSpPr>
          <p:nvPr>
            <p:ph type="dt" sz="quarter" idx="10"/>
          </p:nvPr>
        </p:nvSpPr>
        <p:spPr/>
        <p:txBody>
          <a:bodyPr/>
          <a:lstStyle>
            <a:lvl1pPr>
              <a:defRPr/>
            </a:lvl1pPr>
          </a:lstStyle>
          <a:p>
            <a:pPr>
              <a:defRPr/>
            </a:pPr>
            <a:endParaRPr lang="ru-RU"/>
          </a:p>
        </p:txBody>
      </p:sp>
      <p:sp>
        <p:nvSpPr>
          <p:cNvPr id="70" name="Rectangle 70"/>
          <p:cNvSpPr>
            <a:spLocks noGrp="1" noChangeArrowheads="1"/>
          </p:cNvSpPr>
          <p:nvPr>
            <p:ph type="ftr" sz="quarter" idx="11"/>
          </p:nvPr>
        </p:nvSpPr>
        <p:spPr/>
        <p:txBody>
          <a:bodyPr/>
          <a:lstStyle>
            <a:lvl1pPr>
              <a:defRPr/>
            </a:lvl1pPr>
          </a:lstStyle>
          <a:p>
            <a:pPr>
              <a:defRPr/>
            </a:pPr>
            <a:endParaRPr lang="ru-RU"/>
          </a:p>
        </p:txBody>
      </p:sp>
      <p:sp>
        <p:nvSpPr>
          <p:cNvPr id="71" name="Rectangle 71"/>
          <p:cNvSpPr>
            <a:spLocks noGrp="1" noChangeArrowheads="1"/>
          </p:cNvSpPr>
          <p:nvPr>
            <p:ph type="sldNum" sz="quarter" idx="12"/>
          </p:nvPr>
        </p:nvSpPr>
        <p:spPr/>
        <p:txBody>
          <a:bodyPr/>
          <a:lstStyle>
            <a:lvl1pPr>
              <a:defRPr/>
            </a:lvl1pPr>
          </a:lstStyle>
          <a:p>
            <a:pPr>
              <a:defRPr/>
            </a:pPr>
            <a:fld id="{FF3F0F43-FB2C-4703-AB5F-14ED30BDF721}" type="slidenum">
              <a:rPr lang="ru-RU"/>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06DD6851-D916-4755-B0FA-597AE7C2959A}" type="slidenum">
              <a:rPr lang="ru-RU"/>
              <a:pPr>
                <a:defRPr/>
              </a:pPr>
              <a:t>‹#›</a:t>
            </a:fld>
            <a:endParaRPr lang="ru-RU"/>
          </a:p>
        </p:txBody>
      </p:sp>
    </p:spTree>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92FDC90B-7F80-4EA5-99FC-39329669169A}" type="slidenum">
              <a:rPr lang="ru-RU"/>
              <a:pPr>
                <a:defRPr/>
              </a:pPr>
              <a:t>‹#›</a:t>
            </a:fld>
            <a:endParaRPr lang="ru-RU"/>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A5F01CAB-11CF-4D8E-8343-BE11B996EEBF}" type="slidenum">
              <a:rPr lang="ru-RU"/>
              <a:pPr>
                <a:defRPr/>
              </a:pPr>
              <a:t>‹#›</a:t>
            </a:fld>
            <a:endParaRPr lang="ru-RU"/>
          </a:p>
        </p:txBody>
      </p:sp>
    </p:spTree>
  </p:cSld>
  <p:clrMapOvr>
    <a:masterClrMapping/>
  </p:clrMapOvr>
  <p:transition>
    <p:strips dir="rd"/>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5613" y="1598613"/>
            <a:ext cx="4037012"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5025" y="1598613"/>
            <a:ext cx="40370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D769110C-7145-43B7-9BCB-75282A26FFC8}" type="slidenum">
              <a:rPr lang="ru-RU"/>
              <a:pPr>
                <a:defRPr/>
              </a:pPr>
              <a:t>‹#›</a:t>
            </a:fld>
            <a:endParaRPr lang="ru-RU"/>
          </a:p>
        </p:txBody>
      </p:sp>
    </p:spTree>
  </p:cSld>
  <p:clrMapOvr>
    <a:masterClrMapping/>
  </p:clrMapOvr>
  <p:transition>
    <p:strips dir="rd"/>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68"/>
          <p:cNvSpPr>
            <a:spLocks noGrp="1" noChangeArrowheads="1"/>
          </p:cNvSpPr>
          <p:nvPr>
            <p:ph type="dt" sz="half" idx="10"/>
          </p:nvPr>
        </p:nvSpPr>
        <p:spPr>
          <a:ln/>
        </p:spPr>
        <p:txBody>
          <a:bodyPr/>
          <a:lstStyle>
            <a:lvl1pPr>
              <a:defRPr/>
            </a:lvl1pPr>
          </a:lstStyle>
          <a:p>
            <a:pPr>
              <a:defRPr/>
            </a:pPr>
            <a:endParaRPr lang="ru-RU"/>
          </a:p>
        </p:txBody>
      </p:sp>
      <p:sp>
        <p:nvSpPr>
          <p:cNvPr id="8" name="Rectangle 69"/>
          <p:cNvSpPr>
            <a:spLocks noGrp="1" noChangeArrowheads="1"/>
          </p:cNvSpPr>
          <p:nvPr>
            <p:ph type="ftr" sz="quarter" idx="11"/>
          </p:nvPr>
        </p:nvSpPr>
        <p:spPr>
          <a:ln/>
        </p:spPr>
        <p:txBody>
          <a:bodyPr/>
          <a:lstStyle>
            <a:lvl1pPr>
              <a:defRPr/>
            </a:lvl1pPr>
          </a:lstStyle>
          <a:p>
            <a:pPr>
              <a:defRPr/>
            </a:pPr>
            <a:endParaRPr lang="ru-RU"/>
          </a:p>
        </p:txBody>
      </p:sp>
      <p:sp>
        <p:nvSpPr>
          <p:cNvPr id="9" name="Rectangle 70"/>
          <p:cNvSpPr>
            <a:spLocks noGrp="1" noChangeArrowheads="1"/>
          </p:cNvSpPr>
          <p:nvPr>
            <p:ph type="sldNum" sz="quarter" idx="12"/>
          </p:nvPr>
        </p:nvSpPr>
        <p:spPr>
          <a:ln/>
        </p:spPr>
        <p:txBody>
          <a:bodyPr/>
          <a:lstStyle>
            <a:lvl1pPr>
              <a:defRPr/>
            </a:lvl1pPr>
          </a:lstStyle>
          <a:p>
            <a:pPr>
              <a:defRPr/>
            </a:pPr>
            <a:fld id="{2ABF6182-5325-4ED0-AC1D-EE026607D62C}" type="slidenum">
              <a:rPr lang="ru-RU"/>
              <a:pPr>
                <a:defRPr/>
              </a:pPr>
              <a:t>‹#›</a:t>
            </a:fld>
            <a:endParaRPr lang="ru-RU"/>
          </a:p>
        </p:txBody>
      </p:sp>
    </p:spTree>
  </p:cSld>
  <p:clrMapOvr>
    <a:masterClrMapping/>
  </p:clrMapOvr>
  <p:transition>
    <p:strips dir="rd"/>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68"/>
          <p:cNvSpPr>
            <a:spLocks noGrp="1" noChangeArrowheads="1"/>
          </p:cNvSpPr>
          <p:nvPr>
            <p:ph type="dt" sz="half" idx="10"/>
          </p:nvPr>
        </p:nvSpPr>
        <p:spPr>
          <a:ln/>
        </p:spPr>
        <p:txBody>
          <a:bodyPr/>
          <a:lstStyle>
            <a:lvl1pPr>
              <a:defRPr/>
            </a:lvl1pPr>
          </a:lstStyle>
          <a:p>
            <a:pPr>
              <a:defRPr/>
            </a:pPr>
            <a:endParaRPr lang="ru-RU"/>
          </a:p>
        </p:txBody>
      </p:sp>
      <p:sp>
        <p:nvSpPr>
          <p:cNvPr id="4" name="Rectangle 69"/>
          <p:cNvSpPr>
            <a:spLocks noGrp="1" noChangeArrowheads="1"/>
          </p:cNvSpPr>
          <p:nvPr>
            <p:ph type="ftr" sz="quarter" idx="11"/>
          </p:nvPr>
        </p:nvSpPr>
        <p:spPr>
          <a:ln/>
        </p:spPr>
        <p:txBody>
          <a:bodyPr/>
          <a:lstStyle>
            <a:lvl1pPr>
              <a:defRPr/>
            </a:lvl1pPr>
          </a:lstStyle>
          <a:p>
            <a:pPr>
              <a:defRPr/>
            </a:pPr>
            <a:endParaRPr lang="ru-RU"/>
          </a:p>
        </p:txBody>
      </p:sp>
      <p:sp>
        <p:nvSpPr>
          <p:cNvPr id="5" name="Rectangle 70"/>
          <p:cNvSpPr>
            <a:spLocks noGrp="1" noChangeArrowheads="1"/>
          </p:cNvSpPr>
          <p:nvPr>
            <p:ph type="sldNum" sz="quarter" idx="12"/>
          </p:nvPr>
        </p:nvSpPr>
        <p:spPr>
          <a:ln/>
        </p:spPr>
        <p:txBody>
          <a:bodyPr/>
          <a:lstStyle>
            <a:lvl1pPr>
              <a:defRPr/>
            </a:lvl1pPr>
          </a:lstStyle>
          <a:p>
            <a:pPr>
              <a:defRPr/>
            </a:pPr>
            <a:fld id="{F4E0B66A-6D1F-41FA-AA66-3B038E62D7C2}" type="slidenum">
              <a:rPr lang="ru-RU"/>
              <a:pPr>
                <a:defRPr/>
              </a:pPr>
              <a:t>‹#›</a:t>
            </a:fld>
            <a:endParaRPr lang="ru-RU"/>
          </a:p>
        </p:txBody>
      </p:sp>
    </p:spTree>
  </p:cSld>
  <p:clrMapOvr>
    <a:masterClrMapping/>
  </p:clrMapOvr>
  <p:transition>
    <p:strips dir="rd"/>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8"/>
          <p:cNvSpPr>
            <a:spLocks noGrp="1" noChangeArrowheads="1"/>
          </p:cNvSpPr>
          <p:nvPr>
            <p:ph type="dt" sz="half" idx="10"/>
          </p:nvPr>
        </p:nvSpPr>
        <p:spPr>
          <a:ln/>
        </p:spPr>
        <p:txBody>
          <a:bodyPr/>
          <a:lstStyle>
            <a:lvl1pPr>
              <a:defRPr/>
            </a:lvl1pPr>
          </a:lstStyle>
          <a:p>
            <a:pPr>
              <a:defRPr/>
            </a:pPr>
            <a:endParaRPr lang="ru-RU"/>
          </a:p>
        </p:txBody>
      </p:sp>
      <p:sp>
        <p:nvSpPr>
          <p:cNvPr id="3" name="Rectangle 69"/>
          <p:cNvSpPr>
            <a:spLocks noGrp="1" noChangeArrowheads="1"/>
          </p:cNvSpPr>
          <p:nvPr>
            <p:ph type="ftr" sz="quarter" idx="11"/>
          </p:nvPr>
        </p:nvSpPr>
        <p:spPr>
          <a:ln/>
        </p:spPr>
        <p:txBody>
          <a:bodyPr/>
          <a:lstStyle>
            <a:lvl1pPr>
              <a:defRPr/>
            </a:lvl1pPr>
          </a:lstStyle>
          <a:p>
            <a:pPr>
              <a:defRPr/>
            </a:pPr>
            <a:endParaRPr lang="ru-RU"/>
          </a:p>
        </p:txBody>
      </p:sp>
      <p:sp>
        <p:nvSpPr>
          <p:cNvPr id="4" name="Rectangle 70"/>
          <p:cNvSpPr>
            <a:spLocks noGrp="1" noChangeArrowheads="1"/>
          </p:cNvSpPr>
          <p:nvPr>
            <p:ph type="sldNum" sz="quarter" idx="12"/>
          </p:nvPr>
        </p:nvSpPr>
        <p:spPr>
          <a:ln/>
        </p:spPr>
        <p:txBody>
          <a:bodyPr/>
          <a:lstStyle>
            <a:lvl1pPr>
              <a:defRPr/>
            </a:lvl1pPr>
          </a:lstStyle>
          <a:p>
            <a:pPr>
              <a:defRPr/>
            </a:pPr>
            <a:fld id="{E92BAE78-0704-4453-BAEC-5EE9ED484168}" type="slidenum">
              <a:rPr lang="ru-RU"/>
              <a:pPr>
                <a:defRPr/>
              </a:pPr>
              <a:t>‹#›</a:t>
            </a:fld>
            <a:endParaRPr lang="ru-RU"/>
          </a:p>
        </p:txBody>
      </p:sp>
    </p:spTree>
  </p:cSld>
  <p:clrMapOvr>
    <a:masterClrMapping/>
  </p:clrMapOvr>
  <p:transition>
    <p:strips dir="rd"/>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AE27A2CF-23B6-4C2D-95DD-67DE3A0FD2DC}" type="slidenum">
              <a:rPr lang="ru-RU"/>
              <a:pPr>
                <a:defRPr/>
              </a:pPr>
              <a:t>‹#›</a:t>
            </a:fld>
            <a:endParaRPr lang="ru-RU"/>
          </a:p>
        </p:txBody>
      </p:sp>
    </p:spTree>
  </p:cSld>
  <p:clrMapOvr>
    <a:masterClrMapping/>
  </p:clrMapOvr>
  <p:transition>
    <p:strips dir="rd"/>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8"/>
          <p:cNvSpPr>
            <a:spLocks noGrp="1" noChangeArrowheads="1"/>
          </p:cNvSpPr>
          <p:nvPr>
            <p:ph type="dt" sz="half" idx="10"/>
          </p:nvPr>
        </p:nvSpPr>
        <p:spPr>
          <a:ln/>
        </p:spPr>
        <p:txBody>
          <a:bodyPr/>
          <a:lstStyle>
            <a:lvl1pPr>
              <a:defRPr/>
            </a:lvl1pPr>
          </a:lstStyle>
          <a:p>
            <a:pPr>
              <a:defRPr/>
            </a:pPr>
            <a:endParaRPr lang="ru-RU"/>
          </a:p>
        </p:txBody>
      </p:sp>
      <p:sp>
        <p:nvSpPr>
          <p:cNvPr id="6" name="Rectangle 69"/>
          <p:cNvSpPr>
            <a:spLocks noGrp="1" noChangeArrowheads="1"/>
          </p:cNvSpPr>
          <p:nvPr>
            <p:ph type="ftr" sz="quarter" idx="11"/>
          </p:nvPr>
        </p:nvSpPr>
        <p:spPr>
          <a:ln/>
        </p:spPr>
        <p:txBody>
          <a:bodyPr/>
          <a:lstStyle>
            <a:lvl1pPr>
              <a:defRPr/>
            </a:lvl1pPr>
          </a:lstStyle>
          <a:p>
            <a:pPr>
              <a:defRPr/>
            </a:pPr>
            <a:endParaRPr lang="ru-RU"/>
          </a:p>
        </p:txBody>
      </p:sp>
      <p:sp>
        <p:nvSpPr>
          <p:cNvPr id="7" name="Rectangle 70"/>
          <p:cNvSpPr>
            <a:spLocks noGrp="1" noChangeArrowheads="1"/>
          </p:cNvSpPr>
          <p:nvPr>
            <p:ph type="sldNum" sz="quarter" idx="12"/>
          </p:nvPr>
        </p:nvSpPr>
        <p:spPr>
          <a:ln/>
        </p:spPr>
        <p:txBody>
          <a:bodyPr/>
          <a:lstStyle>
            <a:lvl1pPr>
              <a:defRPr/>
            </a:lvl1pPr>
          </a:lstStyle>
          <a:p>
            <a:pPr>
              <a:defRPr/>
            </a:pPr>
            <a:fld id="{DCA8C353-FA6F-44F1-A7B0-FFE482F0463F}" type="slidenum">
              <a:rPr lang="ru-RU"/>
              <a:pPr>
                <a:defRPr/>
              </a:pPr>
              <a:t>‹#›</a:t>
            </a:fld>
            <a:endParaRPr lang="ru-RU"/>
          </a:p>
        </p:txBody>
      </p:sp>
    </p:spTree>
  </p:cSld>
  <p:clrMapOvr>
    <a:masterClrMapping/>
  </p:clrMapOvr>
  <p:transition>
    <p:strips dir="rd"/>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A4A2311A-B553-4451-9B83-493168DBAD27}" type="slidenum">
              <a:rPr lang="ru-RU"/>
              <a:pPr>
                <a:defRPr/>
              </a:pPr>
              <a:t>‹#›</a:t>
            </a:fld>
            <a:endParaRPr lang="ru-RU"/>
          </a:p>
        </p:txBody>
      </p:sp>
    </p:spTree>
  </p:cSld>
  <p:clrMapOvr>
    <a:masterClrMapping/>
  </p:clrMapOvr>
  <p:transition>
    <p:strips dir="rd"/>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6225" y="273050"/>
            <a:ext cx="2055813" cy="58229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5613" y="273050"/>
            <a:ext cx="6018212" cy="58229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8"/>
          <p:cNvSpPr>
            <a:spLocks noGrp="1" noChangeArrowheads="1"/>
          </p:cNvSpPr>
          <p:nvPr>
            <p:ph type="dt" sz="half" idx="10"/>
          </p:nvPr>
        </p:nvSpPr>
        <p:spPr>
          <a:ln/>
        </p:spPr>
        <p:txBody>
          <a:bodyPr/>
          <a:lstStyle>
            <a:lvl1pPr>
              <a:defRPr/>
            </a:lvl1pPr>
          </a:lstStyle>
          <a:p>
            <a:pPr>
              <a:defRPr/>
            </a:pPr>
            <a:endParaRPr lang="ru-RU"/>
          </a:p>
        </p:txBody>
      </p:sp>
      <p:sp>
        <p:nvSpPr>
          <p:cNvPr id="5" name="Rectangle 69"/>
          <p:cNvSpPr>
            <a:spLocks noGrp="1" noChangeArrowheads="1"/>
          </p:cNvSpPr>
          <p:nvPr>
            <p:ph type="ftr" sz="quarter" idx="11"/>
          </p:nvPr>
        </p:nvSpPr>
        <p:spPr>
          <a:ln/>
        </p:spPr>
        <p:txBody>
          <a:bodyPr/>
          <a:lstStyle>
            <a:lvl1pPr>
              <a:defRPr/>
            </a:lvl1pPr>
          </a:lstStyle>
          <a:p>
            <a:pPr>
              <a:defRPr/>
            </a:pPr>
            <a:endParaRPr lang="ru-RU"/>
          </a:p>
        </p:txBody>
      </p:sp>
      <p:sp>
        <p:nvSpPr>
          <p:cNvPr id="6" name="Rectangle 70"/>
          <p:cNvSpPr>
            <a:spLocks noGrp="1" noChangeArrowheads="1"/>
          </p:cNvSpPr>
          <p:nvPr>
            <p:ph type="sldNum" sz="quarter" idx="12"/>
          </p:nvPr>
        </p:nvSpPr>
        <p:spPr>
          <a:ln/>
        </p:spPr>
        <p:txBody>
          <a:bodyPr/>
          <a:lstStyle>
            <a:lvl1pPr>
              <a:defRPr/>
            </a:lvl1pPr>
          </a:lstStyle>
          <a:p>
            <a:pPr>
              <a:defRPr/>
            </a:pPr>
            <a:fld id="{55E95A9D-3E68-4B7E-9F6D-7CD5C80509B8}" type="slidenum">
              <a:rPr lang="ru-RU"/>
              <a:pPr>
                <a:defRPr/>
              </a:pPr>
              <a:t>‹#›</a:t>
            </a:fld>
            <a:endParaRPr lang="ru-RU"/>
          </a:p>
        </p:txBody>
      </p:sp>
    </p:spTree>
  </p:cSld>
  <p:clrMapOvr>
    <a:masterClrMapping/>
  </p:clrMapOvr>
  <p:transition>
    <p:strips dir="rd"/>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ru-RU"/>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ru-RU"/>
            </a:p>
          </p:txBody>
        </p:sp>
      </p:grpSp>
      <p:sp>
        <p:nvSpPr>
          <p:cNvPr id="151557"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51561"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ru-RU"/>
              <a:t>Образец заголовка</a:t>
            </a:r>
          </a:p>
        </p:txBody>
      </p:sp>
      <p:sp>
        <p:nvSpPr>
          <p:cNvPr id="7" name="Rectangle 6"/>
          <p:cNvSpPr>
            <a:spLocks noGrp="1" noChangeArrowheads="1"/>
          </p:cNvSpPr>
          <p:nvPr>
            <p:ph type="dt" sz="quarter" idx="10"/>
          </p:nvPr>
        </p:nvSpPr>
        <p:spPr/>
        <p:txBody>
          <a:bodyPr/>
          <a:lstStyle>
            <a:lvl1pPr>
              <a:defRPr/>
            </a:lvl1pPr>
          </a:lstStyle>
          <a:p>
            <a:pPr>
              <a:defRPr/>
            </a:pPr>
            <a:endParaRPr lang="ru-RU"/>
          </a:p>
        </p:txBody>
      </p:sp>
      <p:sp>
        <p:nvSpPr>
          <p:cNvPr id="8" name="Rectangle 7"/>
          <p:cNvSpPr>
            <a:spLocks noGrp="1" noChangeArrowheads="1"/>
          </p:cNvSpPr>
          <p:nvPr>
            <p:ph type="ftr" sz="quarter" idx="11"/>
          </p:nvPr>
        </p:nvSpPr>
        <p:spPr/>
        <p:txBody>
          <a:bodyPr/>
          <a:lstStyle>
            <a:lvl1pPr>
              <a:defRPr/>
            </a:lvl1pPr>
          </a:lstStyle>
          <a:p>
            <a:pPr>
              <a:defRPr/>
            </a:pPr>
            <a:endParaRPr lang="ru-RU"/>
          </a:p>
        </p:txBody>
      </p:sp>
      <p:sp>
        <p:nvSpPr>
          <p:cNvPr id="9" name="Rectangle 8"/>
          <p:cNvSpPr>
            <a:spLocks noGrp="1" noChangeArrowheads="1"/>
          </p:cNvSpPr>
          <p:nvPr>
            <p:ph type="sldNum" sz="quarter" idx="12"/>
          </p:nvPr>
        </p:nvSpPr>
        <p:spPr/>
        <p:txBody>
          <a:bodyPr/>
          <a:lstStyle>
            <a:lvl1pPr>
              <a:defRPr/>
            </a:lvl1pPr>
          </a:lstStyle>
          <a:p>
            <a:pPr>
              <a:defRPr/>
            </a:pPr>
            <a:fld id="{DDCAD9B4-0034-4F0C-9058-28C32E3EC12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B0C05FAE-6F74-4AE1-99C5-39E1B543CF93}" type="slidenum">
              <a:rPr lang="ru-RU"/>
              <a:pPr>
                <a:defRPr/>
              </a:pPr>
              <a:t>‹#›</a:t>
            </a:fld>
            <a:endParaRPr lang="ru-RU"/>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2DF137A8-5F4C-4E1D-960B-5F84960C3252}" type="slidenum">
              <a:rPr lang="ru-RU"/>
              <a:pPr>
                <a:defRPr/>
              </a:pPr>
              <a:t>‹#›</a:t>
            </a:fld>
            <a:endParaRPr lang="ru-RU"/>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F0BF9B8B-01BD-400D-A145-AE7C4176362B}" type="slidenum">
              <a:rPr lang="ru-RU"/>
              <a:pPr>
                <a:defRPr/>
              </a:pPr>
              <a:t>‹#›</a:t>
            </a:fld>
            <a:endParaRPr lang="ru-RU"/>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7"/>
          <p:cNvSpPr>
            <a:spLocks noGrp="1" noChangeArrowheads="1"/>
          </p:cNvSpPr>
          <p:nvPr>
            <p:ph type="dt" sz="half" idx="10"/>
          </p:nvPr>
        </p:nvSpPr>
        <p:spPr>
          <a:ln/>
        </p:spPr>
        <p:txBody>
          <a:bodyPr/>
          <a:lstStyle>
            <a:lvl1pPr>
              <a:defRPr/>
            </a:lvl1pPr>
          </a:lstStyle>
          <a:p>
            <a:pPr>
              <a:defRPr/>
            </a:pPr>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C347DD67-8AB0-4988-AFDA-C0C8E0494F42}" type="slidenum">
              <a:rPr lang="ru-RU"/>
              <a:pPr>
                <a:defRPr/>
              </a:pPr>
              <a:t>‹#›</a:t>
            </a:fld>
            <a:endParaRPr lang="ru-RU"/>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7"/>
          <p:cNvSpPr>
            <a:spLocks noGrp="1" noChangeArrowheads="1"/>
          </p:cNvSpPr>
          <p:nvPr>
            <p:ph type="dt" sz="half" idx="10"/>
          </p:nvPr>
        </p:nvSpPr>
        <p:spPr>
          <a:ln/>
        </p:spPr>
        <p:txBody>
          <a:bodyPr/>
          <a:lstStyle>
            <a:lvl1pPr>
              <a:defRPr/>
            </a:lvl1pPr>
          </a:lstStyle>
          <a:p>
            <a:pPr>
              <a:defRPr/>
            </a:pPr>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A8B16845-5B6A-4ACA-AB37-144AE5357191}" type="slidenum">
              <a:rPr lang="ru-RU"/>
              <a:pPr>
                <a:defRPr/>
              </a:pPr>
              <a:t>‹#›</a:t>
            </a:fld>
            <a:endParaRPr lang="ru-RU"/>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7"/>
          <p:cNvSpPr>
            <a:spLocks noGrp="1" noChangeArrowheads="1"/>
          </p:cNvSpPr>
          <p:nvPr>
            <p:ph type="dt" sz="half" idx="10"/>
          </p:nvPr>
        </p:nvSpPr>
        <p:spPr>
          <a:ln/>
        </p:spPr>
        <p:txBody>
          <a:bodyPr/>
          <a:lstStyle>
            <a:lvl1pPr>
              <a:defRPr/>
            </a:lvl1pPr>
          </a:lstStyle>
          <a:p>
            <a:pPr>
              <a:defRPr/>
            </a:pPr>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DF3B8A0D-B4B1-4E08-81BC-441DE0E8D857}" type="slidenum">
              <a:rPr lang="ru-RU"/>
              <a:pPr>
                <a:defRPr/>
              </a:pPr>
              <a:t>‹#›</a:t>
            </a:fld>
            <a:endParaRPr lang="ru-RU"/>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896B2F5E-6858-4289-BA08-856458340E83}" type="slidenum">
              <a:rPr lang="ru-RU"/>
              <a:pPr>
                <a:defRPr/>
              </a:pPr>
              <a:t>‹#›</a:t>
            </a:fld>
            <a:endParaRPr lang="ru-RU"/>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F9638F89-A918-40EE-85DF-A25160DC4606}" type="slidenum">
              <a:rPr lang="ru-RU"/>
              <a:pPr>
                <a:defRPr/>
              </a:pPr>
              <a:t>‹#›</a:t>
            </a:fld>
            <a:endParaRPr lang="ru-RU"/>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C5473750-B63A-4981-BEBC-CAE4F5F15BEB}" type="slidenum">
              <a:rPr lang="ru-RU"/>
              <a:pPr>
                <a:defRPr/>
              </a:pPr>
              <a:t>‹#›</a:t>
            </a:fld>
            <a:endParaRPr lang="ru-RU"/>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6F09236E-83F5-4214-8E1B-65DBB2AC08C1}" type="slidenum">
              <a:rPr lang="ru-RU"/>
              <a:pPr>
                <a:defRPr/>
              </a:pPr>
              <a:t>‹#›</a:t>
            </a:fld>
            <a:endParaRPr lang="ru-RU"/>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2136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21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7"/>
          <p:cNvSpPr>
            <a:spLocks noGrp="1" noChangeArrowheads="1"/>
          </p:cNvSpPr>
          <p:nvPr>
            <p:ph type="dt" sz="half" idx="10"/>
          </p:nvPr>
        </p:nvSpPr>
        <p:spPr>
          <a:ln/>
        </p:spPr>
        <p:txBody>
          <a:bodyPr/>
          <a:lstStyle>
            <a:lvl1pPr>
              <a:defRPr/>
            </a:lvl1pPr>
          </a:lstStyle>
          <a:p>
            <a:pPr>
              <a:defRPr/>
            </a:pPr>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059E55AB-3389-45DD-89F1-429C49C828BA}"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B35D06F3-3552-455C-89A0-D058B263B0CA}" type="slidenum">
              <a:rPr lang="ru-RU"/>
              <a:pPr>
                <a:defRPr/>
              </a:pPr>
              <a:t>‹#›</a:t>
            </a:fld>
            <a:endParaRPr lang="ru-RU"/>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ru-RU"/>
            </a:p>
          </p:txBody>
        </p:sp>
      </p:grpSp>
      <p:sp>
        <p:nvSpPr>
          <p:cNvPr id="7"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ru-RU"/>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ru-RU"/>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ru-RU"/>
              </a:p>
            </p:txBody>
          </p:sp>
          <p:sp>
            <p:nvSpPr>
              <p:cNvPr id="13"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ru-RU"/>
              </a:p>
            </p:txBody>
          </p:sp>
          <p:sp>
            <p:nvSpPr>
              <p:cNvPr id="14"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ru-RU"/>
              </a:p>
            </p:txBody>
          </p:sp>
          <p:sp>
            <p:nvSpPr>
              <p:cNvPr id="15"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ru-RU"/>
              </a:p>
            </p:txBody>
          </p:sp>
          <p:sp>
            <p:nvSpPr>
              <p:cNvPr id="16"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ru-RU"/>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ru-RU"/>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ru-RU"/>
            </a:p>
          </p:txBody>
        </p:sp>
        <p:sp>
          <p:nvSpPr>
            <p:cNvPr id="1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ru-RU"/>
            </a:p>
          </p:txBody>
        </p:sp>
        <p:sp>
          <p:nvSpPr>
            <p:cNvPr id="2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ru-RU"/>
            </a:p>
          </p:txBody>
        </p:sp>
        <p:sp>
          <p:nvSpPr>
            <p:cNvPr id="2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ru-RU"/>
            </a:p>
          </p:txBody>
        </p:sp>
        <p:sp>
          <p:nvSpPr>
            <p:cNvPr id="2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ru-RU"/>
            </a:p>
          </p:txBody>
        </p:sp>
        <p:sp>
          <p:nvSpPr>
            <p:cNvPr id="2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ru-RU"/>
            </a:p>
          </p:txBody>
        </p:sp>
      </p:grpSp>
      <p:sp>
        <p:nvSpPr>
          <p:cNvPr id="186390" name="Rectangle 22"/>
          <p:cNvSpPr>
            <a:spLocks noGrp="1" noChangeArrowheads="1"/>
          </p:cNvSpPr>
          <p:nvPr>
            <p:ph type="ctrTitle" sz="quarter"/>
          </p:nvPr>
        </p:nvSpPr>
        <p:spPr>
          <a:xfrm>
            <a:off x="457200" y="1447800"/>
            <a:ext cx="8229600" cy="1736725"/>
          </a:xfrm>
        </p:spPr>
        <p:txBody>
          <a:bodyPr/>
          <a:lstStyle>
            <a:lvl1pPr>
              <a:defRPr sz="5400"/>
            </a:lvl1pPr>
          </a:lstStyle>
          <a:p>
            <a:r>
              <a:rPr lang="ru-RU"/>
              <a:t>Образец заголовка</a:t>
            </a:r>
          </a:p>
        </p:txBody>
      </p:sp>
      <p:sp>
        <p:nvSpPr>
          <p:cNvPr id="186391"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ru-RU"/>
              <a:t>Образец подзаголовка</a:t>
            </a:r>
          </a:p>
        </p:txBody>
      </p:sp>
      <p:sp>
        <p:nvSpPr>
          <p:cNvPr id="24" name="Rectangle 24"/>
          <p:cNvSpPr>
            <a:spLocks noGrp="1" noChangeArrowheads="1"/>
          </p:cNvSpPr>
          <p:nvPr>
            <p:ph type="dt" sz="quarter" idx="10"/>
          </p:nvPr>
        </p:nvSpPr>
        <p:spPr/>
        <p:txBody>
          <a:bodyPr/>
          <a:lstStyle>
            <a:lvl1pPr>
              <a:defRPr/>
            </a:lvl1pPr>
          </a:lstStyle>
          <a:p>
            <a:pPr>
              <a:defRPr/>
            </a:pPr>
            <a:endParaRPr lang="ru-RU"/>
          </a:p>
        </p:txBody>
      </p:sp>
      <p:sp>
        <p:nvSpPr>
          <p:cNvPr id="25" name="Rectangle 25"/>
          <p:cNvSpPr>
            <a:spLocks noGrp="1" noChangeArrowheads="1"/>
          </p:cNvSpPr>
          <p:nvPr>
            <p:ph type="sldNum" sz="quarter" idx="11"/>
          </p:nvPr>
        </p:nvSpPr>
        <p:spPr/>
        <p:txBody>
          <a:bodyPr/>
          <a:lstStyle>
            <a:lvl1pPr>
              <a:defRPr/>
            </a:lvl1pPr>
          </a:lstStyle>
          <a:p>
            <a:pPr>
              <a:defRPr/>
            </a:pPr>
            <a:fld id="{05A776E3-839A-495A-BE0F-31794D90B7F6}" type="slidenum">
              <a:rPr lang="ru-RU"/>
              <a:pPr>
                <a:defRPr/>
              </a:pPr>
              <a:t>‹#›</a:t>
            </a:fld>
            <a:endParaRPr lang="ru-RU"/>
          </a:p>
        </p:txBody>
      </p:sp>
      <p:sp>
        <p:nvSpPr>
          <p:cNvPr id="26" name="Rectangle 26"/>
          <p:cNvSpPr>
            <a:spLocks noGrp="1" noChangeArrowheads="1"/>
          </p:cNvSpPr>
          <p:nvPr>
            <p:ph type="ftr" sz="quarter" idx="12"/>
          </p:nvPr>
        </p:nvSpPr>
        <p:spPr/>
        <p:txBody>
          <a:bodyPr/>
          <a:lstStyle>
            <a:lvl1pPr>
              <a:defRPr/>
            </a:lvl1pPr>
          </a:lstStyle>
          <a:p>
            <a:pPr>
              <a:defRPr/>
            </a:pPr>
            <a:endParaRPr lang="ru-RU"/>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4"/>
          <p:cNvSpPr>
            <a:spLocks noGrp="1" noChangeArrowheads="1"/>
          </p:cNvSpPr>
          <p:nvPr>
            <p:ph type="dt" sz="half" idx="10"/>
          </p:nvPr>
        </p:nvSpPr>
        <p:spPr>
          <a:ln/>
        </p:spPr>
        <p:txBody>
          <a:bodyPr/>
          <a:lstStyle>
            <a:lvl1pPr>
              <a:defRPr/>
            </a:lvl1pPr>
          </a:lstStyle>
          <a:p>
            <a:pPr>
              <a:defRPr/>
            </a:pPr>
            <a:endParaRPr lang="ru-RU"/>
          </a:p>
        </p:txBody>
      </p:sp>
      <p:sp>
        <p:nvSpPr>
          <p:cNvPr id="5" name="Rectangle 25"/>
          <p:cNvSpPr>
            <a:spLocks noGrp="1" noChangeArrowheads="1"/>
          </p:cNvSpPr>
          <p:nvPr>
            <p:ph type="ftr" sz="quarter" idx="11"/>
          </p:nvPr>
        </p:nvSpPr>
        <p:spPr>
          <a:ln/>
        </p:spPr>
        <p:txBody>
          <a:bodyPr/>
          <a:lstStyle>
            <a:lvl1pPr>
              <a:defRPr/>
            </a:lvl1pPr>
          </a:lstStyle>
          <a:p>
            <a:pPr>
              <a:defRPr/>
            </a:pPr>
            <a:endParaRPr lang="ru-RU"/>
          </a:p>
        </p:txBody>
      </p:sp>
      <p:sp>
        <p:nvSpPr>
          <p:cNvPr id="6" name="Rectangle 26"/>
          <p:cNvSpPr>
            <a:spLocks noGrp="1" noChangeArrowheads="1"/>
          </p:cNvSpPr>
          <p:nvPr>
            <p:ph type="sldNum" sz="quarter" idx="12"/>
          </p:nvPr>
        </p:nvSpPr>
        <p:spPr>
          <a:ln/>
        </p:spPr>
        <p:txBody>
          <a:bodyPr/>
          <a:lstStyle>
            <a:lvl1pPr>
              <a:defRPr/>
            </a:lvl1pPr>
          </a:lstStyle>
          <a:p>
            <a:pPr>
              <a:defRPr/>
            </a:pPr>
            <a:fld id="{E65EDC8D-361F-488F-A1C1-30DC7B4765BD}" type="slidenum">
              <a:rPr lang="ru-RU"/>
              <a:pPr>
                <a:defRPr/>
              </a:pPr>
              <a:t>‹#›</a:t>
            </a:fld>
            <a:endParaRPr lang="ru-RU"/>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4"/>
          <p:cNvSpPr>
            <a:spLocks noGrp="1" noChangeArrowheads="1"/>
          </p:cNvSpPr>
          <p:nvPr>
            <p:ph type="dt" sz="half" idx="10"/>
          </p:nvPr>
        </p:nvSpPr>
        <p:spPr>
          <a:ln/>
        </p:spPr>
        <p:txBody>
          <a:bodyPr/>
          <a:lstStyle>
            <a:lvl1pPr>
              <a:defRPr/>
            </a:lvl1pPr>
          </a:lstStyle>
          <a:p>
            <a:pPr>
              <a:defRPr/>
            </a:pPr>
            <a:endParaRPr lang="ru-RU"/>
          </a:p>
        </p:txBody>
      </p:sp>
      <p:sp>
        <p:nvSpPr>
          <p:cNvPr id="5" name="Rectangle 25"/>
          <p:cNvSpPr>
            <a:spLocks noGrp="1" noChangeArrowheads="1"/>
          </p:cNvSpPr>
          <p:nvPr>
            <p:ph type="ftr" sz="quarter" idx="11"/>
          </p:nvPr>
        </p:nvSpPr>
        <p:spPr>
          <a:ln/>
        </p:spPr>
        <p:txBody>
          <a:bodyPr/>
          <a:lstStyle>
            <a:lvl1pPr>
              <a:defRPr/>
            </a:lvl1pPr>
          </a:lstStyle>
          <a:p>
            <a:pPr>
              <a:defRPr/>
            </a:pPr>
            <a:endParaRPr lang="ru-RU"/>
          </a:p>
        </p:txBody>
      </p:sp>
      <p:sp>
        <p:nvSpPr>
          <p:cNvPr id="6" name="Rectangle 26"/>
          <p:cNvSpPr>
            <a:spLocks noGrp="1" noChangeArrowheads="1"/>
          </p:cNvSpPr>
          <p:nvPr>
            <p:ph type="sldNum" sz="quarter" idx="12"/>
          </p:nvPr>
        </p:nvSpPr>
        <p:spPr>
          <a:ln/>
        </p:spPr>
        <p:txBody>
          <a:bodyPr/>
          <a:lstStyle>
            <a:lvl1pPr>
              <a:defRPr/>
            </a:lvl1pPr>
          </a:lstStyle>
          <a:p>
            <a:pPr>
              <a:defRPr/>
            </a:pPr>
            <a:fld id="{E4DFC250-4AE1-41F3-BB01-6D9A8D504622}" type="slidenum">
              <a:rPr lang="ru-RU"/>
              <a:pPr>
                <a:defRPr/>
              </a:pPr>
              <a:t>‹#›</a:t>
            </a:fld>
            <a:endParaRPr lang="ru-RU"/>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4"/>
          <p:cNvSpPr>
            <a:spLocks noGrp="1" noChangeArrowheads="1"/>
          </p:cNvSpPr>
          <p:nvPr>
            <p:ph type="dt" sz="half" idx="10"/>
          </p:nvPr>
        </p:nvSpPr>
        <p:spPr>
          <a:ln/>
        </p:spPr>
        <p:txBody>
          <a:bodyPr/>
          <a:lstStyle>
            <a:lvl1pPr>
              <a:defRPr/>
            </a:lvl1pPr>
          </a:lstStyle>
          <a:p>
            <a:pPr>
              <a:defRPr/>
            </a:pPr>
            <a:endParaRPr lang="ru-RU"/>
          </a:p>
        </p:txBody>
      </p:sp>
      <p:sp>
        <p:nvSpPr>
          <p:cNvPr id="6" name="Rectangle 25"/>
          <p:cNvSpPr>
            <a:spLocks noGrp="1" noChangeArrowheads="1"/>
          </p:cNvSpPr>
          <p:nvPr>
            <p:ph type="ftr" sz="quarter" idx="11"/>
          </p:nvPr>
        </p:nvSpPr>
        <p:spPr>
          <a:ln/>
        </p:spPr>
        <p:txBody>
          <a:bodyPr/>
          <a:lstStyle>
            <a:lvl1pPr>
              <a:defRPr/>
            </a:lvl1pPr>
          </a:lstStyle>
          <a:p>
            <a:pPr>
              <a:defRPr/>
            </a:pPr>
            <a:endParaRPr lang="ru-RU"/>
          </a:p>
        </p:txBody>
      </p:sp>
      <p:sp>
        <p:nvSpPr>
          <p:cNvPr id="7" name="Rectangle 26"/>
          <p:cNvSpPr>
            <a:spLocks noGrp="1" noChangeArrowheads="1"/>
          </p:cNvSpPr>
          <p:nvPr>
            <p:ph type="sldNum" sz="quarter" idx="12"/>
          </p:nvPr>
        </p:nvSpPr>
        <p:spPr>
          <a:ln/>
        </p:spPr>
        <p:txBody>
          <a:bodyPr/>
          <a:lstStyle>
            <a:lvl1pPr>
              <a:defRPr/>
            </a:lvl1pPr>
          </a:lstStyle>
          <a:p>
            <a:pPr>
              <a:defRPr/>
            </a:pPr>
            <a:fld id="{180DD0A1-BC05-4D00-B0BF-30F5A94FF130}" type="slidenum">
              <a:rPr lang="ru-RU"/>
              <a:pPr>
                <a:defRPr/>
              </a:pPr>
              <a:t>‹#›</a:t>
            </a:fld>
            <a:endParaRPr lang="ru-RU"/>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4"/>
          <p:cNvSpPr>
            <a:spLocks noGrp="1" noChangeArrowheads="1"/>
          </p:cNvSpPr>
          <p:nvPr>
            <p:ph type="dt" sz="half" idx="10"/>
          </p:nvPr>
        </p:nvSpPr>
        <p:spPr>
          <a:ln/>
        </p:spPr>
        <p:txBody>
          <a:bodyPr/>
          <a:lstStyle>
            <a:lvl1pPr>
              <a:defRPr/>
            </a:lvl1pPr>
          </a:lstStyle>
          <a:p>
            <a:pPr>
              <a:defRPr/>
            </a:pPr>
            <a:endParaRPr lang="ru-RU"/>
          </a:p>
        </p:txBody>
      </p:sp>
      <p:sp>
        <p:nvSpPr>
          <p:cNvPr id="8" name="Rectangle 25"/>
          <p:cNvSpPr>
            <a:spLocks noGrp="1" noChangeArrowheads="1"/>
          </p:cNvSpPr>
          <p:nvPr>
            <p:ph type="ftr" sz="quarter" idx="11"/>
          </p:nvPr>
        </p:nvSpPr>
        <p:spPr>
          <a:ln/>
        </p:spPr>
        <p:txBody>
          <a:bodyPr/>
          <a:lstStyle>
            <a:lvl1pPr>
              <a:defRPr/>
            </a:lvl1pPr>
          </a:lstStyle>
          <a:p>
            <a:pPr>
              <a:defRPr/>
            </a:pPr>
            <a:endParaRPr lang="ru-RU"/>
          </a:p>
        </p:txBody>
      </p:sp>
      <p:sp>
        <p:nvSpPr>
          <p:cNvPr id="9" name="Rectangle 26"/>
          <p:cNvSpPr>
            <a:spLocks noGrp="1" noChangeArrowheads="1"/>
          </p:cNvSpPr>
          <p:nvPr>
            <p:ph type="sldNum" sz="quarter" idx="12"/>
          </p:nvPr>
        </p:nvSpPr>
        <p:spPr>
          <a:ln/>
        </p:spPr>
        <p:txBody>
          <a:bodyPr/>
          <a:lstStyle>
            <a:lvl1pPr>
              <a:defRPr/>
            </a:lvl1pPr>
          </a:lstStyle>
          <a:p>
            <a:pPr>
              <a:defRPr/>
            </a:pPr>
            <a:fld id="{9EF2551E-F574-430C-9E46-D12E60ED9FED}" type="slidenum">
              <a:rPr lang="ru-RU"/>
              <a:pPr>
                <a:defRPr/>
              </a:pPr>
              <a:t>‹#›</a:t>
            </a:fld>
            <a:endParaRPr lang="ru-RU"/>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4"/>
          <p:cNvSpPr>
            <a:spLocks noGrp="1" noChangeArrowheads="1"/>
          </p:cNvSpPr>
          <p:nvPr>
            <p:ph type="dt" sz="half" idx="10"/>
          </p:nvPr>
        </p:nvSpPr>
        <p:spPr>
          <a:ln/>
        </p:spPr>
        <p:txBody>
          <a:bodyPr/>
          <a:lstStyle>
            <a:lvl1pPr>
              <a:defRPr/>
            </a:lvl1pPr>
          </a:lstStyle>
          <a:p>
            <a:pPr>
              <a:defRPr/>
            </a:pPr>
            <a:endParaRPr lang="ru-RU"/>
          </a:p>
        </p:txBody>
      </p:sp>
      <p:sp>
        <p:nvSpPr>
          <p:cNvPr id="4" name="Rectangle 25"/>
          <p:cNvSpPr>
            <a:spLocks noGrp="1" noChangeArrowheads="1"/>
          </p:cNvSpPr>
          <p:nvPr>
            <p:ph type="ftr" sz="quarter" idx="11"/>
          </p:nvPr>
        </p:nvSpPr>
        <p:spPr>
          <a:ln/>
        </p:spPr>
        <p:txBody>
          <a:bodyPr/>
          <a:lstStyle>
            <a:lvl1pPr>
              <a:defRPr/>
            </a:lvl1pPr>
          </a:lstStyle>
          <a:p>
            <a:pPr>
              <a:defRPr/>
            </a:pPr>
            <a:endParaRPr lang="ru-RU"/>
          </a:p>
        </p:txBody>
      </p:sp>
      <p:sp>
        <p:nvSpPr>
          <p:cNvPr id="5" name="Rectangle 26"/>
          <p:cNvSpPr>
            <a:spLocks noGrp="1" noChangeArrowheads="1"/>
          </p:cNvSpPr>
          <p:nvPr>
            <p:ph type="sldNum" sz="quarter" idx="12"/>
          </p:nvPr>
        </p:nvSpPr>
        <p:spPr>
          <a:ln/>
        </p:spPr>
        <p:txBody>
          <a:bodyPr/>
          <a:lstStyle>
            <a:lvl1pPr>
              <a:defRPr/>
            </a:lvl1pPr>
          </a:lstStyle>
          <a:p>
            <a:pPr>
              <a:defRPr/>
            </a:pPr>
            <a:fld id="{AB511425-2104-4E0F-83BB-3D9038A2021C}" type="slidenum">
              <a:rPr lang="ru-RU"/>
              <a:pPr>
                <a:defRPr/>
              </a:pPr>
              <a:t>‹#›</a:t>
            </a:fld>
            <a:endParaRPr lang="ru-RU"/>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ru-RU"/>
          </a:p>
        </p:txBody>
      </p:sp>
      <p:sp>
        <p:nvSpPr>
          <p:cNvPr id="3" name="Rectangle 25"/>
          <p:cNvSpPr>
            <a:spLocks noGrp="1" noChangeArrowheads="1"/>
          </p:cNvSpPr>
          <p:nvPr>
            <p:ph type="ftr" sz="quarter" idx="11"/>
          </p:nvPr>
        </p:nvSpPr>
        <p:spPr>
          <a:ln/>
        </p:spPr>
        <p:txBody>
          <a:bodyPr/>
          <a:lstStyle>
            <a:lvl1pPr>
              <a:defRPr/>
            </a:lvl1pPr>
          </a:lstStyle>
          <a:p>
            <a:pPr>
              <a:defRPr/>
            </a:pPr>
            <a:endParaRPr lang="ru-RU"/>
          </a:p>
        </p:txBody>
      </p:sp>
      <p:sp>
        <p:nvSpPr>
          <p:cNvPr id="4" name="Rectangle 26"/>
          <p:cNvSpPr>
            <a:spLocks noGrp="1" noChangeArrowheads="1"/>
          </p:cNvSpPr>
          <p:nvPr>
            <p:ph type="sldNum" sz="quarter" idx="12"/>
          </p:nvPr>
        </p:nvSpPr>
        <p:spPr>
          <a:ln/>
        </p:spPr>
        <p:txBody>
          <a:bodyPr/>
          <a:lstStyle>
            <a:lvl1pPr>
              <a:defRPr/>
            </a:lvl1pPr>
          </a:lstStyle>
          <a:p>
            <a:pPr>
              <a:defRPr/>
            </a:pPr>
            <a:fld id="{D153991D-1F64-4D08-8951-479987A87E5F}" type="slidenum">
              <a:rPr lang="ru-RU"/>
              <a:pPr>
                <a:defRPr/>
              </a:pPr>
              <a:t>‹#›</a:t>
            </a:fld>
            <a:endParaRPr lang="ru-RU"/>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4"/>
          <p:cNvSpPr>
            <a:spLocks noGrp="1" noChangeArrowheads="1"/>
          </p:cNvSpPr>
          <p:nvPr>
            <p:ph type="dt" sz="half" idx="10"/>
          </p:nvPr>
        </p:nvSpPr>
        <p:spPr>
          <a:ln/>
        </p:spPr>
        <p:txBody>
          <a:bodyPr/>
          <a:lstStyle>
            <a:lvl1pPr>
              <a:defRPr/>
            </a:lvl1pPr>
          </a:lstStyle>
          <a:p>
            <a:pPr>
              <a:defRPr/>
            </a:pPr>
            <a:endParaRPr lang="ru-RU"/>
          </a:p>
        </p:txBody>
      </p:sp>
      <p:sp>
        <p:nvSpPr>
          <p:cNvPr id="6" name="Rectangle 25"/>
          <p:cNvSpPr>
            <a:spLocks noGrp="1" noChangeArrowheads="1"/>
          </p:cNvSpPr>
          <p:nvPr>
            <p:ph type="ftr" sz="quarter" idx="11"/>
          </p:nvPr>
        </p:nvSpPr>
        <p:spPr>
          <a:ln/>
        </p:spPr>
        <p:txBody>
          <a:bodyPr/>
          <a:lstStyle>
            <a:lvl1pPr>
              <a:defRPr/>
            </a:lvl1pPr>
          </a:lstStyle>
          <a:p>
            <a:pPr>
              <a:defRPr/>
            </a:pPr>
            <a:endParaRPr lang="ru-RU"/>
          </a:p>
        </p:txBody>
      </p:sp>
      <p:sp>
        <p:nvSpPr>
          <p:cNvPr id="7" name="Rectangle 26"/>
          <p:cNvSpPr>
            <a:spLocks noGrp="1" noChangeArrowheads="1"/>
          </p:cNvSpPr>
          <p:nvPr>
            <p:ph type="sldNum" sz="quarter" idx="12"/>
          </p:nvPr>
        </p:nvSpPr>
        <p:spPr>
          <a:ln/>
        </p:spPr>
        <p:txBody>
          <a:bodyPr/>
          <a:lstStyle>
            <a:lvl1pPr>
              <a:defRPr/>
            </a:lvl1pPr>
          </a:lstStyle>
          <a:p>
            <a:pPr>
              <a:defRPr/>
            </a:pPr>
            <a:fld id="{9C535A8E-37DC-4071-BB66-F5DC87AB2074}" type="slidenum">
              <a:rPr lang="ru-RU"/>
              <a:pPr>
                <a:defRPr/>
              </a:pPr>
              <a:t>‹#›</a:t>
            </a:fld>
            <a:endParaRPr lang="ru-RU"/>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4"/>
          <p:cNvSpPr>
            <a:spLocks noGrp="1" noChangeArrowheads="1"/>
          </p:cNvSpPr>
          <p:nvPr>
            <p:ph type="dt" sz="half" idx="10"/>
          </p:nvPr>
        </p:nvSpPr>
        <p:spPr>
          <a:ln/>
        </p:spPr>
        <p:txBody>
          <a:bodyPr/>
          <a:lstStyle>
            <a:lvl1pPr>
              <a:defRPr/>
            </a:lvl1pPr>
          </a:lstStyle>
          <a:p>
            <a:pPr>
              <a:defRPr/>
            </a:pPr>
            <a:endParaRPr lang="ru-RU"/>
          </a:p>
        </p:txBody>
      </p:sp>
      <p:sp>
        <p:nvSpPr>
          <p:cNvPr id="6" name="Rectangle 25"/>
          <p:cNvSpPr>
            <a:spLocks noGrp="1" noChangeArrowheads="1"/>
          </p:cNvSpPr>
          <p:nvPr>
            <p:ph type="ftr" sz="quarter" idx="11"/>
          </p:nvPr>
        </p:nvSpPr>
        <p:spPr>
          <a:ln/>
        </p:spPr>
        <p:txBody>
          <a:bodyPr/>
          <a:lstStyle>
            <a:lvl1pPr>
              <a:defRPr/>
            </a:lvl1pPr>
          </a:lstStyle>
          <a:p>
            <a:pPr>
              <a:defRPr/>
            </a:pPr>
            <a:endParaRPr lang="ru-RU"/>
          </a:p>
        </p:txBody>
      </p:sp>
      <p:sp>
        <p:nvSpPr>
          <p:cNvPr id="7" name="Rectangle 26"/>
          <p:cNvSpPr>
            <a:spLocks noGrp="1" noChangeArrowheads="1"/>
          </p:cNvSpPr>
          <p:nvPr>
            <p:ph type="sldNum" sz="quarter" idx="12"/>
          </p:nvPr>
        </p:nvSpPr>
        <p:spPr>
          <a:ln/>
        </p:spPr>
        <p:txBody>
          <a:bodyPr/>
          <a:lstStyle>
            <a:lvl1pPr>
              <a:defRPr/>
            </a:lvl1pPr>
          </a:lstStyle>
          <a:p>
            <a:pPr>
              <a:defRPr/>
            </a:pPr>
            <a:fld id="{F3DDE455-2033-4BB4-A88F-B075F050F1A0}" type="slidenum">
              <a:rPr lang="ru-RU"/>
              <a:pPr>
                <a:defRPr/>
              </a:pPr>
              <a:t>‹#›</a:t>
            </a:fld>
            <a:endParaRPr lang="ru-RU"/>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4"/>
          <p:cNvSpPr>
            <a:spLocks noGrp="1" noChangeArrowheads="1"/>
          </p:cNvSpPr>
          <p:nvPr>
            <p:ph type="dt" sz="half" idx="10"/>
          </p:nvPr>
        </p:nvSpPr>
        <p:spPr>
          <a:ln/>
        </p:spPr>
        <p:txBody>
          <a:bodyPr/>
          <a:lstStyle>
            <a:lvl1pPr>
              <a:defRPr/>
            </a:lvl1pPr>
          </a:lstStyle>
          <a:p>
            <a:pPr>
              <a:defRPr/>
            </a:pPr>
            <a:endParaRPr lang="ru-RU"/>
          </a:p>
        </p:txBody>
      </p:sp>
      <p:sp>
        <p:nvSpPr>
          <p:cNvPr id="5" name="Rectangle 25"/>
          <p:cNvSpPr>
            <a:spLocks noGrp="1" noChangeArrowheads="1"/>
          </p:cNvSpPr>
          <p:nvPr>
            <p:ph type="ftr" sz="quarter" idx="11"/>
          </p:nvPr>
        </p:nvSpPr>
        <p:spPr>
          <a:ln/>
        </p:spPr>
        <p:txBody>
          <a:bodyPr/>
          <a:lstStyle>
            <a:lvl1pPr>
              <a:defRPr/>
            </a:lvl1pPr>
          </a:lstStyle>
          <a:p>
            <a:pPr>
              <a:defRPr/>
            </a:pPr>
            <a:endParaRPr lang="ru-RU"/>
          </a:p>
        </p:txBody>
      </p:sp>
      <p:sp>
        <p:nvSpPr>
          <p:cNvPr id="6" name="Rectangle 26"/>
          <p:cNvSpPr>
            <a:spLocks noGrp="1" noChangeArrowheads="1"/>
          </p:cNvSpPr>
          <p:nvPr>
            <p:ph type="sldNum" sz="quarter" idx="12"/>
          </p:nvPr>
        </p:nvSpPr>
        <p:spPr>
          <a:ln/>
        </p:spPr>
        <p:txBody>
          <a:bodyPr/>
          <a:lstStyle>
            <a:lvl1pPr>
              <a:defRPr/>
            </a:lvl1pPr>
          </a:lstStyle>
          <a:p>
            <a:pPr>
              <a:defRPr/>
            </a:pPr>
            <a:fld id="{2F2814FC-9284-48D9-BEDC-4EFCF4A227A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theme" Target="../theme/theme10.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9.xml"/><Relationship Id="rId13" Type="http://schemas.openxmlformats.org/officeDocument/2006/relationships/theme" Target="../theme/theme11.xml"/><Relationship Id="rId3" Type="http://schemas.openxmlformats.org/officeDocument/2006/relationships/slideLayout" Target="../slideLayouts/slideLayout114.xml"/><Relationship Id="rId7" Type="http://schemas.openxmlformats.org/officeDocument/2006/relationships/slideLayout" Target="../slideLayouts/slideLayout118.xml"/><Relationship Id="rId12" Type="http://schemas.openxmlformats.org/officeDocument/2006/relationships/slideLayout" Target="../slideLayouts/slideLayout123.xml"/><Relationship Id="rId2" Type="http://schemas.openxmlformats.org/officeDocument/2006/relationships/slideLayout" Target="../slideLayouts/slideLayout113.xml"/><Relationship Id="rId1" Type="http://schemas.openxmlformats.org/officeDocument/2006/relationships/slideLayout" Target="../slideLayouts/slideLayout112.xml"/><Relationship Id="rId6" Type="http://schemas.openxmlformats.org/officeDocument/2006/relationships/slideLayout" Target="../slideLayouts/slideLayout117.xml"/><Relationship Id="rId11" Type="http://schemas.openxmlformats.org/officeDocument/2006/relationships/slideLayout" Target="../slideLayouts/slideLayout122.xml"/><Relationship Id="rId5" Type="http://schemas.openxmlformats.org/officeDocument/2006/relationships/slideLayout" Target="../slideLayouts/slideLayout116.xml"/><Relationship Id="rId10" Type="http://schemas.openxmlformats.org/officeDocument/2006/relationships/slideLayout" Target="../slideLayouts/slideLayout121.xml"/><Relationship Id="rId4" Type="http://schemas.openxmlformats.org/officeDocument/2006/relationships/slideLayout" Target="../slideLayouts/slideLayout115.xml"/><Relationship Id="rId9" Type="http://schemas.openxmlformats.org/officeDocument/2006/relationships/slideLayout" Target="../slideLayouts/slideLayout120.xml"/><Relationship Id="rId14" Type="http://schemas.openxmlformats.org/officeDocument/2006/relationships/image" Target="../media/image1.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1.xml"/><Relationship Id="rId3" Type="http://schemas.openxmlformats.org/officeDocument/2006/relationships/slideLayout" Target="../slideLayouts/slideLayout126.xml"/><Relationship Id="rId7" Type="http://schemas.openxmlformats.org/officeDocument/2006/relationships/slideLayout" Target="../slideLayouts/slideLayout130.xml"/><Relationship Id="rId12" Type="http://schemas.openxmlformats.org/officeDocument/2006/relationships/theme" Target="../theme/theme12.xml"/><Relationship Id="rId2" Type="http://schemas.openxmlformats.org/officeDocument/2006/relationships/slideLayout" Target="../slideLayouts/slideLayout125.xml"/><Relationship Id="rId1" Type="http://schemas.openxmlformats.org/officeDocument/2006/relationships/slideLayout" Target="../slideLayouts/slideLayout124.xml"/><Relationship Id="rId6" Type="http://schemas.openxmlformats.org/officeDocument/2006/relationships/slideLayout" Target="../slideLayouts/slideLayout129.xml"/><Relationship Id="rId11" Type="http://schemas.openxmlformats.org/officeDocument/2006/relationships/slideLayout" Target="../slideLayouts/slideLayout134.xml"/><Relationship Id="rId5" Type="http://schemas.openxmlformats.org/officeDocument/2006/relationships/slideLayout" Target="../slideLayouts/slideLayout128.xml"/><Relationship Id="rId10" Type="http://schemas.openxmlformats.org/officeDocument/2006/relationships/slideLayout" Target="../slideLayouts/slideLayout133.xml"/><Relationship Id="rId4" Type="http://schemas.openxmlformats.org/officeDocument/2006/relationships/slideLayout" Target="../slideLayouts/slideLayout127.xml"/><Relationship Id="rId9" Type="http://schemas.openxmlformats.org/officeDocument/2006/relationships/slideLayout" Target="../slideLayouts/slideLayout13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2.xml"/><Relationship Id="rId3" Type="http://schemas.openxmlformats.org/officeDocument/2006/relationships/slideLayout" Target="../slideLayouts/slideLayout137.xml"/><Relationship Id="rId7" Type="http://schemas.openxmlformats.org/officeDocument/2006/relationships/slideLayout" Target="../slideLayouts/slideLayout141.xml"/><Relationship Id="rId12" Type="http://schemas.openxmlformats.org/officeDocument/2006/relationships/theme" Target="../theme/theme13.xml"/><Relationship Id="rId2" Type="http://schemas.openxmlformats.org/officeDocument/2006/relationships/slideLayout" Target="../slideLayouts/slideLayout136.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11" Type="http://schemas.openxmlformats.org/officeDocument/2006/relationships/slideLayout" Target="../slideLayouts/slideLayout145.xml"/><Relationship Id="rId5" Type="http://schemas.openxmlformats.org/officeDocument/2006/relationships/slideLayout" Target="../slideLayouts/slideLayout139.xml"/><Relationship Id="rId10" Type="http://schemas.openxmlformats.org/officeDocument/2006/relationships/slideLayout" Target="../slideLayouts/slideLayout144.xml"/><Relationship Id="rId4" Type="http://schemas.openxmlformats.org/officeDocument/2006/relationships/slideLayout" Target="../slideLayouts/slideLayout138.xml"/><Relationship Id="rId9" Type="http://schemas.openxmlformats.org/officeDocument/2006/relationships/slideLayout" Target="../slideLayouts/slideLayout143.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3.xml"/><Relationship Id="rId3" Type="http://schemas.openxmlformats.org/officeDocument/2006/relationships/slideLayout" Target="../slideLayouts/slideLayout148.xml"/><Relationship Id="rId7" Type="http://schemas.openxmlformats.org/officeDocument/2006/relationships/slideLayout" Target="../slideLayouts/slideLayout152.xml"/><Relationship Id="rId12" Type="http://schemas.openxmlformats.org/officeDocument/2006/relationships/theme" Target="../theme/theme14.xml"/><Relationship Id="rId2" Type="http://schemas.openxmlformats.org/officeDocument/2006/relationships/slideLayout" Target="../slideLayouts/slideLayout147.xml"/><Relationship Id="rId1" Type="http://schemas.openxmlformats.org/officeDocument/2006/relationships/slideLayout" Target="../slideLayouts/slideLayout146.xml"/><Relationship Id="rId6" Type="http://schemas.openxmlformats.org/officeDocument/2006/relationships/slideLayout" Target="../slideLayouts/slideLayout151.xml"/><Relationship Id="rId11" Type="http://schemas.openxmlformats.org/officeDocument/2006/relationships/slideLayout" Target="../slideLayouts/slideLayout156.xml"/><Relationship Id="rId5" Type="http://schemas.openxmlformats.org/officeDocument/2006/relationships/slideLayout" Target="../slideLayouts/slideLayout150.xml"/><Relationship Id="rId10" Type="http://schemas.openxmlformats.org/officeDocument/2006/relationships/slideLayout" Target="../slideLayouts/slideLayout155.xml"/><Relationship Id="rId4" Type="http://schemas.openxmlformats.org/officeDocument/2006/relationships/slideLayout" Target="../slideLayouts/slideLayout149.xml"/><Relationship Id="rId9" Type="http://schemas.openxmlformats.org/officeDocument/2006/relationships/slideLayout" Target="../slideLayouts/slideLayout15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9421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ru-RU"/>
              </a:p>
            </p:txBody>
          </p:sp>
          <p:sp>
            <p:nvSpPr>
              <p:cNvPr id="94213"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ru-RU"/>
              </a:p>
            </p:txBody>
          </p:sp>
        </p:grpSp>
        <p:grpSp>
          <p:nvGrpSpPr>
            <p:cNvPr id="1033" name="Group 6"/>
            <p:cNvGrpSpPr>
              <a:grpSpLocks/>
            </p:cNvGrpSpPr>
            <p:nvPr/>
          </p:nvGrpSpPr>
          <p:grpSpPr bwMode="auto">
            <a:xfrm>
              <a:off x="144" y="1248"/>
              <a:ext cx="4656" cy="201"/>
              <a:chOff x="144" y="1248"/>
              <a:chExt cx="4656" cy="201"/>
            </a:xfrm>
          </p:grpSpPr>
          <p:sp>
            <p:nvSpPr>
              <p:cNvPr id="9421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ru-RU"/>
              </a:p>
            </p:txBody>
          </p:sp>
          <p:sp>
            <p:nvSpPr>
              <p:cNvPr id="9421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ru-RU"/>
              </a:p>
            </p:txBody>
          </p:sp>
        </p:grpSp>
      </p:grpSp>
      <p:sp>
        <p:nvSpPr>
          <p:cNvPr id="9421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9421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94219"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mn-lt"/>
              </a:defRPr>
            </a:lvl1pPr>
          </a:lstStyle>
          <a:p>
            <a:pPr>
              <a:defRPr/>
            </a:pPr>
            <a:endParaRPr lang="ru-RU"/>
          </a:p>
        </p:txBody>
      </p:sp>
      <p:sp>
        <p:nvSpPr>
          <p:cNvPr id="94220"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a:latin typeface="+mn-lt"/>
              </a:defRPr>
            </a:lvl1pPr>
          </a:lstStyle>
          <a:p>
            <a:pPr>
              <a:defRPr/>
            </a:pPr>
            <a:endParaRPr lang="ru-RU"/>
          </a:p>
        </p:txBody>
      </p:sp>
      <p:sp>
        <p:nvSpPr>
          <p:cNvPr id="94221"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latin typeface="+mn-lt"/>
              </a:defRPr>
            </a:lvl1pPr>
          </a:lstStyle>
          <a:p>
            <a:pPr>
              <a:defRPr/>
            </a:pPr>
            <a:fld id="{8875E4E7-631E-49F9-89AF-729527DF1C5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4977" r:id="rId1"/>
    <p:sldLayoutId id="2147484833" r:id="rId2"/>
    <p:sldLayoutId id="2147484834" r:id="rId3"/>
    <p:sldLayoutId id="2147484835" r:id="rId4"/>
    <p:sldLayoutId id="2147484836" r:id="rId5"/>
    <p:sldLayoutId id="2147484837" r:id="rId6"/>
    <p:sldLayoutId id="2147484838" r:id="rId7"/>
    <p:sldLayoutId id="2147484839" r:id="rId8"/>
    <p:sldLayoutId id="2147484840" r:id="rId9"/>
    <p:sldLayoutId id="2147484841" r:id="rId10"/>
    <p:sldLayoutId id="2147484842"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94217"/>
                                        </p:tgtEl>
                                        <p:attrNameLst>
                                          <p:attrName>style.visibility</p:attrName>
                                        </p:attrNameLst>
                                      </p:cBhvr>
                                      <p:to>
                                        <p:strVal val="visible"/>
                                      </p:to>
                                    </p:set>
                                    <p:animEffect transition="in" filter="fade">
                                      <p:cBhvr>
                                        <p:cTn id="7" dur="1000">
                                          <p:stCondLst>
                                            <p:cond delay="0"/>
                                          </p:stCondLst>
                                        </p:cTn>
                                        <p:tgtEl>
                                          <p:spTgt spid="942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94218">
                                            <p:txEl>
                                              <p:pRg st="0" end="0"/>
                                            </p:txEl>
                                          </p:spTgt>
                                        </p:tgtEl>
                                        <p:attrNameLst>
                                          <p:attrName>style.visibility</p:attrName>
                                        </p:attrNameLst>
                                      </p:cBhvr>
                                      <p:to>
                                        <p:strVal val="visible"/>
                                      </p:to>
                                    </p:set>
                                    <p:animEffect transition="in" filter="fade">
                                      <p:cBhvr>
                                        <p:cTn id="12" dur="500">
                                          <p:stCondLst>
                                            <p:cond delay="0"/>
                                          </p:stCondLst>
                                        </p:cTn>
                                        <p:tgtEl>
                                          <p:spTgt spid="94218">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94218">
                                            <p:txEl>
                                              <p:pRg st="1" end="1"/>
                                            </p:txEl>
                                          </p:spTgt>
                                        </p:tgtEl>
                                        <p:attrNameLst>
                                          <p:attrName>style.visibility</p:attrName>
                                        </p:attrNameLst>
                                      </p:cBhvr>
                                      <p:to>
                                        <p:strVal val="visible"/>
                                      </p:to>
                                    </p:set>
                                    <p:animEffect transition="in" filter="fade">
                                      <p:cBhvr>
                                        <p:cTn id="15" dur="500">
                                          <p:stCondLst>
                                            <p:cond delay="0"/>
                                          </p:stCondLst>
                                        </p:cTn>
                                        <p:tgtEl>
                                          <p:spTgt spid="94218">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94218">
                                            <p:txEl>
                                              <p:pRg st="2" end="2"/>
                                            </p:txEl>
                                          </p:spTgt>
                                        </p:tgtEl>
                                        <p:attrNameLst>
                                          <p:attrName>style.visibility</p:attrName>
                                        </p:attrNameLst>
                                      </p:cBhvr>
                                      <p:to>
                                        <p:strVal val="visible"/>
                                      </p:to>
                                    </p:set>
                                    <p:animEffect transition="in" filter="fade">
                                      <p:cBhvr>
                                        <p:cTn id="18" dur="500">
                                          <p:stCondLst>
                                            <p:cond delay="0"/>
                                          </p:stCondLst>
                                        </p:cTn>
                                        <p:tgtEl>
                                          <p:spTgt spid="94218">
                                            <p:txEl>
                                              <p:pRg st="2" end="2"/>
                                            </p:txEl>
                                          </p:spTgt>
                                        </p:tgtEl>
                                      </p:cBhvr>
                                    </p:animEffect>
                                  </p:childTnLst>
                                </p:cTn>
                              </p:par>
                              <p:par>
                                <p:cTn id="19" presetID="10" presetClass="entr" presetSubtype="0" fill="hold" grpId="0" nodeType="withEffect">
                                  <p:stCondLst>
                                    <p:cond delay="0"/>
                                  </p:stCondLst>
                                  <p:iterate type="lt">
                                    <p:tmPct val="10000"/>
                                  </p:iterate>
                                  <p:childTnLst>
                                    <p:set>
                                      <p:cBhvr>
                                        <p:cTn id="20" dur="1" fill="hold">
                                          <p:stCondLst>
                                            <p:cond delay="0"/>
                                          </p:stCondLst>
                                        </p:cTn>
                                        <p:tgtEl>
                                          <p:spTgt spid="94218">
                                            <p:txEl>
                                              <p:pRg st="3" end="3"/>
                                            </p:txEl>
                                          </p:spTgt>
                                        </p:tgtEl>
                                        <p:attrNameLst>
                                          <p:attrName>style.visibility</p:attrName>
                                        </p:attrNameLst>
                                      </p:cBhvr>
                                      <p:to>
                                        <p:strVal val="visible"/>
                                      </p:to>
                                    </p:set>
                                    <p:animEffect transition="in" filter="fade">
                                      <p:cBhvr>
                                        <p:cTn id="21" dur="500">
                                          <p:stCondLst>
                                            <p:cond delay="0"/>
                                          </p:stCondLst>
                                        </p:cTn>
                                        <p:tgtEl>
                                          <p:spTgt spid="94218">
                                            <p:txEl>
                                              <p:pRg st="3" end="3"/>
                                            </p:txEl>
                                          </p:spTgt>
                                        </p:tgtEl>
                                      </p:cBhvr>
                                    </p:animEffect>
                                  </p:childTnLst>
                                </p:cTn>
                              </p:par>
                              <p:par>
                                <p:cTn id="22" presetID="10" presetClass="entr" presetSubtype="0" fill="hold" grpId="0" nodeType="withEffect">
                                  <p:stCondLst>
                                    <p:cond delay="0"/>
                                  </p:stCondLst>
                                  <p:iterate type="lt">
                                    <p:tmPct val="10000"/>
                                  </p:iterate>
                                  <p:childTnLst>
                                    <p:set>
                                      <p:cBhvr>
                                        <p:cTn id="23" dur="1" fill="hold">
                                          <p:stCondLst>
                                            <p:cond delay="0"/>
                                          </p:stCondLst>
                                        </p:cTn>
                                        <p:tgtEl>
                                          <p:spTgt spid="94218">
                                            <p:txEl>
                                              <p:pRg st="4" end="4"/>
                                            </p:txEl>
                                          </p:spTgt>
                                        </p:tgtEl>
                                        <p:attrNameLst>
                                          <p:attrName>style.visibility</p:attrName>
                                        </p:attrNameLst>
                                      </p:cBhvr>
                                      <p:to>
                                        <p:strVal val="visible"/>
                                      </p:to>
                                    </p:set>
                                    <p:animEffect transition="in" filter="fade">
                                      <p:cBhvr>
                                        <p:cTn id="24" dur="500">
                                          <p:stCondLst>
                                            <p:cond delay="0"/>
                                          </p:stCondLst>
                                        </p:cTn>
                                        <p:tgtEl>
                                          <p:spTgt spid="942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7" grpId="0"/>
      <p:bldP spid="94218" grpId="0" build="p">
        <p:tmplLst>
          <p:tmpl lvl="1">
            <p:tnLst>
              <p:par>
                <p:cTn presetID="10" presetClass="entr" presetSubtype="0" fill="hold" nodeType="clickEffect">
                  <p:stCondLst>
                    <p:cond delay="0"/>
                  </p:stCondLst>
                  <p:iterate type="lt">
                    <p:tmPct val="10000"/>
                  </p:iterate>
                  <p:childTnLst>
                    <p:set>
                      <p:cBhvr>
                        <p:cTn dur="1" fill="hold">
                          <p:stCondLst>
                            <p:cond delay="0"/>
                          </p:stCondLst>
                        </p:cTn>
                        <p:tgtEl>
                          <p:spTgt spid="94218"/>
                        </p:tgtEl>
                        <p:attrNameLst>
                          <p:attrName>style.visibility</p:attrName>
                        </p:attrNameLst>
                      </p:cBhvr>
                      <p:to>
                        <p:strVal val="visible"/>
                      </p:to>
                    </p:set>
                    <p:animEffect transition="in" filter="fade">
                      <p:cBhvr>
                        <p:cTn dur="500">
                          <p:stCondLst>
                            <p:cond delay="0"/>
                          </p:stCondLst>
                        </p:cTn>
                        <p:tgtEl>
                          <p:spTgt spid="94218"/>
                        </p:tgtEl>
                      </p:cBhvr>
                    </p:animEffect>
                  </p:childTnLst>
                </p:cTn>
              </p:par>
            </p:tnLst>
          </p:tmpl>
          <p:tmpl lvl="2">
            <p:tnLst>
              <p:par>
                <p:cTn presetID="10" presetClass="entr" presetSubtype="0" fill="hold" nodeType="withEffect">
                  <p:stCondLst>
                    <p:cond delay="0"/>
                  </p:stCondLst>
                  <p:iterate type="lt">
                    <p:tmPct val="10000"/>
                  </p:iterate>
                  <p:childTnLst>
                    <p:set>
                      <p:cBhvr>
                        <p:cTn dur="1" fill="hold">
                          <p:stCondLst>
                            <p:cond delay="0"/>
                          </p:stCondLst>
                        </p:cTn>
                        <p:tgtEl>
                          <p:spTgt spid="94218"/>
                        </p:tgtEl>
                        <p:attrNameLst>
                          <p:attrName>style.visibility</p:attrName>
                        </p:attrNameLst>
                      </p:cBhvr>
                      <p:to>
                        <p:strVal val="visible"/>
                      </p:to>
                    </p:set>
                    <p:animEffect transition="in" filter="fade">
                      <p:cBhvr>
                        <p:cTn dur="500">
                          <p:stCondLst>
                            <p:cond delay="0"/>
                          </p:stCondLst>
                        </p:cTn>
                        <p:tgtEl>
                          <p:spTgt spid="94218"/>
                        </p:tgtEl>
                      </p:cBhvr>
                    </p:animEffect>
                  </p:childTnLst>
                </p:cTn>
              </p:par>
            </p:tnLst>
          </p:tmpl>
          <p:tmpl lvl="3">
            <p:tnLst>
              <p:par>
                <p:cTn presetID="10" presetClass="entr" presetSubtype="0" fill="hold" nodeType="withEffect">
                  <p:stCondLst>
                    <p:cond delay="0"/>
                  </p:stCondLst>
                  <p:iterate type="lt">
                    <p:tmPct val="10000"/>
                  </p:iterate>
                  <p:childTnLst>
                    <p:set>
                      <p:cBhvr>
                        <p:cTn dur="1" fill="hold">
                          <p:stCondLst>
                            <p:cond delay="0"/>
                          </p:stCondLst>
                        </p:cTn>
                        <p:tgtEl>
                          <p:spTgt spid="94218"/>
                        </p:tgtEl>
                        <p:attrNameLst>
                          <p:attrName>style.visibility</p:attrName>
                        </p:attrNameLst>
                      </p:cBhvr>
                      <p:to>
                        <p:strVal val="visible"/>
                      </p:to>
                    </p:set>
                    <p:animEffect transition="in" filter="fade">
                      <p:cBhvr>
                        <p:cTn dur="500">
                          <p:stCondLst>
                            <p:cond delay="0"/>
                          </p:stCondLst>
                        </p:cTn>
                        <p:tgtEl>
                          <p:spTgt spid="94218"/>
                        </p:tgtEl>
                      </p:cBhvr>
                    </p:animEffect>
                  </p:childTnLst>
                </p:cTn>
              </p:par>
            </p:tnLst>
          </p:tmpl>
          <p:tmpl lvl="4">
            <p:tnLst>
              <p:par>
                <p:cTn presetID="10" presetClass="entr" presetSubtype="0" fill="hold" nodeType="withEffect">
                  <p:stCondLst>
                    <p:cond delay="0"/>
                  </p:stCondLst>
                  <p:iterate type="lt">
                    <p:tmPct val="10000"/>
                  </p:iterate>
                  <p:childTnLst>
                    <p:set>
                      <p:cBhvr>
                        <p:cTn dur="1" fill="hold">
                          <p:stCondLst>
                            <p:cond delay="0"/>
                          </p:stCondLst>
                        </p:cTn>
                        <p:tgtEl>
                          <p:spTgt spid="94218"/>
                        </p:tgtEl>
                        <p:attrNameLst>
                          <p:attrName>style.visibility</p:attrName>
                        </p:attrNameLst>
                      </p:cBhvr>
                      <p:to>
                        <p:strVal val="visible"/>
                      </p:to>
                    </p:set>
                    <p:animEffect transition="in" filter="fade">
                      <p:cBhvr>
                        <p:cTn dur="500">
                          <p:stCondLst>
                            <p:cond delay="0"/>
                          </p:stCondLst>
                        </p:cTn>
                        <p:tgtEl>
                          <p:spTgt spid="94218"/>
                        </p:tgtEl>
                      </p:cBhvr>
                    </p:animEffect>
                  </p:childTnLst>
                </p:cTn>
              </p:par>
            </p:tnLst>
          </p:tmpl>
          <p:tmpl lvl="5">
            <p:tnLst>
              <p:par>
                <p:cTn presetID="10" presetClass="entr" presetSubtype="0" fill="hold" nodeType="withEffect">
                  <p:stCondLst>
                    <p:cond delay="0"/>
                  </p:stCondLst>
                  <p:iterate type="lt">
                    <p:tmPct val="10000"/>
                  </p:iterate>
                  <p:childTnLst>
                    <p:set>
                      <p:cBhvr>
                        <p:cTn dur="1" fill="hold">
                          <p:stCondLst>
                            <p:cond delay="0"/>
                          </p:stCondLst>
                        </p:cTn>
                        <p:tgtEl>
                          <p:spTgt spid="94218"/>
                        </p:tgtEl>
                        <p:attrNameLst>
                          <p:attrName>style.visibility</p:attrName>
                        </p:attrNameLst>
                      </p:cBhvr>
                      <p:to>
                        <p:strVal val="visible"/>
                      </p:to>
                    </p:set>
                    <p:animEffect transition="in" filter="fade">
                      <p:cBhvr>
                        <p:cTn dur="500">
                          <p:stCondLst>
                            <p:cond delay="0"/>
                          </p:stCondLst>
                        </p:cTn>
                        <p:tgtEl>
                          <p:spTgt spid="94218"/>
                        </p:tgtEl>
                      </p:cBhvr>
                    </p:animEffect>
                  </p:childTnLst>
                </p:cTn>
              </p:par>
            </p:tnLst>
          </p:tmpl>
        </p:tmplLst>
      </p:bldP>
    </p:bldLst>
  </p:timing>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1071563" y="304800"/>
            <a:ext cx="7615237" cy="1106488"/>
            <a:chOff x="675" y="192"/>
            <a:chExt cx="4797" cy="697"/>
          </a:xfrm>
        </p:grpSpPr>
        <p:sp>
          <p:nvSpPr>
            <p:cNvPr id="217091"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defRPr/>
              </a:pPr>
              <a:endParaRPr lang="ru-RU" sz="2400"/>
            </a:p>
          </p:txBody>
        </p:sp>
        <p:sp>
          <p:nvSpPr>
            <p:cNvPr id="217092"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defRPr/>
              </a:pPr>
              <a:endParaRPr lang="ru-RU" sz="2400"/>
            </a:p>
          </p:txBody>
        </p:sp>
        <p:sp>
          <p:nvSpPr>
            <p:cNvPr id="217093"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defRPr/>
              </a:pPr>
              <a:endParaRPr lang="ru-RU" sz="2400"/>
            </a:p>
          </p:txBody>
        </p:sp>
        <p:sp>
          <p:nvSpPr>
            <p:cNvPr id="217094"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defRPr/>
              </a:pPr>
              <a:endParaRPr lang="ru-RU" sz="2400"/>
            </a:p>
          </p:txBody>
        </p:sp>
        <p:sp>
          <p:nvSpPr>
            <p:cNvPr id="217095"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defRPr/>
              </a:pPr>
              <a:endParaRPr lang="ru-RU" sz="2400"/>
            </a:p>
          </p:txBody>
        </p:sp>
      </p:grpSp>
      <p:sp>
        <p:nvSpPr>
          <p:cNvPr id="217096"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17097"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mn-lt"/>
              </a:defRPr>
            </a:lvl1pPr>
          </a:lstStyle>
          <a:p>
            <a:pPr>
              <a:defRPr/>
            </a:pPr>
            <a:endParaRPr lang="ru-RU"/>
          </a:p>
        </p:txBody>
      </p:sp>
      <p:sp>
        <p:nvSpPr>
          <p:cNvPr id="217098"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mn-lt"/>
              </a:defRPr>
            </a:lvl1pPr>
          </a:lstStyle>
          <a:p>
            <a:pPr>
              <a:defRPr/>
            </a:pPr>
            <a:endParaRPr lang="ru-RU"/>
          </a:p>
        </p:txBody>
      </p:sp>
      <p:sp>
        <p:nvSpPr>
          <p:cNvPr id="217099"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pPr>
              <a:defRPr/>
            </a:pPr>
            <a:fld id="{9A471A5D-FF64-4229-AAD0-CC59B6B74FDE}" type="slidenum">
              <a:rPr lang="ru-RU"/>
              <a:pPr>
                <a:defRPr/>
              </a:pPr>
              <a:t>‹#›</a:t>
            </a:fld>
            <a:endParaRPr lang="ru-RU"/>
          </a:p>
        </p:txBody>
      </p:sp>
      <p:sp>
        <p:nvSpPr>
          <p:cNvPr id="217100"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Tree>
  </p:cSld>
  <p:clrMap bg1="lt1" tx1="dk1" bg2="lt2" tx2="dk2" accent1="accent1" accent2="accent2" accent3="accent3" accent4="accent4" accent5="accent5" accent6="accent6" hlink="hlink" folHlink="folHlink"/>
  <p:sldLayoutIdLst>
    <p:sldLayoutId id="2147484986" r:id="rId1"/>
    <p:sldLayoutId id="2147484924" r:id="rId2"/>
    <p:sldLayoutId id="2147484925" r:id="rId3"/>
    <p:sldLayoutId id="2147484926" r:id="rId4"/>
    <p:sldLayoutId id="2147484927" r:id="rId5"/>
    <p:sldLayoutId id="2147484928" r:id="rId6"/>
    <p:sldLayoutId id="2147484929" r:id="rId7"/>
    <p:sldLayoutId id="2147484930" r:id="rId8"/>
    <p:sldLayoutId id="2147484931" r:id="rId9"/>
    <p:sldLayoutId id="2147484932" r:id="rId10"/>
    <p:sldLayoutId id="2147484933" r:id="rId11"/>
  </p:sldLayoutIdLst>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1000"/>
                                        <p:tgtEl>
                                          <p:spTgt spid="217100"/>
                                        </p:tgtEl>
                                      </p:cBhvr>
                                    </p:animEffect>
                                    <p:anim calcmode="lin" valueType="num">
                                      <p:cBhvr>
                                        <p:cTn id="8" dur="1000" fill="hold"/>
                                        <p:tgtEl>
                                          <p:spTgt spid="217100"/>
                                        </p:tgtEl>
                                        <p:attrNameLst>
                                          <p:attrName>ppt_x</p:attrName>
                                        </p:attrNameLst>
                                      </p:cBhvr>
                                      <p:tavLst>
                                        <p:tav tm="0">
                                          <p:val>
                                            <p:strVal val="#ppt_x"/>
                                          </p:val>
                                        </p:tav>
                                        <p:tav tm="100000">
                                          <p:val>
                                            <p:strVal val="#ppt_x"/>
                                          </p:val>
                                        </p:tav>
                                      </p:tavLst>
                                    </p:anim>
                                    <p:anim calcmode="lin" valueType="num">
                                      <p:cBhvr>
                                        <p:cTn id="9" dur="898" decel="100000" fill="hold"/>
                                        <p:tgtEl>
                                          <p:spTgt spid="217100"/>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1710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17096">
                                            <p:txEl>
                                              <p:pRg st="0" end="0"/>
                                            </p:txEl>
                                          </p:spTgt>
                                        </p:tgtEl>
                                        <p:attrNameLst>
                                          <p:attrName>style.visibility</p:attrName>
                                        </p:attrNameLst>
                                      </p:cBhvr>
                                      <p:to>
                                        <p:strVal val="visible"/>
                                      </p:to>
                                    </p:set>
                                    <p:animEffect transition="in" filter="fade">
                                      <p:cBhvr>
                                        <p:cTn id="15" dur="1000"/>
                                        <p:tgtEl>
                                          <p:spTgt spid="217096">
                                            <p:txEl>
                                              <p:pRg st="0" end="0"/>
                                            </p:txEl>
                                          </p:spTgt>
                                        </p:tgtEl>
                                      </p:cBhvr>
                                    </p:animEffect>
                                    <p:anim calcmode="lin" valueType="num">
                                      <p:cBhvr>
                                        <p:cTn id="16" dur="1000" fill="hold"/>
                                        <p:tgtEl>
                                          <p:spTgt spid="217096">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17096">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17096">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217096">
                                            <p:txEl>
                                              <p:pRg st="1" end="1"/>
                                            </p:txEl>
                                          </p:spTgt>
                                        </p:tgtEl>
                                        <p:attrNameLst>
                                          <p:attrName>style.visibility</p:attrName>
                                        </p:attrNameLst>
                                      </p:cBhvr>
                                      <p:to>
                                        <p:strVal val="visible"/>
                                      </p:to>
                                    </p:set>
                                    <p:animEffect transition="in" filter="fade">
                                      <p:cBhvr>
                                        <p:cTn id="21" dur="1000"/>
                                        <p:tgtEl>
                                          <p:spTgt spid="217096">
                                            <p:txEl>
                                              <p:pRg st="1" end="1"/>
                                            </p:txEl>
                                          </p:spTgt>
                                        </p:tgtEl>
                                      </p:cBhvr>
                                    </p:animEffect>
                                    <p:anim calcmode="lin" valueType="num">
                                      <p:cBhvr>
                                        <p:cTn id="22" dur="1000" fill="hold"/>
                                        <p:tgtEl>
                                          <p:spTgt spid="217096">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217096">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217096">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217096">
                                            <p:txEl>
                                              <p:pRg st="2" end="2"/>
                                            </p:txEl>
                                          </p:spTgt>
                                        </p:tgtEl>
                                        <p:attrNameLst>
                                          <p:attrName>style.visibility</p:attrName>
                                        </p:attrNameLst>
                                      </p:cBhvr>
                                      <p:to>
                                        <p:strVal val="visible"/>
                                      </p:to>
                                    </p:set>
                                    <p:animEffect transition="in" filter="fade">
                                      <p:cBhvr>
                                        <p:cTn id="27" dur="1000"/>
                                        <p:tgtEl>
                                          <p:spTgt spid="217096">
                                            <p:txEl>
                                              <p:pRg st="2" end="2"/>
                                            </p:txEl>
                                          </p:spTgt>
                                        </p:tgtEl>
                                      </p:cBhvr>
                                    </p:animEffect>
                                    <p:anim calcmode="lin" valueType="num">
                                      <p:cBhvr>
                                        <p:cTn id="28" dur="1000" fill="hold"/>
                                        <p:tgtEl>
                                          <p:spTgt spid="217096">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217096">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217096">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217096">
                                            <p:txEl>
                                              <p:pRg st="3" end="3"/>
                                            </p:txEl>
                                          </p:spTgt>
                                        </p:tgtEl>
                                        <p:attrNameLst>
                                          <p:attrName>style.visibility</p:attrName>
                                        </p:attrNameLst>
                                      </p:cBhvr>
                                      <p:to>
                                        <p:strVal val="visible"/>
                                      </p:to>
                                    </p:set>
                                    <p:animEffect transition="in" filter="fade">
                                      <p:cBhvr>
                                        <p:cTn id="33" dur="1000"/>
                                        <p:tgtEl>
                                          <p:spTgt spid="217096">
                                            <p:txEl>
                                              <p:pRg st="3" end="3"/>
                                            </p:txEl>
                                          </p:spTgt>
                                        </p:tgtEl>
                                      </p:cBhvr>
                                    </p:animEffect>
                                    <p:anim calcmode="lin" valueType="num">
                                      <p:cBhvr>
                                        <p:cTn id="34" dur="1000" fill="hold"/>
                                        <p:tgtEl>
                                          <p:spTgt spid="217096">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217096">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217096">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217096">
                                            <p:txEl>
                                              <p:pRg st="4" end="4"/>
                                            </p:txEl>
                                          </p:spTgt>
                                        </p:tgtEl>
                                        <p:attrNameLst>
                                          <p:attrName>style.visibility</p:attrName>
                                        </p:attrNameLst>
                                      </p:cBhvr>
                                      <p:to>
                                        <p:strVal val="visible"/>
                                      </p:to>
                                    </p:set>
                                    <p:animEffect transition="in" filter="fade">
                                      <p:cBhvr>
                                        <p:cTn id="39" dur="1000"/>
                                        <p:tgtEl>
                                          <p:spTgt spid="217096">
                                            <p:txEl>
                                              <p:pRg st="4" end="4"/>
                                            </p:txEl>
                                          </p:spTgt>
                                        </p:tgtEl>
                                      </p:cBhvr>
                                    </p:animEffect>
                                    <p:anim calcmode="lin" valueType="num">
                                      <p:cBhvr>
                                        <p:cTn id="40" dur="1000" fill="hold"/>
                                        <p:tgtEl>
                                          <p:spTgt spid="217096">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217096">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217096">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6" grpId="0" build="p">
        <p:tmplLst>
          <p:tmpl lvl="1">
            <p:tnLst>
              <p:par>
                <p:cTn presetID="37" presetClass="entr" presetSubtype="0" fill="hold" nodeType="clickEffect">
                  <p:stCondLst>
                    <p:cond delay="0"/>
                  </p:stCondLst>
                  <p:childTnLst>
                    <p:set>
                      <p:cBhvr>
                        <p:cTn dur="1" fill="hold">
                          <p:stCondLst>
                            <p:cond delay="0"/>
                          </p:stCondLst>
                        </p:cTn>
                        <p:tgtEl>
                          <p:spTgt spid="217096"/>
                        </p:tgtEl>
                        <p:attrNameLst>
                          <p:attrName>style.visibility</p:attrName>
                        </p:attrNameLst>
                      </p:cBhvr>
                      <p:to>
                        <p:strVal val="visible"/>
                      </p:to>
                    </p:set>
                    <p:animEffect transition="in" filter="fade">
                      <p:cBhvr>
                        <p:cTn dur="1000"/>
                        <p:tgtEl>
                          <p:spTgt spid="217096"/>
                        </p:tgtEl>
                      </p:cBhvr>
                    </p:animEffect>
                    <p:anim calcmode="lin" valueType="num">
                      <p:cBhvr>
                        <p:cTn dur="1000" fill="hold"/>
                        <p:tgtEl>
                          <p:spTgt spid="217096"/>
                        </p:tgtEl>
                        <p:attrNameLst>
                          <p:attrName>ppt_x</p:attrName>
                        </p:attrNameLst>
                      </p:cBhvr>
                      <p:tavLst>
                        <p:tav tm="0">
                          <p:val>
                            <p:strVal val="#ppt_x"/>
                          </p:val>
                        </p:tav>
                        <p:tav tm="100000">
                          <p:val>
                            <p:strVal val="#ppt_x"/>
                          </p:val>
                        </p:tav>
                      </p:tavLst>
                    </p:anim>
                    <p:anim calcmode="lin" valueType="num">
                      <p:cBhvr>
                        <p:cTn dur="898" decel="100000" fill="hold"/>
                        <p:tgtEl>
                          <p:spTgt spid="21709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217096"/>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217096"/>
                        </p:tgtEl>
                        <p:attrNameLst>
                          <p:attrName>style.visibility</p:attrName>
                        </p:attrNameLst>
                      </p:cBhvr>
                      <p:to>
                        <p:strVal val="visible"/>
                      </p:to>
                    </p:set>
                    <p:animEffect transition="in" filter="fade">
                      <p:cBhvr>
                        <p:cTn dur="1000"/>
                        <p:tgtEl>
                          <p:spTgt spid="217096"/>
                        </p:tgtEl>
                      </p:cBhvr>
                    </p:animEffect>
                    <p:anim calcmode="lin" valueType="num">
                      <p:cBhvr>
                        <p:cTn dur="1000" fill="hold"/>
                        <p:tgtEl>
                          <p:spTgt spid="217096"/>
                        </p:tgtEl>
                        <p:attrNameLst>
                          <p:attrName>ppt_x</p:attrName>
                        </p:attrNameLst>
                      </p:cBhvr>
                      <p:tavLst>
                        <p:tav tm="0">
                          <p:val>
                            <p:strVal val="#ppt_x"/>
                          </p:val>
                        </p:tav>
                        <p:tav tm="100000">
                          <p:val>
                            <p:strVal val="#ppt_x"/>
                          </p:val>
                        </p:tav>
                      </p:tavLst>
                    </p:anim>
                    <p:anim calcmode="lin" valueType="num">
                      <p:cBhvr>
                        <p:cTn dur="898" decel="100000" fill="hold"/>
                        <p:tgtEl>
                          <p:spTgt spid="21709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217096"/>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217096"/>
                        </p:tgtEl>
                        <p:attrNameLst>
                          <p:attrName>style.visibility</p:attrName>
                        </p:attrNameLst>
                      </p:cBhvr>
                      <p:to>
                        <p:strVal val="visible"/>
                      </p:to>
                    </p:set>
                    <p:animEffect transition="in" filter="fade">
                      <p:cBhvr>
                        <p:cTn dur="1000"/>
                        <p:tgtEl>
                          <p:spTgt spid="217096"/>
                        </p:tgtEl>
                      </p:cBhvr>
                    </p:animEffect>
                    <p:anim calcmode="lin" valueType="num">
                      <p:cBhvr>
                        <p:cTn dur="1000" fill="hold"/>
                        <p:tgtEl>
                          <p:spTgt spid="217096"/>
                        </p:tgtEl>
                        <p:attrNameLst>
                          <p:attrName>ppt_x</p:attrName>
                        </p:attrNameLst>
                      </p:cBhvr>
                      <p:tavLst>
                        <p:tav tm="0">
                          <p:val>
                            <p:strVal val="#ppt_x"/>
                          </p:val>
                        </p:tav>
                        <p:tav tm="100000">
                          <p:val>
                            <p:strVal val="#ppt_x"/>
                          </p:val>
                        </p:tav>
                      </p:tavLst>
                    </p:anim>
                    <p:anim calcmode="lin" valueType="num">
                      <p:cBhvr>
                        <p:cTn dur="898" decel="100000" fill="hold"/>
                        <p:tgtEl>
                          <p:spTgt spid="21709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217096"/>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217096"/>
                        </p:tgtEl>
                        <p:attrNameLst>
                          <p:attrName>style.visibility</p:attrName>
                        </p:attrNameLst>
                      </p:cBhvr>
                      <p:to>
                        <p:strVal val="visible"/>
                      </p:to>
                    </p:set>
                    <p:animEffect transition="in" filter="fade">
                      <p:cBhvr>
                        <p:cTn dur="1000"/>
                        <p:tgtEl>
                          <p:spTgt spid="217096"/>
                        </p:tgtEl>
                      </p:cBhvr>
                    </p:animEffect>
                    <p:anim calcmode="lin" valueType="num">
                      <p:cBhvr>
                        <p:cTn dur="1000" fill="hold"/>
                        <p:tgtEl>
                          <p:spTgt spid="217096"/>
                        </p:tgtEl>
                        <p:attrNameLst>
                          <p:attrName>ppt_x</p:attrName>
                        </p:attrNameLst>
                      </p:cBhvr>
                      <p:tavLst>
                        <p:tav tm="0">
                          <p:val>
                            <p:strVal val="#ppt_x"/>
                          </p:val>
                        </p:tav>
                        <p:tav tm="100000">
                          <p:val>
                            <p:strVal val="#ppt_x"/>
                          </p:val>
                        </p:tav>
                      </p:tavLst>
                    </p:anim>
                    <p:anim calcmode="lin" valueType="num">
                      <p:cBhvr>
                        <p:cTn dur="898" decel="100000" fill="hold"/>
                        <p:tgtEl>
                          <p:spTgt spid="21709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217096"/>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217096"/>
                        </p:tgtEl>
                        <p:attrNameLst>
                          <p:attrName>style.visibility</p:attrName>
                        </p:attrNameLst>
                      </p:cBhvr>
                      <p:to>
                        <p:strVal val="visible"/>
                      </p:to>
                    </p:set>
                    <p:animEffect transition="in" filter="fade">
                      <p:cBhvr>
                        <p:cTn dur="1000"/>
                        <p:tgtEl>
                          <p:spTgt spid="217096"/>
                        </p:tgtEl>
                      </p:cBhvr>
                    </p:animEffect>
                    <p:anim calcmode="lin" valueType="num">
                      <p:cBhvr>
                        <p:cTn dur="1000" fill="hold"/>
                        <p:tgtEl>
                          <p:spTgt spid="217096"/>
                        </p:tgtEl>
                        <p:attrNameLst>
                          <p:attrName>ppt_x</p:attrName>
                        </p:attrNameLst>
                      </p:cBhvr>
                      <p:tavLst>
                        <p:tav tm="0">
                          <p:val>
                            <p:strVal val="#ppt_x"/>
                          </p:val>
                        </p:tav>
                        <p:tav tm="100000">
                          <p:val>
                            <p:strVal val="#ppt_x"/>
                          </p:val>
                        </p:tav>
                      </p:tavLst>
                    </p:anim>
                    <p:anim calcmode="lin" valueType="num">
                      <p:cBhvr>
                        <p:cTn dur="898" decel="100000" fill="hold"/>
                        <p:tgtEl>
                          <p:spTgt spid="21709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217096"/>
                        </p:tgtEl>
                        <p:attrNameLst>
                          <p:attrName>ppt_y</p:attrName>
                        </p:attrNameLst>
                      </p:cBhvr>
                      <p:tavLst>
                        <p:tav tm="0">
                          <p:val>
                            <p:strVal val="#ppt_y-.03"/>
                          </p:val>
                        </p:tav>
                        <p:tav tm="100000">
                          <p:val>
                            <p:strVal val="#ppt_y"/>
                          </p:val>
                        </p:tav>
                      </p:tavLst>
                    </p:anim>
                  </p:childTnLst>
                </p:cTn>
              </p:par>
            </p:tnLst>
          </p:tmpl>
        </p:tmplLst>
      </p:bldP>
      <p:bldP spid="217100" grpId="0"/>
    </p:bld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5805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580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effectLst>
                  <a:outerShdw blurRad="38100" dist="38100" dir="2700000" algn="tl">
                    <a:srgbClr val="000000"/>
                  </a:outerShdw>
                </a:effectLst>
                <a:latin typeface="Arial" charset="0"/>
              </a:defRPr>
            </a:lvl1pPr>
          </a:lstStyle>
          <a:p>
            <a:pPr>
              <a:defRPr/>
            </a:pPr>
            <a:endParaRPr lang="ru-RU"/>
          </a:p>
        </p:txBody>
      </p:sp>
      <p:sp>
        <p:nvSpPr>
          <p:cNvPr id="2580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a:effectLst>
                  <a:outerShdw blurRad="38100" dist="38100" dir="2700000" algn="tl">
                    <a:srgbClr val="000000"/>
                  </a:outerShdw>
                </a:effectLst>
                <a:latin typeface="Arial" charset="0"/>
              </a:defRPr>
            </a:lvl1pPr>
          </a:lstStyle>
          <a:p>
            <a:pPr>
              <a:defRPr/>
            </a:pPr>
            <a:endParaRPr lang="ru-RU"/>
          </a:p>
        </p:txBody>
      </p:sp>
      <p:sp>
        <p:nvSpPr>
          <p:cNvPr id="2580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effectLst>
                  <a:outerShdw blurRad="38100" dist="38100" dir="2700000" algn="tl">
                    <a:srgbClr val="000000"/>
                  </a:outerShdw>
                </a:effectLst>
                <a:latin typeface="Arial" charset="0"/>
              </a:defRPr>
            </a:lvl1pPr>
          </a:lstStyle>
          <a:p>
            <a:pPr>
              <a:defRPr/>
            </a:pPr>
            <a:fld id="{7CD87C6E-A167-4166-A610-0EE191F10343}"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4934" r:id="rId1"/>
    <p:sldLayoutId id="2147484935" r:id="rId2"/>
    <p:sldLayoutId id="2147484936" r:id="rId3"/>
    <p:sldLayoutId id="2147484937" r:id="rId4"/>
    <p:sldLayoutId id="2147484938" r:id="rId5"/>
    <p:sldLayoutId id="2147484939" r:id="rId6"/>
    <p:sldLayoutId id="2147484940" r:id="rId7"/>
    <p:sldLayoutId id="2147484941" r:id="rId8"/>
    <p:sldLayoutId id="2147484942" r:id="rId9"/>
    <p:sldLayoutId id="2147484943" r:id="rId10"/>
    <p:sldLayoutId id="2147484944" r:id="rId11"/>
    <p:sldLayoutId id="2147484945"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229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908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mn-lt"/>
              </a:defRPr>
            </a:lvl1pPr>
          </a:lstStyle>
          <a:p>
            <a:pPr>
              <a:defRPr/>
            </a:pPr>
            <a:endParaRPr lang="ru-RU"/>
          </a:p>
        </p:txBody>
      </p:sp>
      <p:sp>
        <p:nvSpPr>
          <p:cNvPr id="2908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atin typeface="+mn-lt"/>
              </a:defRPr>
            </a:lvl1pPr>
          </a:lstStyle>
          <a:p>
            <a:pPr>
              <a:defRPr/>
            </a:pPr>
            <a:endParaRPr lang="ru-RU"/>
          </a:p>
        </p:txBody>
      </p:sp>
      <p:sp>
        <p:nvSpPr>
          <p:cNvPr id="2908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mn-lt"/>
              </a:defRPr>
            </a:lvl1pPr>
          </a:lstStyle>
          <a:p>
            <a:pPr>
              <a:defRPr/>
            </a:pPr>
            <a:fld id="{DE4F462F-3F11-4D98-83E7-42CC376FE3C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4946" r:id="rId1"/>
    <p:sldLayoutId id="2147484947" r:id="rId2"/>
    <p:sldLayoutId id="2147484948" r:id="rId3"/>
    <p:sldLayoutId id="2147484949" r:id="rId4"/>
    <p:sldLayoutId id="2147484950" r:id="rId5"/>
    <p:sldLayoutId id="2147484951" r:id="rId6"/>
    <p:sldLayoutId id="2147484952" r:id="rId7"/>
    <p:sldLayoutId id="2147484953" r:id="rId8"/>
    <p:sldLayoutId id="2147484954" r:id="rId9"/>
    <p:sldLayoutId id="2147484955" r:id="rId10"/>
    <p:sldLayoutId id="214748495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69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ru-RU"/>
          </a:p>
        </p:txBody>
      </p:sp>
      <p:sp>
        <p:nvSpPr>
          <p:cNvPr id="46694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ltLang="en-US" smtClean="0"/>
              <a:t>Образец заголовка</a:t>
            </a:r>
          </a:p>
        </p:txBody>
      </p:sp>
      <p:sp>
        <p:nvSpPr>
          <p:cNvPr id="46694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4669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mn-lt"/>
              </a:defRPr>
            </a:lvl1pPr>
          </a:lstStyle>
          <a:p>
            <a:pPr>
              <a:defRPr/>
            </a:pPr>
            <a:endParaRPr lang="ru-RU" altLang="en-US"/>
          </a:p>
        </p:txBody>
      </p:sp>
      <p:sp>
        <p:nvSpPr>
          <p:cNvPr id="4669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mn-lt"/>
              </a:defRPr>
            </a:lvl1pPr>
          </a:lstStyle>
          <a:p>
            <a:pPr>
              <a:defRPr/>
            </a:pPr>
            <a:endParaRPr lang="ru-RU" altLang="en-US"/>
          </a:p>
        </p:txBody>
      </p:sp>
      <p:sp>
        <p:nvSpPr>
          <p:cNvPr id="46695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pPr>
              <a:defRPr/>
            </a:pPr>
            <a:fld id="{0FFAABCA-DDF5-4323-8034-E2C52221E411}" type="slidenum">
              <a:rPr lang="ru-RU" altLang="en-US"/>
              <a:pPr>
                <a:defRPr/>
              </a:pPr>
              <a:t>‹#›</a:t>
            </a:fld>
            <a:endParaRPr lang="ru-RU" altLang="en-US"/>
          </a:p>
        </p:txBody>
      </p:sp>
      <p:grpSp>
        <p:nvGrpSpPr>
          <p:cNvPr id="13320" name="Group 8"/>
          <p:cNvGrpSpPr>
            <a:grpSpLocks/>
          </p:cNvGrpSpPr>
          <p:nvPr/>
        </p:nvGrpSpPr>
        <p:grpSpPr bwMode="auto">
          <a:xfrm>
            <a:off x="8153400" y="152400"/>
            <a:ext cx="792163" cy="1295400"/>
            <a:chOff x="5136" y="960"/>
            <a:chExt cx="528" cy="864"/>
          </a:xfrm>
        </p:grpSpPr>
        <p:sp>
          <p:nvSpPr>
            <p:cNvPr id="466953"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466954"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ru-RU"/>
            </a:p>
          </p:txBody>
        </p:sp>
        <p:sp>
          <p:nvSpPr>
            <p:cNvPr id="466955"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ru-RU"/>
            </a:p>
          </p:txBody>
        </p:sp>
        <p:sp>
          <p:nvSpPr>
            <p:cNvPr id="466956"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ru-RU"/>
            </a:p>
          </p:txBody>
        </p:sp>
        <p:sp>
          <p:nvSpPr>
            <p:cNvPr id="466957"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ru-RU"/>
            </a:p>
          </p:txBody>
        </p:sp>
        <p:sp>
          <p:nvSpPr>
            <p:cNvPr id="466958"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ru-RU"/>
            </a:p>
          </p:txBody>
        </p:sp>
        <p:sp>
          <p:nvSpPr>
            <p:cNvPr id="466959" name="Oval 15"/>
            <p:cNvSpPr>
              <a:spLocks noChangeArrowheads="1"/>
            </p:cNvSpPr>
            <p:nvPr/>
          </p:nvSpPr>
          <p:spPr bwMode="auto">
            <a:xfrm>
              <a:off x="5472" y="1072"/>
              <a:ext cx="74" cy="77"/>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60" name="Oval 16"/>
            <p:cNvSpPr>
              <a:spLocks noChangeArrowheads="1"/>
            </p:cNvSpPr>
            <p:nvPr/>
          </p:nvSpPr>
          <p:spPr bwMode="auto">
            <a:xfrm>
              <a:off x="5136" y="1184"/>
              <a:ext cx="80" cy="74"/>
            </a:xfrm>
            <a:prstGeom prst="ellipse">
              <a:avLst/>
            </a:prstGeom>
            <a:solidFill>
              <a:schemeClr val="tx2"/>
            </a:solidFill>
            <a:ln w="9525">
              <a:noFill/>
              <a:round/>
              <a:headEnd/>
              <a:tailEnd/>
            </a:ln>
            <a:effectLst/>
          </p:spPr>
          <p:txBody>
            <a:bodyPr wrap="none" anchor="ctr"/>
            <a:lstStyle/>
            <a:p>
              <a:pPr>
                <a:defRPr/>
              </a:pPr>
              <a:endParaRPr lang="ru-RU"/>
            </a:p>
          </p:txBody>
        </p:sp>
        <p:sp>
          <p:nvSpPr>
            <p:cNvPr id="466961" name="Oval 17"/>
            <p:cNvSpPr>
              <a:spLocks noChangeArrowheads="1"/>
            </p:cNvSpPr>
            <p:nvPr/>
          </p:nvSpPr>
          <p:spPr bwMode="auto">
            <a:xfrm>
              <a:off x="5248" y="1184"/>
              <a:ext cx="79" cy="74"/>
            </a:xfrm>
            <a:prstGeom prst="ellipse">
              <a:avLst/>
            </a:prstGeom>
            <a:solidFill>
              <a:schemeClr val="tx2"/>
            </a:solidFill>
            <a:ln w="9525">
              <a:noFill/>
              <a:round/>
              <a:headEnd/>
              <a:tailEnd/>
            </a:ln>
            <a:effectLst/>
          </p:spPr>
          <p:txBody>
            <a:bodyPr wrap="none" anchor="ctr"/>
            <a:lstStyle/>
            <a:p>
              <a:pPr>
                <a:defRPr/>
              </a:pPr>
              <a:endParaRPr lang="ru-RU"/>
            </a:p>
          </p:txBody>
        </p:sp>
        <p:sp>
          <p:nvSpPr>
            <p:cNvPr id="466962" name="Oval 18"/>
            <p:cNvSpPr>
              <a:spLocks noChangeArrowheads="1"/>
            </p:cNvSpPr>
            <p:nvPr/>
          </p:nvSpPr>
          <p:spPr bwMode="auto">
            <a:xfrm>
              <a:off x="5360" y="1184"/>
              <a:ext cx="76" cy="74"/>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63" name="Oval 19"/>
            <p:cNvSpPr>
              <a:spLocks noChangeArrowheads="1"/>
            </p:cNvSpPr>
            <p:nvPr/>
          </p:nvSpPr>
          <p:spPr bwMode="auto">
            <a:xfrm>
              <a:off x="5472" y="1184"/>
              <a:ext cx="74" cy="74"/>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64" name="Oval 20"/>
            <p:cNvSpPr>
              <a:spLocks noChangeArrowheads="1"/>
            </p:cNvSpPr>
            <p:nvPr/>
          </p:nvSpPr>
          <p:spPr bwMode="auto">
            <a:xfrm>
              <a:off x="5584" y="1184"/>
              <a:ext cx="80" cy="74"/>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65"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466966"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67"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68" name="Oval 24"/>
            <p:cNvSpPr>
              <a:spLocks noChangeArrowheads="1"/>
            </p:cNvSpPr>
            <p:nvPr/>
          </p:nvSpPr>
          <p:spPr bwMode="auto">
            <a:xfrm>
              <a:off x="5472" y="1296"/>
              <a:ext cx="74"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69"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70"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71"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72" name="Oval 28"/>
            <p:cNvSpPr>
              <a:spLocks noChangeArrowheads="1"/>
            </p:cNvSpPr>
            <p:nvPr/>
          </p:nvSpPr>
          <p:spPr bwMode="auto">
            <a:xfrm>
              <a:off x="5472" y="1408"/>
              <a:ext cx="74"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73"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466974"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ru-RU"/>
            </a:p>
          </p:txBody>
        </p:sp>
        <p:sp>
          <p:nvSpPr>
            <p:cNvPr id="466975"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76"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77" name="Oval 33"/>
            <p:cNvSpPr>
              <a:spLocks noChangeArrowheads="1"/>
            </p:cNvSpPr>
            <p:nvPr/>
          </p:nvSpPr>
          <p:spPr bwMode="auto">
            <a:xfrm>
              <a:off x="5472" y="1520"/>
              <a:ext cx="74" cy="79"/>
            </a:xfrm>
            <a:prstGeom prst="ellipse">
              <a:avLst/>
            </a:prstGeom>
            <a:solidFill>
              <a:schemeClr val="folHlink"/>
            </a:solidFill>
            <a:ln w="9525">
              <a:noFill/>
              <a:round/>
              <a:headEnd/>
              <a:tailEnd/>
            </a:ln>
            <a:effectLst/>
          </p:spPr>
          <p:txBody>
            <a:bodyPr wrap="none" anchor="ctr"/>
            <a:lstStyle/>
            <a:p>
              <a:pPr>
                <a:defRPr/>
              </a:pPr>
              <a:endParaRPr lang="ru-RU"/>
            </a:p>
          </p:txBody>
        </p:sp>
        <p:sp>
          <p:nvSpPr>
            <p:cNvPr id="466978"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79"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ru-RU"/>
            </a:p>
          </p:txBody>
        </p:sp>
        <p:sp>
          <p:nvSpPr>
            <p:cNvPr id="466980"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ru-RU"/>
            </a:p>
          </p:txBody>
        </p:sp>
        <p:sp>
          <p:nvSpPr>
            <p:cNvPr id="466981" name="Oval 37"/>
            <p:cNvSpPr>
              <a:spLocks noChangeArrowheads="1"/>
            </p:cNvSpPr>
            <p:nvPr/>
          </p:nvSpPr>
          <p:spPr bwMode="auto">
            <a:xfrm>
              <a:off x="5472" y="1632"/>
              <a:ext cx="74" cy="75"/>
            </a:xfrm>
            <a:prstGeom prst="ellipse">
              <a:avLst/>
            </a:prstGeom>
            <a:solidFill>
              <a:schemeClr val="folHlink"/>
            </a:solidFill>
            <a:ln w="9525">
              <a:noFill/>
              <a:round/>
              <a:headEnd/>
              <a:tailEnd/>
            </a:ln>
            <a:effectLst/>
          </p:spPr>
          <p:txBody>
            <a:bodyPr wrap="none" anchor="ctr"/>
            <a:lstStyle/>
            <a:p>
              <a:pPr>
                <a:defRPr/>
              </a:pPr>
              <a:endParaRPr lang="ru-RU"/>
            </a:p>
          </p:txBody>
        </p:sp>
        <p:sp>
          <p:nvSpPr>
            <p:cNvPr id="466982"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466983" name="Oval 39"/>
            <p:cNvSpPr>
              <a:spLocks noChangeArrowheads="1"/>
            </p:cNvSpPr>
            <p:nvPr/>
          </p:nvSpPr>
          <p:spPr bwMode="auto">
            <a:xfrm>
              <a:off x="5472" y="1744"/>
              <a:ext cx="74" cy="80"/>
            </a:xfrm>
            <a:prstGeom prst="ellipse">
              <a:avLst/>
            </a:prstGeom>
            <a:solidFill>
              <a:schemeClr val="folHlink"/>
            </a:solidFill>
            <a:ln w="9525">
              <a:noFill/>
              <a:round/>
              <a:headEnd/>
              <a:tailEnd/>
            </a:ln>
            <a:effectLst/>
          </p:spPr>
          <p:txBody>
            <a:bodyPr wrap="none" anchor="ct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4987"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466947"/>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66948">
                                            <p:txEl>
                                              <p:pRg st="0" end="0"/>
                                            </p:txEl>
                                          </p:spTgt>
                                        </p:tgtEl>
                                        <p:attrNameLst>
                                          <p:attrName>style.visibility</p:attrName>
                                        </p:attrNameLst>
                                      </p:cBhvr>
                                      <p:to>
                                        <p:strVal val="visible"/>
                                      </p:to>
                                    </p:set>
                                    <p:animEffect transition="in" filter="fade">
                                      <p:cBhvr>
                                        <p:cTn id="11" dur="1000">
                                          <p:stCondLst>
                                            <p:cond delay="0"/>
                                          </p:stCondLst>
                                        </p:cTn>
                                        <p:tgtEl>
                                          <p:spTgt spid="466948">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66948">
                                            <p:txEl>
                                              <p:pRg st="1" end="1"/>
                                            </p:txEl>
                                          </p:spTgt>
                                        </p:tgtEl>
                                        <p:attrNameLst>
                                          <p:attrName>style.visibility</p:attrName>
                                        </p:attrNameLst>
                                      </p:cBhvr>
                                      <p:to>
                                        <p:strVal val="visible"/>
                                      </p:to>
                                    </p:set>
                                    <p:animEffect transition="in" filter="fade">
                                      <p:cBhvr>
                                        <p:cTn id="14" dur="1000">
                                          <p:stCondLst>
                                            <p:cond delay="0"/>
                                          </p:stCondLst>
                                        </p:cTn>
                                        <p:tgtEl>
                                          <p:spTgt spid="466948">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66948">
                                            <p:txEl>
                                              <p:pRg st="2" end="2"/>
                                            </p:txEl>
                                          </p:spTgt>
                                        </p:tgtEl>
                                        <p:attrNameLst>
                                          <p:attrName>style.visibility</p:attrName>
                                        </p:attrNameLst>
                                      </p:cBhvr>
                                      <p:to>
                                        <p:strVal val="visible"/>
                                      </p:to>
                                    </p:set>
                                    <p:animEffect transition="in" filter="fade">
                                      <p:cBhvr>
                                        <p:cTn id="17" dur="1000">
                                          <p:stCondLst>
                                            <p:cond delay="0"/>
                                          </p:stCondLst>
                                        </p:cTn>
                                        <p:tgtEl>
                                          <p:spTgt spid="466948">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66948">
                                            <p:txEl>
                                              <p:pRg st="3" end="3"/>
                                            </p:txEl>
                                          </p:spTgt>
                                        </p:tgtEl>
                                        <p:attrNameLst>
                                          <p:attrName>style.visibility</p:attrName>
                                        </p:attrNameLst>
                                      </p:cBhvr>
                                      <p:to>
                                        <p:strVal val="visible"/>
                                      </p:to>
                                    </p:set>
                                    <p:animEffect transition="in" filter="fade">
                                      <p:cBhvr>
                                        <p:cTn id="20" dur="1000">
                                          <p:stCondLst>
                                            <p:cond delay="0"/>
                                          </p:stCondLst>
                                        </p:cTn>
                                        <p:tgtEl>
                                          <p:spTgt spid="466948">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66948">
                                            <p:txEl>
                                              <p:pRg st="4" end="4"/>
                                            </p:txEl>
                                          </p:spTgt>
                                        </p:tgtEl>
                                        <p:attrNameLst>
                                          <p:attrName>style.visibility</p:attrName>
                                        </p:attrNameLst>
                                      </p:cBhvr>
                                      <p:to>
                                        <p:strVal val="visible"/>
                                      </p:to>
                                    </p:set>
                                    <p:animEffect transition="in" filter="fade">
                                      <p:cBhvr>
                                        <p:cTn id="23" dur="1000">
                                          <p:stCondLst>
                                            <p:cond delay="0"/>
                                          </p:stCondLst>
                                        </p:cTn>
                                        <p:tgtEl>
                                          <p:spTgt spid="46694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6947" grpId="0"/>
      <p:bldP spid="466948" grpId="0" build="p">
        <p:tmplLst>
          <p:tmpl lvl="1">
            <p:tnLst>
              <p:par>
                <p:cTn presetID="10" presetClass="entr" presetSubtype="0" fill="hold" nodeType="clickEffect">
                  <p:stCondLst>
                    <p:cond delay="0"/>
                  </p:stCondLst>
                  <p:childTnLst>
                    <p:set>
                      <p:cBhvr>
                        <p:cTn dur="1" fill="hold">
                          <p:stCondLst>
                            <p:cond delay="0"/>
                          </p:stCondLst>
                        </p:cTn>
                        <p:tgtEl>
                          <p:spTgt spid="466948"/>
                        </p:tgtEl>
                        <p:attrNameLst>
                          <p:attrName>style.visibility</p:attrName>
                        </p:attrNameLst>
                      </p:cBhvr>
                      <p:to>
                        <p:strVal val="visible"/>
                      </p:to>
                    </p:set>
                    <p:animEffect transition="in" filter="fade">
                      <p:cBhvr>
                        <p:cTn dur="1000">
                          <p:stCondLst>
                            <p:cond delay="0"/>
                          </p:stCondLst>
                        </p:cTn>
                        <p:tgtEl>
                          <p:spTgt spid="466948"/>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66948"/>
                        </p:tgtEl>
                        <p:attrNameLst>
                          <p:attrName>style.visibility</p:attrName>
                        </p:attrNameLst>
                      </p:cBhvr>
                      <p:to>
                        <p:strVal val="visible"/>
                      </p:to>
                    </p:set>
                    <p:animEffect transition="in" filter="fade">
                      <p:cBhvr>
                        <p:cTn dur="1000">
                          <p:stCondLst>
                            <p:cond delay="0"/>
                          </p:stCondLst>
                        </p:cTn>
                        <p:tgtEl>
                          <p:spTgt spid="466948"/>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66948"/>
                        </p:tgtEl>
                        <p:attrNameLst>
                          <p:attrName>style.visibility</p:attrName>
                        </p:attrNameLst>
                      </p:cBhvr>
                      <p:to>
                        <p:strVal val="visible"/>
                      </p:to>
                    </p:set>
                    <p:animEffect transition="in" filter="fade">
                      <p:cBhvr>
                        <p:cTn dur="1000">
                          <p:stCondLst>
                            <p:cond delay="0"/>
                          </p:stCondLst>
                        </p:cTn>
                        <p:tgtEl>
                          <p:spTgt spid="466948"/>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66948"/>
                        </p:tgtEl>
                        <p:attrNameLst>
                          <p:attrName>style.visibility</p:attrName>
                        </p:attrNameLst>
                      </p:cBhvr>
                      <p:to>
                        <p:strVal val="visible"/>
                      </p:to>
                    </p:set>
                    <p:animEffect transition="in" filter="fade">
                      <p:cBhvr>
                        <p:cTn dur="1000">
                          <p:stCondLst>
                            <p:cond delay="0"/>
                          </p:stCondLst>
                        </p:cTn>
                        <p:tgtEl>
                          <p:spTgt spid="466948"/>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466948"/>
                        </p:tgtEl>
                        <p:attrNameLst>
                          <p:attrName>style.visibility</p:attrName>
                        </p:attrNameLst>
                      </p:cBhvr>
                      <p:to>
                        <p:strVal val="visible"/>
                      </p:to>
                    </p:set>
                    <p:animEffect transition="in" filter="fade">
                      <p:cBhvr>
                        <p:cTn dur="1000">
                          <p:stCondLst>
                            <p:cond delay="0"/>
                          </p:stCondLst>
                        </p:cTn>
                        <p:tgtEl>
                          <p:spTgt spid="466948"/>
                        </p:tgtEl>
                      </p:cBhvr>
                    </p:animEffect>
                  </p:childTnLst>
                </p:cTn>
              </p:par>
            </p:tnLst>
          </p:tmpl>
        </p:tmplLst>
      </p:bldP>
    </p:bld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338" name="Group 2"/>
          <p:cNvGrpSpPr>
            <a:grpSpLocks/>
          </p:cNvGrpSpPr>
          <p:nvPr/>
        </p:nvGrpSpPr>
        <p:grpSpPr bwMode="auto">
          <a:xfrm>
            <a:off x="6303963" y="0"/>
            <a:ext cx="2840037" cy="3254375"/>
            <a:chOff x="3115" y="0"/>
            <a:chExt cx="2170" cy="2486"/>
          </a:xfrm>
        </p:grpSpPr>
        <p:grpSp>
          <p:nvGrpSpPr>
            <p:cNvPr id="14344" name="Group 3"/>
            <p:cNvGrpSpPr>
              <a:grpSpLocks/>
            </p:cNvGrpSpPr>
            <p:nvPr/>
          </p:nvGrpSpPr>
          <p:grpSpPr bwMode="auto">
            <a:xfrm>
              <a:off x="4080" y="1910"/>
              <a:ext cx="768" cy="576"/>
              <a:chOff x="0" y="0"/>
              <a:chExt cx="768" cy="576"/>
            </a:xfrm>
          </p:grpSpPr>
          <p:sp>
            <p:nvSpPr>
              <p:cNvPr id="510980"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510981"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14345" name="Group 6"/>
            <p:cNvGrpSpPr>
              <a:grpSpLocks/>
            </p:cNvGrpSpPr>
            <p:nvPr/>
          </p:nvGrpSpPr>
          <p:grpSpPr bwMode="auto">
            <a:xfrm>
              <a:off x="4257" y="1103"/>
              <a:ext cx="768" cy="576"/>
              <a:chOff x="0" y="0"/>
              <a:chExt cx="768" cy="576"/>
            </a:xfrm>
          </p:grpSpPr>
          <p:sp>
            <p:nvSpPr>
              <p:cNvPr id="510983"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510984"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14346" name="Group 9"/>
            <p:cNvGrpSpPr>
              <a:grpSpLocks/>
            </p:cNvGrpSpPr>
            <p:nvPr/>
          </p:nvGrpSpPr>
          <p:grpSpPr bwMode="auto">
            <a:xfrm>
              <a:off x="3134" y="0"/>
              <a:ext cx="768" cy="576"/>
              <a:chOff x="0" y="0"/>
              <a:chExt cx="768" cy="576"/>
            </a:xfrm>
          </p:grpSpPr>
          <p:sp>
            <p:nvSpPr>
              <p:cNvPr id="510986"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510987"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14347" name="Group 12"/>
            <p:cNvGrpSpPr>
              <a:grpSpLocks/>
            </p:cNvGrpSpPr>
            <p:nvPr/>
          </p:nvGrpSpPr>
          <p:grpSpPr bwMode="auto">
            <a:xfrm>
              <a:off x="3115" y="0"/>
              <a:ext cx="2170" cy="1702"/>
              <a:chOff x="3115" y="0"/>
              <a:chExt cx="2170" cy="1702"/>
            </a:xfrm>
          </p:grpSpPr>
          <p:grpSp>
            <p:nvGrpSpPr>
              <p:cNvPr id="14348" name="Group 13"/>
              <p:cNvGrpSpPr>
                <a:grpSpLocks/>
              </p:cNvGrpSpPr>
              <p:nvPr/>
            </p:nvGrpSpPr>
            <p:grpSpPr bwMode="auto">
              <a:xfrm>
                <a:off x="3640" y="308"/>
                <a:ext cx="1145" cy="844"/>
                <a:chOff x="1265" y="814"/>
                <a:chExt cx="2919" cy="2151"/>
              </a:xfrm>
            </p:grpSpPr>
            <p:sp>
              <p:nvSpPr>
                <p:cNvPr id="510990"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p>
              </p:txBody>
            </p:sp>
            <p:sp>
              <p:nvSpPr>
                <p:cNvPr id="510991"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ru-RU"/>
                </a:p>
              </p:txBody>
            </p:sp>
          </p:grpSp>
          <p:grpSp>
            <p:nvGrpSpPr>
              <p:cNvPr id="14349" name="Group 16"/>
              <p:cNvGrpSpPr>
                <a:grpSpLocks/>
              </p:cNvGrpSpPr>
              <p:nvPr/>
            </p:nvGrpSpPr>
            <p:grpSpPr bwMode="auto">
              <a:xfrm>
                <a:off x="3115" y="0"/>
                <a:ext cx="2145" cy="1702"/>
                <a:chOff x="3115" y="0"/>
                <a:chExt cx="2145" cy="1702"/>
              </a:xfrm>
            </p:grpSpPr>
            <p:grpSp>
              <p:nvGrpSpPr>
                <p:cNvPr id="14372" name="Group 17"/>
                <p:cNvGrpSpPr>
                  <a:grpSpLocks/>
                </p:cNvGrpSpPr>
                <p:nvPr/>
              </p:nvGrpSpPr>
              <p:grpSpPr bwMode="auto">
                <a:xfrm>
                  <a:off x="4505" y="589"/>
                  <a:ext cx="493" cy="912"/>
                  <a:chOff x="3471" y="1530"/>
                  <a:chExt cx="1258" cy="2327"/>
                </a:xfrm>
              </p:grpSpPr>
              <p:sp>
                <p:nvSpPr>
                  <p:cNvPr id="510994" name="Freeform 18"/>
                  <p:cNvSpPr>
                    <a:spLocks/>
                  </p:cNvSpPr>
                  <p:nvPr/>
                </p:nvSpPr>
                <p:spPr bwMode="hidden">
                  <a:xfrm rot="2711884">
                    <a:off x="2775" y="2236"/>
                    <a:ext cx="1705"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510995" name="Freeform 19"/>
                  <p:cNvSpPr>
                    <a:spLocks/>
                  </p:cNvSpPr>
                  <p:nvPr/>
                </p:nvSpPr>
                <p:spPr bwMode="hidden">
                  <a:xfrm rot="2711884">
                    <a:off x="4027" y="3141"/>
                    <a:ext cx="910" cy="4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73" name="Group 20"/>
                <p:cNvGrpSpPr>
                  <a:grpSpLocks/>
                </p:cNvGrpSpPr>
                <p:nvPr/>
              </p:nvGrpSpPr>
              <p:grpSpPr bwMode="auto">
                <a:xfrm>
                  <a:off x="4267" y="781"/>
                  <a:ext cx="966" cy="522"/>
                  <a:chOff x="2864" y="2019"/>
                  <a:chExt cx="2463" cy="1332"/>
                </a:xfrm>
              </p:grpSpPr>
              <p:sp>
                <p:nvSpPr>
                  <p:cNvPr id="510997" name="Freeform 21"/>
                  <p:cNvSpPr>
                    <a:spLocks/>
                  </p:cNvSpPr>
                  <p:nvPr/>
                </p:nvSpPr>
                <p:spPr bwMode="hidden">
                  <a:xfrm rot="2104081">
                    <a:off x="2865" y="2019"/>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0998" name="Freeform 22"/>
                  <p:cNvSpPr>
                    <a:spLocks/>
                  </p:cNvSpPr>
                  <p:nvPr/>
                </p:nvSpPr>
                <p:spPr bwMode="hidden">
                  <a:xfrm rot="2104081">
                    <a:off x="4352" y="2805"/>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4" name="Group 23"/>
                <p:cNvGrpSpPr>
                  <a:grpSpLocks/>
                </p:cNvGrpSpPr>
                <p:nvPr/>
              </p:nvGrpSpPr>
              <p:grpSpPr bwMode="auto">
                <a:xfrm>
                  <a:off x="4280" y="707"/>
                  <a:ext cx="971" cy="417"/>
                  <a:chOff x="2897" y="1832"/>
                  <a:chExt cx="2477" cy="1064"/>
                </a:xfrm>
              </p:grpSpPr>
              <p:sp>
                <p:nvSpPr>
                  <p:cNvPr id="511000" name="Freeform 24"/>
                  <p:cNvSpPr>
                    <a:spLocks/>
                  </p:cNvSpPr>
                  <p:nvPr/>
                </p:nvSpPr>
                <p:spPr bwMode="hidden">
                  <a:xfrm rot="1582915">
                    <a:off x="2896" y="1832"/>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01" name="Freeform 25"/>
                  <p:cNvSpPr>
                    <a:spLocks/>
                  </p:cNvSpPr>
                  <p:nvPr/>
                </p:nvSpPr>
                <p:spPr bwMode="hidden">
                  <a:xfrm rot="1582915">
                    <a:off x="4443" y="2420"/>
                    <a:ext cx="931" cy="47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5" name="Group 26"/>
                <p:cNvGrpSpPr>
                  <a:grpSpLocks/>
                </p:cNvGrpSpPr>
                <p:nvPr/>
              </p:nvGrpSpPr>
              <p:grpSpPr bwMode="auto">
                <a:xfrm>
                  <a:off x="4291" y="630"/>
                  <a:ext cx="969" cy="364"/>
                  <a:chOff x="2924" y="1636"/>
                  <a:chExt cx="2472" cy="927"/>
                </a:xfrm>
              </p:grpSpPr>
              <p:sp>
                <p:nvSpPr>
                  <p:cNvPr id="511003" name="Freeform 27"/>
                  <p:cNvSpPr>
                    <a:spLocks/>
                  </p:cNvSpPr>
                  <p:nvPr/>
                </p:nvSpPr>
                <p:spPr bwMode="hidden">
                  <a:xfrm rot="1080363">
                    <a:off x="2907" y="1619"/>
                    <a:ext cx="1680" cy="34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04" name="Freeform 28"/>
                  <p:cNvSpPr>
                    <a:spLocks/>
                  </p:cNvSpPr>
                  <p:nvPr/>
                </p:nvSpPr>
                <p:spPr bwMode="hidden">
                  <a:xfrm rot="1080363">
                    <a:off x="4488" y="2030"/>
                    <a:ext cx="891" cy="51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6" name="Group 29"/>
                <p:cNvGrpSpPr>
                  <a:grpSpLocks/>
                </p:cNvGrpSpPr>
                <p:nvPr/>
              </p:nvGrpSpPr>
              <p:grpSpPr bwMode="auto">
                <a:xfrm>
                  <a:off x="4304" y="543"/>
                  <a:ext cx="918" cy="258"/>
                  <a:chOff x="2958" y="1414"/>
                  <a:chExt cx="2342" cy="657"/>
                </a:xfrm>
              </p:grpSpPr>
              <p:sp>
                <p:nvSpPr>
                  <p:cNvPr id="511006" name="Freeform 30"/>
                  <p:cNvSpPr>
                    <a:spLocks/>
                  </p:cNvSpPr>
                  <p:nvPr/>
                </p:nvSpPr>
                <p:spPr bwMode="hidden">
                  <a:xfrm rot="463793">
                    <a:off x="2957" y="1415"/>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07" name="Freeform 31"/>
                  <p:cNvSpPr>
                    <a:spLocks/>
                  </p:cNvSpPr>
                  <p:nvPr/>
                </p:nvSpPr>
                <p:spPr bwMode="hidden">
                  <a:xfrm rot="463793">
                    <a:off x="4470" y="1581"/>
                    <a:ext cx="829" cy="47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7" name="Group 32"/>
                <p:cNvGrpSpPr>
                  <a:grpSpLocks/>
                </p:cNvGrpSpPr>
                <p:nvPr/>
              </p:nvGrpSpPr>
              <p:grpSpPr bwMode="auto">
                <a:xfrm>
                  <a:off x="4314" y="487"/>
                  <a:ext cx="843" cy="134"/>
                  <a:chOff x="2983" y="1269"/>
                  <a:chExt cx="2150" cy="343"/>
                </a:xfrm>
              </p:grpSpPr>
              <p:sp>
                <p:nvSpPr>
                  <p:cNvPr id="511009" name="Freeform 33"/>
                  <p:cNvSpPr>
                    <a:spLocks/>
                  </p:cNvSpPr>
                  <p:nvPr/>
                </p:nvSpPr>
                <p:spPr bwMode="hidden">
                  <a:xfrm rot="-84182">
                    <a:off x="2982" y="1286"/>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10" name="Freeform 34"/>
                  <p:cNvSpPr>
                    <a:spLocks/>
                  </p:cNvSpPr>
                  <p:nvPr/>
                </p:nvSpPr>
                <p:spPr bwMode="hidden">
                  <a:xfrm rot="-84182">
                    <a:off x="4377" y="1252"/>
                    <a:ext cx="755" cy="36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8" name="Group 35"/>
                <p:cNvGrpSpPr>
                  <a:grpSpLocks/>
                </p:cNvGrpSpPr>
                <p:nvPr/>
              </p:nvGrpSpPr>
              <p:grpSpPr bwMode="auto">
                <a:xfrm>
                  <a:off x="4296" y="349"/>
                  <a:ext cx="737" cy="167"/>
                  <a:chOff x="2938" y="917"/>
                  <a:chExt cx="1879" cy="427"/>
                </a:xfrm>
              </p:grpSpPr>
              <p:sp>
                <p:nvSpPr>
                  <p:cNvPr id="511012" name="Freeform 36"/>
                  <p:cNvSpPr>
                    <a:spLocks/>
                  </p:cNvSpPr>
                  <p:nvPr/>
                </p:nvSpPr>
                <p:spPr bwMode="hidden">
                  <a:xfrm rot="-802576">
                    <a:off x="2921" y="1128"/>
                    <a:ext cx="1249" cy="2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13" name="Freeform 37"/>
                  <p:cNvSpPr>
                    <a:spLocks/>
                  </p:cNvSpPr>
                  <p:nvPr/>
                </p:nvSpPr>
                <p:spPr bwMode="hidden">
                  <a:xfrm rot="-802576">
                    <a:off x="4148" y="918"/>
                    <a:ext cx="668"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79" name="Group 38"/>
                <p:cNvGrpSpPr>
                  <a:grpSpLocks/>
                </p:cNvGrpSpPr>
                <p:nvPr/>
              </p:nvGrpSpPr>
              <p:grpSpPr bwMode="auto">
                <a:xfrm>
                  <a:off x="3394" y="637"/>
                  <a:ext cx="493" cy="912"/>
                  <a:chOff x="637" y="1653"/>
                  <a:chExt cx="1257" cy="2326"/>
                </a:xfrm>
              </p:grpSpPr>
              <p:sp>
                <p:nvSpPr>
                  <p:cNvPr id="511015" name="Freeform 39"/>
                  <p:cNvSpPr>
                    <a:spLocks/>
                  </p:cNvSpPr>
                  <p:nvPr/>
                </p:nvSpPr>
                <p:spPr bwMode="hidden">
                  <a:xfrm rot="18888116" flipH="1">
                    <a:off x="873" y="2343"/>
                    <a:ext cx="1726"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16" name="Freeform 40"/>
                  <p:cNvSpPr>
                    <a:spLocks/>
                  </p:cNvSpPr>
                  <p:nvPr/>
                </p:nvSpPr>
                <p:spPr bwMode="hidden">
                  <a:xfrm rot="18888116" flipH="1">
                    <a:off x="419" y="3271"/>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0" name="Group 41"/>
                <p:cNvGrpSpPr>
                  <a:grpSpLocks/>
                </p:cNvGrpSpPr>
                <p:nvPr/>
              </p:nvGrpSpPr>
              <p:grpSpPr bwMode="auto">
                <a:xfrm>
                  <a:off x="3142" y="850"/>
                  <a:ext cx="966" cy="522"/>
                  <a:chOff x="-5" y="2196"/>
                  <a:chExt cx="2463" cy="1332"/>
                </a:xfrm>
              </p:grpSpPr>
              <p:sp>
                <p:nvSpPr>
                  <p:cNvPr id="511018" name="Freeform 42"/>
                  <p:cNvSpPr>
                    <a:spLocks/>
                  </p:cNvSpPr>
                  <p:nvPr/>
                </p:nvSpPr>
                <p:spPr bwMode="hidden">
                  <a:xfrm rot="19495919" flipH="1">
                    <a:off x="644" y="2196"/>
                    <a:ext cx="1797"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19" name="Freeform 43"/>
                  <p:cNvSpPr>
                    <a:spLocks/>
                  </p:cNvSpPr>
                  <p:nvPr/>
                </p:nvSpPr>
                <p:spPr bwMode="hidden">
                  <a:xfrm rot="19495919" flipH="1">
                    <a:off x="-6" y="2982"/>
                    <a:ext cx="968"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1" name="Group 44"/>
                <p:cNvGrpSpPr>
                  <a:grpSpLocks/>
                </p:cNvGrpSpPr>
                <p:nvPr/>
              </p:nvGrpSpPr>
              <p:grpSpPr bwMode="auto">
                <a:xfrm>
                  <a:off x="3124" y="777"/>
                  <a:ext cx="971" cy="417"/>
                  <a:chOff x="-52" y="2009"/>
                  <a:chExt cx="2477" cy="1064"/>
                </a:xfrm>
              </p:grpSpPr>
              <p:sp>
                <p:nvSpPr>
                  <p:cNvPr id="511021" name="Freeform 45"/>
                  <p:cNvSpPr>
                    <a:spLocks/>
                  </p:cNvSpPr>
                  <p:nvPr/>
                </p:nvSpPr>
                <p:spPr bwMode="hidden">
                  <a:xfrm rot="20017085" flipH="1">
                    <a:off x="689" y="2010"/>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22" name="Freeform 46"/>
                  <p:cNvSpPr>
                    <a:spLocks/>
                  </p:cNvSpPr>
                  <p:nvPr/>
                </p:nvSpPr>
                <p:spPr bwMode="hidden">
                  <a:xfrm rot="20017085" flipH="1">
                    <a:off x="-53" y="2598"/>
                    <a:ext cx="931" cy="45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2" name="Group 47"/>
                <p:cNvGrpSpPr>
                  <a:grpSpLocks/>
                </p:cNvGrpSpPr>
                <p:nvPr/>
              </p:nvGrpSpPr>
              <p:grpSpPr bwMode="auto">
                <a:xfrm>
                  <a:off x="3115" y="700"/>
                  <a:ext cx="969" cy="363"/>
                  <a:chOff x="-74" y="1813"/>
                  <a:chExt cx="2472" cy="927"/>
                </a:xfrm>
              </p:grpSpPr>
              <p:sp>
                <p:nvSpPr>
                  <p:cNvPr id="511024" name="Freeform 48"/>
                  <p:cNvSpPr>
                    <a:spLocks/>
                  </p:cNvSpPr>
                  <p:nvPr/>
                </p:nvSpPr>
                <p:spPr bwMode="hidden">
                  <a:xfrm rot="20519637" flipH="1">
                    <a:off x="721" y="1812"/>
                    <a:ext cx="1677" cy="32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25" name="Freeform 49"/>
                  <p:cNvSpPr>
                    <a:spLocks/>
                  </p:cNvSpPr>
                  <p:nvPr/>
                </p:nvSpPr>
                <p:spPr bwMode="hidden">
                  <a:xfrm rot="20519637" flipH="1">
                    <a:off x="-74" y="2212"/>
                    <a:ext cx="900" cy="51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3" name="Group 50"/>
                <p:cNvGrpSpPr>
                  <a:grpSpLocks/>
                </p:cNvGrpSpPr>
                <p:nvPr/>
              </p:nvGrpSpPr>
              <p:grpSpPr bwMode="auto">
                <a:xfrm>
                  <a:off x="3153" y="613"/>
                  <a:ext cx="918" cy="257"/>
                  <a:chOff x="22" y="1591"/>
                  <a:chExt cx="2342" cy="657"/>
                </a:xfrm>
              </p:grpSpPr>
              <p:sp>
                <p:nvSpPr>
                  <p:cNvPr id="511027" name="Freeform 51"/>
                  <p:cNvSpPr>
                    <a:spLocks/>
                  </p:cNvSpPr>
                  <p:nvPr/>
                </p:nvSpPr>
                <p:spPr bwMode="hidden">
                  <a:xfrm rot="21136207" flipH="1">
                    <a:off x="819" y="1574"/>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28" name="Freeform 52"/>
                  <p:cNvSpPr>
                    <a:spLocks/>
                  </p:cNvSpPr>
                  <p:nvPr/>
                </p:nvSpPr>
                <p:spPr bwMode="hidden">
                  <a:xfrm rot="21136207" flipH="1">
                    <a:off x="21" y="1757"/>
                    <a:ext cx="829"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4" name="Group 53"/>
                <p:cNvGrpSpPr>
                  <a:grpSpLocks/>
                </p:cNvGrpSpPr>
                <p:nvPr/>
              </p:nvGrpSpPr>
              <p:grpSpPr bwMode="auto">
                <a:xfrm>
                  <a:off x="3218" y="556"/>
                  <a:ext cx="843" cy="134"/>
                  <a:chOff x="189" y="1446"/>
                  <a:chExt cx="2150" cy="343"/>
                </a:xfrm>
              </p:grpSpPr>
              <p:sp>
                <p:nvSpPr>
                  <p:cNvPr id="511030" name="Freeform 54"/>
                  <p:cNvSpPr>
                    <a:spLocks/>
                  </p:cNvSpPr>
                  <p:nvPr/>
                </p:nvSpPr>
                <p:spPr bwMode="hidden">
                  <a:xfrm rot="84182" flipH="1">
                    <a:off x="935" y="1463"/>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31" name="Freeform 55"/>
                  <p:cNvSpPr>
                    <a:spLocks/>
                  </p:cNvSpPr>
                  <p:nvPr/>
                </p:nvSpPr>
                <p:spPr bwMode="hidden">
                  <a:xfrm rot="84182" flipH="1">
                    <a:off x="189" y="1429"/>
                    <a:ext cx="755" cy="36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85" name="Group 56"/>
                <p:cNvGrpSpPr>
                  <a:grpSpLocks/>
                </p:cNvGrpSpPr>
                <p:nvPr/>
              </p:nvGrpSpPr>
              <p:grpSpPr bwMode="auto">
                <a:xfrm>
                  <a:off x="3342" y="418"/>
                  <a:ext cx="737" cy="167"/>
                  <a:chOff x="505" y="1094"/>
                  <a:chExt cx="1879" cy="427"/>
                </a:xfrm>
              </p:grpSpPr>
              <p:sp>
                <p:nvSpPr>
                  <p:cNvPr id="511033" name="Freeform 57"/>
                  <p:cNvSpPr>
                    <a:spLocks/>
                  </p:cNvSpPr>
                  <p:nvPr/>
                </p:nvSpPr>
                <p:spPr bwMode="hidden">
                  <a:xfrm rot="802576" flipH="1">
                    <a:off x="1151" y="1306"/>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34" name="Freeform 58"/>
                  <p:cNvSpPr>
                    <a:spLocks/>
                  </p:cNvSpPr>
                  <p:nvPr/>
                </p:nvSpPr>
                <p:spPr bwMode="hidden">
                  <a:xfrm rot="802576" flipH="1">
                    <a:off x="505" y="1095"/>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86" name="Group 59"/>
                <p:cNvGrpSpPr>
                  <a:grpSpLocks/>
                </p:cNvGrpSpPr>
                <p:nvPr/>
              </p:nvGrpSpPr>
              <p:grpSpPr bwMode="auto">
                <a:xfrm>
                  <a:off x="3386" y="341"/>
                  <a:ext cx="725" cy="218"/>
                  <a:chOff x="616" y="899"/>
                  <a:chExt cx="1850" cy="554"/>
                </a:xfrm>
              </p:grpSpPr>
              <p:sp>
                <p:nvSpPr>
                  <p:cNvPr id="511036" name="Freeform 60"/>
                  <p:cNvSpPr>
                    <a:spLocks/>
                  </p:cNvSpPr>
                  <p:nvPr/>
                </p:nvSpPr>
                <p:spPr bwMode="hidden">
                  <a:xfrm rot="1277471" flipH="1">
                    <a:off x="1231" y="1237"/>
                    <a:ext cx="1235"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37" name="Freeform 61"/>
                  <p:cNvSpPr>
                    <a:spLocks/>
                  </p:cNvSpPr>
                  <p:nvPr/>
                </p:nvSpPr>
                <p:spPr bwMode="hidden">
                  <a:xfrm rot="1277471" flipH="1">
                    <a:off x="615" y="898"/>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87" name="Group 62"/>
                <p:cNvGrpSpPr>
                  <a:grpSpLocks/>
                </p:cNvGrpSpPr>
                <p:nvPr/>
              </p:nvGrpSpPr>
              <p:grpSpPr bwMode="auto">
                <a:xfrm>
                  <a:off x="3472" y="231"/>
                  <a:ext cx="693" cy="291"/>
                  <a:chOff x="3472" y="231"/>
                  <a:chExt cx="693" cy="291"/>
                </a:xfrm>
              </p:grpSpPr>
              <p:sp>
                <p:nvSpPr>
                  <p:cNvPr id="511039" name="Freeform 63"/>
                  <p:cNvSpPr>
                    <a:spLocks/>
                  </p:cNvSpPr>
                  <p:nvPr/>
                </p:nvSpPr>
                <p:spPr bwMode="hidden">
                  <a:xfrm rot="2028410" flipH="1">
                    <a:off x="3679" y="438"/>
                    <a:ext cx="483"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40" name="Freeform 64"/>
                  <p:cNvSpPr>
                    <a:spLocks/>
                  </p:cNvSpPr>
                  <p:nvPr/>
                </p:nvSpPr>
                <p:spPr bwMode="hidden">
                  <a:xfrm rot="2028410" flipH="1">
                    <a:off x="3472" y="228"/>
                    <a:ext cx="260" cy="13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88" name="Group 65"/>
                <p:cNvGrpSpPr>
                  <a:grpSpLocks/>
                </p:cNvGrpSpPr>
                <p:nvPr/>
              </p:nvGrpSpPr>
              <p:grpSpPr bwMode="auto">
                <a:xfrm>
                  <a:off x="3554" y="118"/>
                  <a:ext cx="664" cy="349"/>
                  <a:chOff x="3554" y="118"/>
                  <a:chExt cx="664" cy="349"/>
                </a:xfrm>
              </p:grpSpPr>
              <p:sp>
                <p:nvSpPr>
                  <p:cNvPr id="511042" name="Freeform 66"/>
                  <p:cNvSpPr>
                    <a:spLocks/>
                  </p:cNvSpPr>
                  <p:nvPr/>
                </p:nvSpPr>
                <p:spPr bwMode="hidden">
                  <a:xfrm rot="2664424" flipH="1">
                    <a:off x="3728" y="383"/>
                    <a:ext cx="490"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43" name="Freeform 67"/>
                  <p:cNvSpPr>
                    <a:spLocks/>
                  </p:cNvSpPr>
                  <p:nvPr/>
                </p:nvSpPr>
                <p:spPr bwMode="hidden">
                  <a:xfrm rot="2664424" flipH="1">
                    <a:off x="3554" y="118"/>
                    <a:ext cx="263"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89" name="Group 68"/>
                <p:cNvGrpSpPr>
                  <a:grpSpLocks/>
                </p:cNvGrpSpPr>
                <p:nvPr/>
              </p:nvGrpSpPr>
              <p:grpSpPr bwMode="auto">
                <a:xfrm>
                  <a:off x="3784" y="30"/>
                  <a:ext cx="305" cy="593"/>
                  <a:chOff x="1633" y="104"/>
                  <a:chExt cx="778" cy="1512"/>
                </a:xfrm>
              </p:grpSpPr>
              <p:sp>
                <p:nvSpPr>
                  <p:cNvPr id="511045" name="Freeform 69"/>
                  <p:cNvSpPr>
                    <a:spLocks/>
                  </p:cNvSpPr>
                  <p:nvPr/>
                </p:nvSpPr>
                <p:spPr bwMode="hidden">
                  <a:xfrm rot="3473776" flipH="1">
                    <a:off x="1752" y="958"/>
                    <a:ext cx="1101" cy="21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46" name="Freeform 70"/>
                  <p:cNvSpPr>
                    <a:spLocks/>
                  </p:cNvSpPr>
                  <p:nvPr/>
                </p:nvSpPr>
                <p:spPr bwMode="hidden">
                  <a:xfrm rot="3473776" flipH="1">
                    <a:off x="1505" y="231"/>
                    <a:ext cx="591"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90" name="Group 71"/>
                <p:cNvGrpSpPr>
                  <a:grpSpLocks/>
                </p:cNvGrpSpPr>
                <p:nvPr/>
              </p:nvGrpSpPr>
              <p:grpSpPr bwMode="auto">
                <a:xfrm>
                  <a:off x="3903" y="0"/>
                  <a:ext cx="248" cy="601"/>
                  <a:chOff x="1935" y="28"/>
                  <a:chExt cx="634" cy="1534"/>
                </a:xfrm>
              </p:grpSpPr>
              <p:sp>
                <p:nvSpPr>
                  <p:cNvPr id="511048" name="Freeform 72"/>
                  <p:cNvSpPr>
                    <a:spLocks/>
                  </p:cNvSpPr>
                  <p:nvPr/>
                </p:nvSpPr>
                <p:spPr bwMode="hidden">
                  <a:xfrm rot="4126480" flipH="1">
                    <a:off x="1940" y="916"/>
                    <a:ext cx="1043"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49" name="Freeform 73"/>
                  <p:cNvSpPr>
                    <a:spLocks/>
                  </p:cNvSpPr>
                  <p:nvPr/>
                </p:nvSpPr>
                <p:spPr bwMode="hidden">
                  <a:xfrm rot="4126480" flipH="1">
                    <a:off x="1820"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grpSp>
              <p:nvGrpSpPr>
                <p:cNvPr id="14391" name="Group 74"/>
                <p:cNvGrpSpPr>
                  <a:grpSpLocks/>
                </p:cNvGrpSpPr>
                <p:nvPr/>
              </p:nvGrpSpPr>
              <p:grpSpPr bwMode="auto">
                <a:xfrm>
                  <a:off x="4251" y="252"/>
                  <a:ext cx="723" cy="222"/>
                  <a:chOff x="2822" y="672"/>
                  <a:chExt cx="1845" cy="566"/>
                </a:xfrm>
              </p:grpSpPr>
              <p:sp>
                <p:nvSpPr>
                  <p:cNvPr id="511051" name="Freeform 75"/>
                  <p:cNvSpPr>
                    <a:spLocks/>
                  </p:cNvSpPr>
                  <p:nvPr/>
                </p:nvSpPr>
                <p:spPr bwMode="hidden">
                  <a:xfrm rot="-1325434">
                    <a:off x="2805" y="1022"/>
                    <a:ext cx="1232"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52" name="Freeform 76"/>
                  <p:cNvSpPr>
                    <a:spLocks/>
                  </p:cNvSpPr>
                  <p:nvPr/>
                </p:nvSpPr>
                <p:spPr bwMode="hidden">
                  <a:xfrm rot="-1325434">
                    <a:off x="4003" y="673"/>
                    <a:ext cx="647"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92" name="Group 77"/>
                <p:cNvGrpSpPr>
                  <a:grpSpLocks/>
                </p:cNvGrpSpPr>
                <p:nvPr/>
              </p:nvGrpSpPr>
              <p:grpSpPr bwMode="auto">
                <a:xfrm>
                  <a:off x="4196" y="163"/>
                  <a:ext cx="699" cy="282"/>
                  <a:chOff x="2683" y="445"/>
                  <a:chExt cx="1781" cy="717"/>
                </a:xfrm>
              </p:grpSpPr>
              <p:sp>
                <p:nvSpPr>
                  <p:cNvPr id="511054" name="Freeform 78"/>
                  <p:cNvSpPr>
                    <a:spLocks/>
                  </p:cNvSpPr>
                  <p:nvPr/>
                </p:nvSpPr>
                <p:spPr bwMode="hidden">
                  <a:xfrm rot="-1921064">
                    <a:off x="2682" y="946"/>
                    <a:ext cx="1227"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55" name="Freeform 79"/>
                  <p:cNvSpPr>
                    <a:spLocks/>
                  </p:cNvSpPr>
                  <p:nvPr/>
                </p:nvSpPr>
                <p:spPr bwMode="hidden">
                  <a:xfrm rot="-1921064">
                    <a:off x="3801" y="444"/>
                    <a:ext cx="646"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sp>
              <p:nvSpPr>
                <p:cNvPr id="511056"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ru-RU"/>
                </a:p>
              </p:txBody>
            </p:sp>
            <p:sp>
              <p:nvSpPr>
                <p:cNvPr id="511057" name="Freeform 81"/>
                <p:cNvSpPr>
                  <a:spLocks/>
                </p:cNvSpPr>
                <p:nvPr/>
              </p:nvSpPr>
              <p:spPr bwMode="hidden">
                <a:xfrm rot="4578755" flipH="1">
                  <a:off x="3977" y="77"/>
                  <a:ext cx="216" cy="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p>
              </p:txBody>
            </p:sp>
            <p:grpSp>
              <p:nvGrpSpPr>
                <p:cNvPr id="14395" name="Group 82"/>
                <p:cNvGrpSpPr>
                  <a:grpSpLocks/>
                </p:cNvGrpSpPr>
                <p:nvPr/>
              </p:nvGrpSpPr>
              <p:grpSpPr bwMode="auto">
                <a:xfrm>
                  <a:off x="4242" y="5"/>
                  <a:ext cx="251" cy="596"/>
                  <a:chOff x="2800" y="41"/>
                  <a:chExt cx="640" cy="1520"/>
                </a:xfrm>
              </p:grpSpPr>
              <p:sp>
                <p:nvSpPr>
                  <p:cNvPr id="511059" name="Freeform 83"/>
                  <p:cNvSpPr>
                    <a:spLocks/>
                  </p:cNvSpPr>
                  <p:nvPr/>
                </p:nvSpPr>
                <p:spPr bwMode="hidden">
                  <a:xfrm rot="-3857755">
                    <a:off x="2370" y="928"/>
                    <a:ext cx="1045"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60" name="Freeform 84"/>
                  <p:cNvSpPr>
                    <a:spLocks/>
                  </p:cNvSpPr>
                  <p:nvPr/>
                </p:nvSpPr>
                <p:spPr bwMode="hidden">
                  <a:xfrm rot="-3857755">
                    <a:off x="3013" y="180"/>
                    <a:ext cx="566"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96" name="Group 85"/>
                <p:cNvGrpSpPr>
                  <a:grpSpLocks/>
                </p:cNvGrpSpPr>
                <p:nvPr/>
              </p:nvGrpSpPr>
              <p:grpSpPr bwMode="auto">
                <a:xfrm>
                  <a:off x="4295" y="53"/>
                  <a:ext cx="398" cy="574"/>
                  <a:chOff x="2934" y="163"/>
                  <a:chExt cx="1017" cy="1464"/>
                </a:xfrm>
              </p:grpSpPr>
              <p:sp>
                <p:nvSpPr>
                  <p:cNvPr id="511062" name="Freeform 86"/>
                  <p:cNvSpPr>
                    <a:spLocks/>
                  </p:cNvSpPr>
                  <p:nvPr/>
                </p:nvSpPr>
                <p:spPr bwMode="hidden">
                  <a:xfrm rot="-2777260">
                    <a:off x="2493" y="915"/>
                    <a:ext cx="1154"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63" name="Freeform 87"/>
                  <p:cNvSpPr>
                    <a:spLocks/>
                  </p:cNvSpPr>
                  <p:nvPr/>
                </p:nvSpPr>
                <p:spPr bwMode="hidden">
                  <a:xfrm rot="-2777260">
                    <a:off x="3431" y="262"/>
                    <a:ext cx="619"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97" name="Group 88"/>
                <p:cNvGrpSpPr>
                  <a:grpSpLocks/>
                </p:cNvGrpSpPr>
                <p:nvPr/>
              </p:nvGrpSpPr>
              <p:grpSpPr bwMode="auto">
                <a:xfrm>
                  <a:off x="4215" y="2"/>
                  <a:ext cx="95" cy="567"/>
                  <a:chOff x="2730" y="32"/>
                  <a:chExt cx="243" cy="1448"/>
                </a:xfrm>
              </p:grpSpPr>
              <p:sp>
                <p:nvSpPr>
                  <p:cNvPr id="511065" name="Freeform 89"/>
                  <p:cNvSpPr>
                    <a:spLocks/>
                  </p:cNvSpPr>
                  <p:nvPr/>
                </p:nvSpPr>
                <p:spPr bwMode="hidden">
                  <a:xfrm rot="-4903748">
                    <a:off x="2297" y="959"/>
                    <a:ext cx="954" cy="8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66" name="Freeform 90"/>
                  <p:cNvSpPr>
                    <a:spLocks/>
                  </p:cNvSpPr>
                  <p:nvPr/>
                </p:nvSpPr>
                <p:spPr bwMode="hidden">
                  <a:xfrm rot="-4903748">
                    <a:off x="2650" y="222"/>
                    <a:ext cx="511" cy="13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p>
                </p:txBody>
              </p:sp>
            </p:grpSp>
            <p:grpSp>
              <p:nvGrpSpPr>
                <p:cNvPr id="14398" name="Group 91"/>
                <p:cNvGrpSpPr>
                  <a:grpSpLocks/>
                </p:cNvGrpSpPr>
                <p:nvPr/>
              </p:nvGrpSpPr>
              <p:grpSpPr bwMode="auto">
                <a:xfrm>
                  <a:off x="3514" y="683"/>
                  <a:ext cx="425" cy="960"/>
                  <a:chOff x="943" y="1769"/>
                  <a:chExt cx="1085" cy="2450"/>
                </a:xfrm>
              </p:grpSpPr>
              <p:sp>
                <p:nvSpPr>
                  <p:cNvPr id="511068" name="Freeform 92"/>
                  <p:cNvSpPr>
                    <a:spLocks/>
                  </p:cNvSpPr>
                  <p:nvPr/>
                </p:nvSpPr>
                <p:spPr bwMode="hidden">
                  <a:xfrm rot="18335692" flipH="1">
                    <a:off x="1009" y="2474"/>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69" name="Freeform 93"/>
                  <p:cNvSpPr>
                    <a:spLocks/>
                  </p:cNvSpPr>
                  <p:nvPr/>
                </p:nvSpPr>
                <p:spPr bwMode="hidden">
                  <a:xfrm rot="18335692" flipH="1">
                    <a:off x="727" y="3495"/>
                    <a:ext cx="922"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399" name="Group 94"/>
                <p:cNvGrpSpPr>
                  <a:grpSpLocks/>
                </p:cNvGrpSpPr>
                <p:nvPr/>
              </p:nvGrpSpPr>
              <p:grpSpPr bwMode="auto">
                <a:xfrm>
                  <a:off x="3715" y="748"/>
                  <a:ext cx="300" cy="930"/>
                  <a:chOff x="1455" y="1936"/>
                  <a:chExt cx="766" cy="2373"/>
                </a:xfrm>
              </p:grpSpPr>
              <p:sp>
                <p:nvSpPr>
                  <p:cNvPr id="511071" name="Freeform 95"/>
                  <p:cNvSpPr>
                    <a:spLocks/>
                  </p:cNvSpPr>
                  <p:nvPr/>
                </p:nvSpPr>
                <p:spPr bwMode="hidden">
                  <a:xfrm rot="17542885" flipH="1">
                    <a:off x="1268" y="2577"/>
                    <a:ext cx="159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72" name="Freeform 96"/>
                  <p:cNvSpPr>
                    <a:spLocks/>
                  </p:cNvSpPr>
                  <p:nvPr/>
                </p:nvSpPr>
                <p:spPr bwMode="hidden">
                  <a:xfrm rot="17542885" flipH="1">
                    <a:off x="1278" y="3624"/>
                    <a:ext cx="84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400" name="Group 97"/>
                <p:cNvGrpSpPr>
                  <a:grpSpLocks/>
                </p:cNvGrpSpPr>
                <p:nvPr/>
              </p:nvGrpSpPr>
              <p:grpSpPr bwMode="auto">
                <a:xfrm rot="88588">
                  <a:off x="3923" y="769"/>
                  <a:ext cx="180" cy="913"/>
                  <a:chOff x="1956" y="1990"/>
                  <a:chExt cx="492" cy="2604"/>
                </a:xfrm>
              </p:grpSpPr>
              <p:sp>
                <p:nvSpPr>
                  <p:cNvPr id="511074" name="Freeform 98"/>
                  <p:cNvSpPr>
                    <a:spLocks/>
                  </p:cNvSpPr>
                  <p:nvPr/>
                </p:nvSpPr>
                <p:spPr bwMode="hidden">
                  <a:xfrm rot="16782062" flipH="1">
                    <a:off x="1421" y="2675"/>
                    <a:ext cx="1712" cy="3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p>
                </p:txBody>
              </p:sp>
              <p:sp>
                <p:nvSpPr>
                  <p:cNvPr id="511075" name="Freeform 99"/>
                  <p:cNvSpPr>
                    <a:spLocks/>
                  </p:cNvSpPr>
                  <p:nvPr/>
                </p:nvSpPr>
                <p:spPr bwMode="hidden">
                  <a:xfrm rot="16782062" flipH="1">
                    <a:off x="1713" y="3881"/>
                    <a:ext cx="917" cy="47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401" name="Group 100"/>
                <p:cNvGrpSpPr>
                  <a:grpSpLocks/>
                </p:cNvGrpSpPr>
                <p:nvPr/>
              </p:nvGrpSpPr>
              <p:grpSpPr bwMode="auto">
                <a:xfrm>
                  <a:off x="4451" y="662"/>
                  <a:ext cx="442" cy="951"/>
                  <a:chOff x="3334" y="1717"/>
                  <a:chExt cx="1125" cy="2426"/>
                </a:xfrm>
              </p:grpSpPr>
              <p:sp>
                <p:nvSpPr>
                  <p:cNvPr id="511077" name="Freeform 101"/>
                  <p:cNvSpPr>
                    <a:spLocks/>
                  </p:cNvSpPr>
                  <p:nvPr/>
                </p:nvSpPr>
                <p:spPr bwMode="hidden">
                  <a:xfrm rot="3144576">
                    <a:off x="2627" y="2423"/>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511078" name="Freeform 102"/>
                  <p:cNvSpPr>
                    <a:spLocks/>
                  </p:cNvSpPr>
                  <p:nvPr/>
                </p:nvSpPr>
                <p:spPr bwMode="hidden">
                  <a:xfrm rot="3144576">
                    <a:off x="3752" y="3435"/>
                    <a:ext cx="925" cy="4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402" name="Group 103"/>
                <p:cNvGrpSpPr>
                  <a:grpSpLocks/>
                </p:cNvGrpSpPr>
                <p:nvPr/>
              </p:nvGrpSpPr>
              <p:grpSpPr bwMode="auto">
                <a:xfrm>
                  <a:off x="4391" y="721"/>
                  <a:ext cx="347" cy="951"/>
                  <a:chOff x="3181" y="1866"/>
                  <a:chExt cx="883" cy="2426"/>
                </a:xfrm>
              </p:grpSpPr>
              <p:sp>
                <p:nvSpPr>
                  <p:cNvPr id="511080" name="Freeform 104"/>
                  <p:cNvSpPr>
                    <a:spLocks/>
                  </p:cNvSpPr>
                  <p:nvPr/>
                </p:nvSpPr>
                <p:spPr bwMode="hidden">
                  <a:xfrm rot="3745735">
                    <a:off x="2506" y="2524"/>
                    <a:ext cx="1649"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511081" name="Freeform 105"/>
                  <p:cNvSpPr>
                    <a:spLocks/>
                  </p:cNvSpPr>
                  <p:nvPr/>
                </p:nvSpPr>
                <p:spPr bwMode="hidden">
                  <a:xfrm rot="3745735">
                    <a:off x="3387" y="3597"/>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p>
                </p:txBody>
              </p:sp>
            </p:grpSp>
            <p:grpSp>
              <p:nvGrpSpPr>
                <p:cNvPr id="14403" name="Group 106"/>
                <p:cNvGrpSpPr>
                  <a:grpSpLocks/>
                </p:cNvGrpSpPr>
                <p:nvPr/>
              </p:nvGrpSpPr>
              <p:grpSpPr bwMode="auto">
                <a:xfrm>
                  <a:off x="4323" y="767"/>
                  <a:ext cx="243" cy="935"/>
                  <a:chOff x="3006" y="1983"/>
                  <a:chExt cx="619" cy="2386"/>
                </a:xfrm>
              </p:grpSpPr>
              <p:sp>
                <p:nvSpPr>
                  <p:cNvPr id="511083" name="Freeform 107"/>
                  <p:cNvSpPr>
                    <a:spLocks/>
                  </p:cNvSpPr>
                  <p:nvPr/>
                </p:nvSpPr>
                <p:spPr bwMode="hidden">
                  <a:xfrm rot="4286818">
                    <a:off x="2328" y="2644"/>
                    <a:ext cx="1600" cy="2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511084" name="Freeform 108"/>
                  <p:cNvSpPr>
                    <a:spLocks/>
                  </p:cNvSpPr>
                  <p:nvPr/>
                </p:nvSpPr>
                <p:spPr bwMode="hidden">
                  <a:xfrm rot="4286818">
                    <a:off x="3003" y="3730"/>
                    <a:ext cx="857"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nvGrpSpPr>
                <p:cNvPr id="14404" name="Group 109"/>
                <p:cNvGrpSpPr>
                  <a:grpSpLocks/>
                </p:cNvGrpSpPr>
                <p:nvPr/>
              </p:nvGrpSpPr>
              <p:grpSpPr bwMode="auto">
                <a:xfrm>
                  <a:off x="4249" y="813"/>
                  <a:ext cx="159" cy="870"/>
                  <a:chOff x="2819" y="2101"/>
                  <a:chExt cx="405" cy="2219"/>
                </a:xfrm>
              </p:grpSpPr>
              <p:sp>
                <p:nvSpPr>
                  <p:cNvPr id="511086" name="Freeform 110"/>
                  <p:cNvSpPr>
                    <a:spLocks/>
                  </p:cNvSpPr>
                  <p:nvPr/>
                </p:nvSpPr>
                <p:spPr bwMode="hidden">
                  <a:xfrm rot="4898956">
                    <a:off x="2216" y="2703"/>
                    <a:ext cx="1454" cy="2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p>
                </p:txBody>
              </p:sp>
              <p:sp>
                <p:nvSpPr>
                  <p:cNvPr id="511087" name="Freeform 111"/>
                  <p:cNvSpPr>
                    <a:spLocks/>
                  </p:cNvSpPr>
                  <p:nvPr/>
                </p:nvSpPr>
                <p:spPr bwMode="hidden">
                  <a:xfrm rot="4898956">
                    <a:off x="2637" y="3714"/>
                    <a:ext cx="78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nvGrpSpPr>
                <p:cNvPr id="14405" name="Group 112"/>
                <p:cNvGrpSpPr>
                  <a:grpSpLocks/>
                </p:cNvGrpSpPr>
                <p:nvPr/>
              </p:nvGrpSpPr>
              <p:grpSpPr bwMode="auto">
                <a:xfrm>
                  <a:off x="4045" y="826"/>
                  <a:ext cx="167" cy="857"/>
                  <a:chOff x="2287" y="2135"/>
                  <a:chExt cx="426" cy="2185"/>
                </a:xfrm>
              </p:grpSpPr>
              <p:sp>
                <p:nvSpPr>
                  <p:cNvPr id="511089" name="Freeform 113"/>
                  <p:cNvSpPr>
                    <a:spLocks/>
                  </p:cNvSpPr>
                  <p:nvPr/>
                </p:nvSpPr>
                <p:spPr bwMode="hidden">
                  <a:xfrm rot="5755659">
                    <a:off x="1903" y="2758"/>
                    <a:ext cx="1432"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ru-RU"/>
                  </a:p>
                </p:txBody>
              </p:sp>
              <p:sp>
                <p:nvSpPr>
                  <p:cNvPr id="511090" name="Freeform 114"/>
                  <p:cNvSpPr>
                    <a:spLocks/>
                  </p:cNvSpPr>
                  <p:nvPr/>
                </p:nvSpPr>
                <p:spPr bwMode="hidden">
                  <a:xfrm rot="5755659">
                    <a:off x="2051" y="3772"/>
                    <a:ext cx="767" cy="29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p>
                </p:txBody>
              </p:sp>
            </p:grpSp>
          </p:grpSp>
          <p:sp>
            <p:nvSpPr>
              <p:cNvPr id="511091" name="Freeform 115"/>
              <p:cNvSpPr>
                <a:spLocks/>
              </p:cNvSpPr>
              <p:nvPr/>
            </p:nvSpPr>
            <p:spPr bwMode="hidden">
              <a:xfrm flipH="1">
                <a:off x="3873" y="934"/>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511092" name="Arc 116"/>
              <p:cNvSpPr>
                <a:spLocks/>
              </p:cNvSpPr>
              <p:nvPr/>
            </p:nvSpPr>
            <p:spPr bwMode="hidden">
              <a:xfrm flipH="1">
                <a:off x="3527" y="725"/>
                <a:ext cx="832" cy="900"/>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ru-RU"/>
              </a:p>
            </p:txBody>
          </p:sp>
          <p:sp>
            <p:nvSpPr>
              <p:cNvPr id="511093"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ru-RU"/>
              </a:p>
            </p:txBody>
          </p:sp>
          <p:sp>
            <p:nvSpPr>
              <p:cNvPr id="511094" name="Arc 118"/>
              <p:cNvSpPr>
                <a:spLocks/>
              </p:cNvSpPr>
              <p:nvPr/>
            </p:nvSpPr>
            <p:spPr bwMode="hidden">
              <a:xfrm flipH="1">
                <a:off x="3612" y="580"/>
                <a:ext cx="485"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ru-RU"/>
              </a:p>
            </p:txBody>
          </p:sp>
          <p:sp>
            <p:nvSpPr>
              <p:cNvPr id="511095" name="Arc 119"/>
              <p:cNvSpPr>
                <a:spLocks/>
              </p:cNvSpPr>
              <p:nvPr/>
            </p:nvSpPr>
            <p:spPr bwMode="hidden">
              <a:xfrm flipH="1">
                <a:off x="3267" y="628"/>
                <a:ext cx="791" cy="928"/>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ru-RU"/>
              </a:p>
            </p:txBody>
          </p:sp>
          <p:sp>
            <p:nvSpPr>
              <p:cNvPr id="511096"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ru-RU"/>
              </a:p>
            </p:txBody>
          </p:sp>
          <p:sp>
            <p:nvSpPr>
              <p:cNvPr id="511097"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p>
            </p:txBody>
          </p:sp>
          <p:sp>
            <p:nvSpPr>
              <p:cNvPr id="511098" name="Arc 122"/>
              <p:cNvSpPr>
                <a:spLocks/>
              </p:cNvSpPr>
              <p:nvPr/>
            </p:nvSpPr>
            <p:spPr bwMode="hidden">
              <a:xfrm>
                <a:off x="4269" y="585"/>
                <a:ext cx="393"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ru-RU"/>
              </a:p>
            </p:txBody>
          </p:sp>
          <p:sp>
            <p:nvSpPr>
              <p:cNvPr id="511099" name="Arc 123"/>
              <p:cNvSpPr>
                <a:spLocks/>
              </p:cNvSpPr>
              <p:nvPr/>
            </p:nvSpPr>
            <p:spPr bwMode="hidden">
              <a:xfrm>
                <a:off x="4302" y="463"/>
                <a:ext cx="558"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p>
            </p:txBody>
          </p:sp>
          <p:sp>
            <p:nvSpPr>
              <p:cNvPr id="511100" name="Freeform 124"/>
              <p:cNvSpPr>
                <a:spLocks/>
              </p:cNvSpPr>
              <p:nvPr/>
            </p:nvSpPr>
            <p:spPr bwMode="hidden">
              <a:xfrm>
                <a:off x="4410" y="1033"/>
                <a:ext cx="188"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511101" name="Freeform 125"/>
              <p:cNvSpPr>
                <a:spLocks/>
              </p:cNvSpPr>
              <p:nvPr/>
            </p:nvSpPr>
            <p:spPr bwMode="hidden">
              <a:xfrm rot="19660755" flipV="1">
                <a:off x="4114" y="843"/>
                <a:ext cx="171" cy="326"/>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sp>
            <p:nvSpPr>
              <p:cNvPr id="511102"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ru-RU"/>
              </a:p>
            </p:txBody>
          </p:sp>
          <p:sp>
            <p:nvSpPr>
              <p:cNvPr id="511103" name="Arc 127"/>
              <p:cNvSpPr>
                <a:spLocks/>
              </p:cNvSpPr>
              <p:nvPr/>
            </p:nvSpPr>
            <p:spPr bwMode="hidden">
              <a:xfrm flipH="1">
                <a:off x="3426" y="122"/>
                <a:ext cx="724" cy="899"/>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ru-RU"/>
              </a:p>
            </p:txBody>
          </p:sp>
          <p:sp>
            <p:nvSpPr>
              <p:cNvPr id="511104" name="Arc 128"/>
              <p:cNvSpPr>
                <a:spLocks/>
              </p:cNvSpPr>
              <p:nvPr/>
            </p:nvSpPr>
            <p:spPr bwMode="hidden">
              <a:xfrm>
                <a:off x="4199" y="502"/>
                <a:ext cx="297" cy="901"/>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ru-RU"/>
              </a:p>
            </p:txBody>
          </p:sp>
          <p:sp>
            <p:nvSpPr>
              <p:cNvPr id="511105" name="Freeform 129"/>
              <p:cNvSpPr>
                <a:spLocks/>
              </p:cNvSpPr>
              <p:nvPr/>
            </p:nvSpPr>
            <p:spPr bwMode="hidden">
              <a:xfrm flipH="1">
                <a:off x="3307" y="981"/>
                <a:ext cx="426"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511106" name="Freeform 130"/>
              <p:cNvSpPr>
                <a:spLocks/>
              </p:cNvSpPr>
              <p:nvPr/>
            </p:nvSpPr>
            <p:spPr bwMode="hidden">
              <a:xfrm flipH="1">
                <a:off x="3507" y="350"/>
                <a:ext cx="273"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511107"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511108"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p>
            </p:txBody>
          </p:sp>
          <p:sp>
            <p:nvSpPr>
              <p:cNvPr id="511109" name="Freeform 133"/>
              <p:cNvSpPr>
                <a:spLocks/>
              </p:cNvSpPr>
              <p:nvPr/>
            </p:nvSpPr>
            <p:spPr bwMode="hidden">
              <a:xfrm>
                <a:off x="4636" y="576"/>
                <a:ext cx="594" cy="41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511110" name="Freeform 134"/>
              <p:cNvSpPr>
                <a:spLocks/>
              </p:cNvSpPr>
              <p:nvPr/>
            </p:nvSpPr>
            <p:spPr bwMode="hidden">
              <a:xfrm>
                <a:off x="4658" y="132"/>
                <a:ext cx="260" cy="55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p>
            </p:txBody>
          </p:sp>
          <p:sp>
            <p:nvSpPr>
              <p:cNvPr id="511111" name="Freeform 135"/>
              <p:cNvSpPr>
                <a:spLocks/>
              </p:cNvSpPr>
              <p:nvPr/>
            </p:nvSpPr>
            <p:spPr bwMode="hidden">
              <a:xfrm rot="20253369">
                <a:off x="4401" y="599"/>
                <a:ext cx="175"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sp>
            <p:nvSpPr>
              <p:cNvPr id="511112" name="Freeform 136"/>
              <p:cNvSpPr>
                <a:spLocks/>
              </p:cNvSpPr>
              <p:nvPr/>
            </p:nvSpPr>
            <p:spPr bwMode="hidden">
              <a:xfrm rot="1346631" flipH="1">
                <a:off x="3783" y="589"/>
                <a:ext cx="172" cy="33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p>
            </p:txBody>
          </p:sp>
        </p:grpSp>
      </p:grpSp>
      <p:sp>
        <p:nvSpPr>
          <p:cNvPr id="511113"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11114"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511115"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mn-lt"/>
              </a:defRPr>
            </a:lvl1pPr>
          </a:lstStyle>
          <a:p>
            <a:pPr>
              <a:defRPr/>
            </a:pPr>
            <a:endParaRPr lang="ru-RU"/>
          </a:p>
        </p:txBody>
      </p:sp>
      <p:sp>
        <p:nvSpPr>
          <p:cNvPr id="511116"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atin typeface="+mn-lt"/>
              </a:defRPr>
            </a:lvl1pPr>
          </a:lstStyle>
          <a:p>
            <a:pPr>
              <a:defRPr/>
            </a:pPr>
            <a:endParaRPr lang="ru-RU"/>
          </a:p>
        </p:txBody>
      </p:sp>
      <p:sp>
        <p:nvSpPr>
          <p:cNvPr id="511117"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mn-lt"/>
              </a:defRPr>
            </a:lvl1pPr>
          </a:lstStyle>
          <a:p>
            <a:pPr>
              <a:defRPr/>
            </a:pPr>
            <a:fld id="{6E13F06E-CBC1-4C54-9E97-1C9D097179DE}"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4988" r:id="rId1"/>
    <p:sldLayoutId id="2147484967" r:id="rId2"/>
    <p:sldLayoutId id="2147484968" r:id="rId3"/>
    <p:sldLayoutId id="2147484969" r:id="rId4"/>
    <p:sldLayoutId id="2147484970" r:id="rId5"/>
    <p:sldLayoutId id="2147484971" r:id="rId6"/>
    <p:sldLayoutId id="2147484972" r:id="rId7"/>
    <p:sldLayoutId id="2147484973" r:id="rId8"/>
    <p:sldLayoutId id="2147484974" r:id="rId9"/>
    <p:sldLayoutId id="2147484975" r:id="rId10"/>
    <p:sldLayoutId id="2147484976" r:id="rId11"/>
  </p:sldLayoutIdLst>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511113"/>
                                        </p:tgtEl>
                                        <p:attrNameLst>
                                          <p:attrName>style.visibility</p:attrName>
                                        </p:attrNameLst>
                                      </p:cBhvr>
                                      <p:to>
                                        <p:strVal val="visible"/>
                                      </p:to>
                                    </p:set>
                                    <p:anim calcmode="lin" valueType="num">
                                      <p:cBhvr>
                                        <p:cTn id="7" dur="1000" fill="hold"/>
                                        <p:tgtEl>
                                          <p:spTgt spid="511113"/>
                                        </p:tgtEl>
                                        <p:attrNameLst>
                                          <p:attrName>ppt_w</p:attrName>
                                        </p:attrNameLst>
                                      </p:cBhvr>
                                      <p:tavLst>
                                        <p:tav tm="0">
                                          <p:val>
                                            <p:strVal val="#ppt_w+.3"/>
                                          </p:val>
                                        </p:tav>
                                        <p:tav tm="100000">
                                          <p:val>
                                            <p:strVal val="#ppt_w"/>
                                          </p:val>
                                        </p:tav>
                                      </p:tavLst>
                                    </p:anim>
                                    <p:anim calcmode="lin" valueType="num">
                                      <p:cBhvr>
                                        <p:cTn id="8" dur="1000" fill="hold"/>
                                        <p:tgtEl>
                                          <p:spTgt spid="511113"/>
                                        </p:tgtEl>
                                        <p:attrNameLst>
                                          <p:attrName>ppt_h</p:attrName>
                                        </p:attrNameLst>
                                      </p:cBhvr>
                                      <p:tavLst>
                                        <p:tav tm="0">
                                          <p:val>
                                            <p:strVal val="#ppt_h"/>
                                          </p:val>
                                        </p:tav>
                                        <p:tav tm="100000">
                                          <p:val>
                                            <p:strVal val="#ppt_h"/>
                                          </p:val>
                                        </p:tav>
                                      </p:tavLst>
                                    </p:anim>
                                    <p:animEffect transition="in" filter="fade">
                                      <p:cBhvr>
                                        <p:cTn id="9" dur="1000"/>
                                        <p:tgtEl>
                                          <p:spTgt spid="511113"/>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11114">
                                            <p:txEl>
                                              <p:pRg st="0" end="0"/>
                                            </p:txEl>
                                          </p:spTgt>
                                        </p:tgtEl>
                                        <p:attrNameLst>
                                          <p:attrName>style.visibility</p:attrName>
                                        </p:attrNameLst>
                                      </p:cBhvr>
                                      <p:to>
                                        <p:strVal val="visible"/>
                                      </p:to>
                                    </p:set>
                                    <p:anim calcmode="lin" valueType="num">
                                      <p:cBhvr>
                                        <p:cTn id="14" dur="1000" fill="hold"/>
                                        <p:tgtEl>
                                          <p:spTgt spid="511114">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511114">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511114">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511114">
                                            <p:txEl>
                                              <p:pRg st="1" end="1"/>
                                            </p:txEl>
                                          </p:spTgt>
                                        </p:tgtEl>
                                        <p:attrNameLst>
                                          <p:attrName>style.visibility</p:attrName>
                                        </p:attrNameLst>
                                      </p:cBhvr>
                                      <p:to>
                                        <p:strVal val="visible"/>
                                      </p:to>
                                    </p:set>
                                    <p:anim calcmode="lin" valueType="num">
                                      <p:cBhvr>
                                        <p:cTn id="19" dur="1000" fill="hold"/>
                                        <p:tgtEl>
                                          <p:spTgt spid="511114">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511114">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511114">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511114">
                                            <p:txEl>
                                              <p:pRg st="2" end="2"/>
                                            </p:txEl>
                                          </p:spTgt>
                                        </p:tgtEl>
                                        <p:attrNameLst>
                                          <p:attrName>style.visibility</p:attrName>
                                        </p:attrNameLst>
                                      </p:cBhvr>
                                      <p:to>
                                        <p:strVal val="visible"/>
                                      </p:to>
                                    </p:set>
                                    <p:anim calcmode="lin" valueType="num">
                                      <p:cBhvr>
                                        <p:cTn id="24" dur="1000" fill="hold"/>
                                        <p:tgtEl>
                                          <p:spTgt spid="511114">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511114">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511114">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511114">
                                            <p:txEl>
                                              <p:pRg st="3" end="3"/>
                                            </p:txEl>
                                          </p:spTgt>
                                        </p:tgtEl>
                                        <p:attrNameLst>
                                          <p:attrName>style.visibility</p:attrName>
                                        </p:attrNameLst>
                                      </p:cBhvr>
                                      <p:to>
                                        <p:strVal val="visible"/>
                                      </p:to>
                                    </p:set>
                                    <p:anim calcmode="lin" valueType="num">
                                      <p:cBhvr>
                                        <p:cTn id="29" dur="1000" fill="hold"/>
                                        <p:tgtEl>
                                          <p:spTgt spid="511114">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511114">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511114">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511114">
                                            <p:txEl>
                                              <p:pRg st="4" end="4"/>
                                            </p:txEl>
                                          </p:spTgt>
                                        </p:tgtEl>
                                        <p:attrNameLst>
                                          <p:attrName>style.visibility</p:attrName>
                                        </p:attrNameLst>
                                      </p:cBhvr>
                                      <p:to>
                                        <p:strVal val="visible"/>
                                      </p:to>
                                    </p:set>
                                    <p:anim calcmode="lin" valueType="num">
                                      <p:cBhvr>
                                        <p:cTn id="34" dur="1000" fill="hold"/>
                                        <p:tgtEl>
                                          <p:spTgt spid="511114">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511114">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5111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1113" grpId="0"/>
      <p:bldP spid="511114" grpId="0" build="p">
        <p:tmplLst>
          <p:tmpl lvl="1">
            <p:tnLst>
              <p:par>
                <p:cTn presetID="50" presetClass="entr" presetSubtype="0" decel="100000" fill="hold" nodeType="clickEffect">
                  <p:stCondLst>
                    <p:cond delay="0"/>
                  </p:stCondLst>
                  <p:childTnLst>
                    <p:set>
                      <p:cBhvr>
                        <p:cTn dur="1" fill="hold">
                          <p:stCondLst>
                            <p:cond delay="0"/>
                          </p:stCondLst>
                        </p:cTn>
                        <p:tgtEl>
                          <p:spTgt spid="511114"/>
                        </p:tgtEl>
                        <p:attrNameLst>
                          <p:attrName>style.visibility</p:attrName>
                        </p:attrNameLst>
                      </p:cBhvr>
                      <p:to>
                        <p:strVal val="visible"/>
                      </p:to>
                    </p:set>
                    <p:anim calcmode="lin" valueType="num">
                      <p:cBhvr>
                        <p:cTn dur="1000" fill="hold"/>
                        <p:tgtEl>
                          <p:spTgt spid="511114"/>
                        </p:tgtEl>
                        <p:attrNameLst>
                          <p:attrName>ppt_w</p:attrName>
                        </p:attrNameLst>
                      </p:cBhvr>
                      <p:tavLst>
                        <p:tav tm="0">
                          <p:val>
                            <p:strVal val="#ppt_w+.3"/>
                          </p:val>
                        </p:tav>
                        <p:tav tm="100000">
                          <p:val>
                            <p:strVal val="#ppt_w"/>
                          </p:val>
                        </p:tav>
                      </p:tavLst>
                    </p:anim>
                    <p:anim calcmode="lin" valueType="num">
                      <p:cBhvr>
                        <p:cTn dur="1000" fill="hold"/>
                        <p:tgtEl>
                          <p:spTgt spid="511114"/>
                        </p:tgtEl>
                        <p:attrNameLst>
                          <p:attrName>ppt_h</p:attrName>
                        </p:attrNameLst>
                      </p:cBhvr>
                      <p:tavLst>
                        <p:tav tm="0">
                          <p:val>
                            <p:strVal val="#ppt_h"/>
                          </p:val>
                        </p:tav>
                        <p:tav tm="100000">
                          <p:val>
                            <p:strVal val="#ppt_h"/>
                          </p:val>
                        </p:tav>
                      </p:tavLst>
                    </p:anim>
                    <p:animEffect transition="in" filter="fade">
                      <p:cBhvr>
                        <p:cTn dur="1000"/>
                        <p:tgtEl>
                          <p:spTgt spid="511114"/>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511114"/>
                        </p:tgtEl>
                        <p:attrNameLst>
                          <p:attrName>style.visibility</p:attrName>
                        </p:attrNameLst>
                      </p:cBhvr>
                      <p:to>
                        <p:strVal val="visible"/>
                      </p:to>
                    </p:set>
                    <p:anim calcmode="lin" valueType="num">
                      <p:cBhvr>
                        <p:cTn dur="1000" fill="hold"/>
                        <p:tgtEl>
                          <p:spTgt spid="511114"/>
                        </p:tgtEl>
                        <p:attrNameLst>
                          <p:attrName>ppt_w</p:attrName>
                        </p:attrNameLst>
                      </p:cBhvr>
                      <p:tavLst>
                        <p:tav tm="0">
                          <p:val>
                            <p:strVal val="#ppt_w+.3"/>
                          </p:val>
                        </p:tav>
                        <p:tav tm="100000">
                          <p:val>
                            <p:strVal val="#ppt_w"/>
                          </p:val>
                        </p:tav>
                      </p:tavLst>
                    </p:anim>
                    <p:anim calcmode="lin" valueType="num">
                      <p:cBhvr>
                        <p:cTn dur="1000" fill="hold"/>
                        <p:tgtEl>
                          <p:spTgt spid="511114"/>
                        </p:tgtEl>
                        <p:attrNameLst>
                          <p:attrName>ppt_h</p:attrName>
                        </p:attrNameLst>
                      </p:cBhvr>
                      <p:tavLst>
                        <p:tav tm="0">
                          <p:val>
                            <p:strVal val="#ppt_h"/>
                          </p:val>
                        </p:tav>
                        <p:tav tm="100000">
                          <p:val>
                            <p:strVal val="#ppt_h"/>
                          </p:val>
                        </p:tav>
                      </p:tavLst>
                    </p:anim>
                    <p:animEffect transition="in" filter="fade">
                      <p:cBhvr>
                        <p:cTn dur="1000"/>
                        <p:tgtEl>
                          <p:spTgt spid="511114"/>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511114"/>
                        </p:tgtEl>
                        <p:attrNameLst>
                          <p:attrName>style.visibility</p:attrName>
                        </p:attrNameLst>
                      </p:cBhvr>
                      <p:to>
                        <p:strVal val="visible"/>
                      </p:to>
                    </p:set>
                    <p:anim calcmode="lin" valueType="num">
                      <p:cBhvr>
                        <p:cTn dur="1000" fill="hold"/>
                        <p:tgtEl>
                          <p:spTgt spid="511114"/>
                        </p:tgtEl>
                        <p:attrNameLst>
                          <p:attrName>ppt_w</p:attrName>
                        </p:attrNameLst>
                      </p:cBhvr>
                      <p:tavLst>
                        <p:tav tm="0">
                          <p:val>
                            <p:strVal val="#ppt_w+.3"/>
                          </p:val>
                        </p:tav>
                        <p:tav tm="100000">
                          <p:val>
                            <p:strVal val="#ppt_w"/>
                          </p:val>
                        </p:tav>
                      </p:tavLst>
                    </p:anim>
                    <p:anim calcmode="lin" valueType="num">
                      <p:cBhvr>
                        <p:cTn dur="1000" fill="hold"/>
                        <p:tgtEl>
                          <p:spTgt spid="511114"/>
                        </p:tgtEl>
                        <p:attrNameLst>
                          <p:attrName>ppt_h</p:attrName>
                        </p:attrNameLst>
                      </p:cBhvr>
                      <p:tavLst>
                        <p:tav tm="0">
                          <p:val>
                            <p:strVal val="#ppt_h"/>
                          </p:val>
                        </p:tav>
                        <p:tav tm="100000">
                          <p:val>
                            <p:strVal val="#ppt_h"/>
                          </p:val>
                        </p:tav>
                      </p:tavLst>
                    </p:anim>
                    <p:animEffect transition="in" filter="fade">
                      <p:cBhvr>
                        <p:cTn dur="1000"/>
                        <p:tgtEl>
                          <p:spTgt spid="511114"/>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511114"/>
                        </p:tgtEl>
                        <p:attrNameLst>
                          <p:attrName>style.visibility</p:attrName>
                        </p:attrNameLst>
                      </p:cBhvr>
                      <p:to>
                        <p:strVal val="visible"/>
                      </p:to>
                    </p:set>
                    <p:anim calcmode="lin" valueType="num">
                      <p:cBhvr>
                        <p:cTn dur="1000" fill="hold"/>
                        <p:tgtEl>
                          <p:spTgt spid="511114"/>
                        </p:tgtEl>
                        <p:attrNameLst>
                          <p:attrName>ppt_w</p:attrName>
                        </p:attrNameLst>
                      </p:cBhvr>
                      <p:tavLst>
                        <p:tav tm="0">
                          <p:val>
                            <p:strVal val="#ppt_w+.3"/>
                          </p:val>
                        </p:tav>
                        <p:tav tm="100000">
                          <p:val>
                            <p:strVal val="#ppt_w"/>
                          </p:val>
                        </p:tav>
                      </p:tavLst>
                    </p:anim>
                    <p:anim calcmode="lin" valueType="num">
                      <p:cBhvr>
                        <p:cTn dur="1000" fill="hold"/>
                        <p:tgtEl>
                          <p:spTgt spid="511114"/>
                        </p:tgtEl>
                        <p:attrNameLst>
                          <p:attrName>ppt_h</p:attrName>
                        </p:attrNameLst>
                      </p:cBhvr>
                      <p:tavLst>
                        <p:tav tm="0">
                          <p:val>
                            <p:strVal val="#ppt_h"/>
                          </p:val>
                        </p:tav>
                        <p:tav tm="100000">
                          <p:val>
                            <p:strVal val="#ppt_h"/>
                          </p:val>
                        </p:tav>
                      </p:tavLst>
                    </p:anim>
                    <p:animEffect transition="in" filter="fade">
                      <p:cBhvr>
                        <p:cTn dur="1000"/>
                        <p:tgtEl>
                          <p:spTgt spid="511114"/>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511114"/>
                        </p:tgtEl>
                        <p:attrNameLst>
                          <p:attrName>style.visibility</p:attrName>
                        </p:attrNameLst>
                      </p:cBhvr>
                      <p:to>
                        <p:strVal val="visible"/>
                      </p:to>
                    </p:set>
                    <p:anim calcmode="lin" valueType="num">
                      <p:cBhvr>
                        <p:cTn dur="1000" fill="hold"/>
                        <p:tgtEl>
                          <p:spTgt spid="511114"/>
                        </p:tgtEl>
                        <p:attrNameLst>
                          <p:attrName>ppt_w</p:attrName>
                        </p:attrNameLst>
                      </p:cBhvr>
                      <p:tavLst>
                        <p:tav tm="0">
                          <p:val>
                            <p:strVal val="#ppt_w+.3"/>
                          </p:val>
                        </p:tav>
                        <p:tav tm="100000">
                          <p:val>
                            <p:strVal val="#ppt_w"/>
                          </p:val>
                        </p:tav>
                      </p:tavLst>
                    </p:anim>
                    <p:anim calcmode="lin" valueType="num">
                      <p:cBhvr>
                        <p:cTn dur="1000" fill="hold"/>
                        <p:tgtEl>
                          <p:spTgt spid="511114"/>
                        </p:tgtEl>
                        <p:attrNameLst>
                          <p:attrName>ppt_h</p:attrName>
                        </p:attrNameLst>
                      </p:cBhvr>
                      <p:tavLst>
                        <p:tav tm="0">
                          <p:val>
                            <p:strVal val="#ppt_h"/>
                          </p:val>
                        </p:tav>
                        <p:tav tm="100000">
                          <p:val>
                            <p:strVal val="#ppt_h"/>
                          </p:val>
                        </p:tav>
                      </p:tavLst>
                    </p:anim>
                    <p:animEffect transition="in" filter="fade">
                      <p:cBhvr>
                        <p:cTn dur="1000"/>
                        <p:tgtEl>
                          <p:spTgt spid="511114"/>
                        </p:tgtEl>
                      </p:cBhvr>
                    </p:animEffect>
                  </p:childTnLst>
                </p:cTn>
              </p:par>
            </p:tnLst>
          </p:tmpl>
        </p:tmplLst>
      </p:bldP>
    </p:bld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934200"/>
            <a:chOff x="0" y="0"/>
            <a:chExt cx="5760" cy="4368"/>
          </a:xfrm>
        </p:grpSpPr>
        <p:sp>
          <p:nvSpPr>
            <p:cNvPr id="12083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ru-RU"/>
            </a:p>
          </p:txBody>
        </p:sp>
        <p:sp>
          <p:nvSpPr>
            <p:cNvPr id="12083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083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12083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12083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sp>
          <p:nvSpPr>
            <p:cNvPr id="12084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084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084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084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ru-RU"/>
            </a:p>
          </p:txBody>
        </p:sp>
        <p:sp>
          <p:nvSpPr>
            <p:cNvPr id="12084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ru-RU"/>
            </a:p>
          </p:txBody>
        </p:sp>
        <p:sp>
          <p:nvSpPr>
            <p:cNvPr id="12084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ru-RU"/>
            </a:p>
          </p:txBody>
        </p:sp>
        <p:sp>
          <p:nvSpPr>
            <p:cNvPr id="12084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ru-RU"/>
            </a:p>
          </p:txBody>
        </p:sp>
        <p:sp>
          <p:nvSpPr>
            <p:cNvPr id="12084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ru-RU"/>
            </a:p>
          </p:txBody>
        </p:sp>
        <p:sp>
          <p:nvSpPr>
            <p:cNvPr id="12084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ru-RU"/>
            </a:p>
          </p:txBody>
        </p:sp>
        <p:sp>
          <p:nvSpPr>
            <p:cNvPr id="12084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ru-RU"/>
            </a:p>
          </p:txBody>
        </p:sp>
        <p:sp>
          <p:nvSpPr>
            <p:cNvPr id="12085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085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ru-RU"/>
            </a:p>
          </p:txBody>
        </p:sp>
        <p:sp>
          <p:nvSpPr>
            <p:cNvPr id="12085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grpSp>
      <p:sp>
        <p:nvSpPr>
          <p:cNvPr id="120853"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20854"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20855"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effectLst>
                  <a:outerShdw blurRad="38100" dist="38100" dir="2700000" algn="tl">
                    <a:srgbClr val="000000"/>
                  </a:outerShdw>
                </a:effectLst>
              </a:defRPr>
            </a:lvl1pPr>
          </a:lstStyle>
          <a:p>
            <a:pPr>
              <a:defRPr/>
            </a:pPr>
            <a:endParaRPr lang="ru-RU"/>
          </a:p>
        </p:txBody>
      </p:sp>
      <p:sp>
        <p:nvSpPr>
          <p:cNvPr id="120856"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effectLst>
                  <a:outerShdw blurRad="38100" dist="38100" dir="2700000" algn="tl">
                    <a:srgbClr val="000000"/>
                  </a:outerShdw>
                </a:effectLst>
              </a:defRPr>
            </a:lvl1pPr>
          </a:lstStyle>
          <a:p>
            <a:pPr>
              <a:defRPr/>
            </a:pPr>
            <a:endParaRPr lang="ru-RU"/>
          </a:p>
        </p:txBody>
      </p:sp>
      <p:sp>
        <p:nvSpPr>
          <p:cNvPr id="120857"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effectLst>
                  <a:outerShdw blurRad="38100" dist="38100" dir="2700000" algn="tl">
                    <a:srgbClr val="000000"/>
                  </a:outerShdw>
                </a:effectLst>
              </a:defRPr>
            </a:lvl1pPr>
          </a:lstStyle>
          <a:p>
            <a:pPr>
              <a:defRPr/>
            </a:pPr>
            <a:fld id="{FDB6BAAB-EB20-48D7-AD91-6A9A634B8BAB}"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4978" r:id="rId1"/>
    <p:sldLayoutId id="2147484843" r:id="rId2"/>
    <p:sldLayoutId id="2147484844" r:id="rId3"/>
    <p:sldLayoutId id="2147484845" r:id="rId4"/>
    <p:sldLayoutId id="2147484846" r:id="rId5"/>
    <p:sldLayoutId id="2147484847" r:id="rId6"/>
    <p:sldLayoutId id="2147484848" r:id="rId7"/>
    <p:sldLayoutId id="2147484849" r:id="rId8"/>
    <p:sldLayoutId id="2147484850" r:id="rId9"/>
    <p:sldLayoutId id="2147484851" r:id="rId10"/>
    <p:sldLayoutId id="2147484852"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0853"/>
                                        </p:tgtEl>
                                        <p:attrNameLst>
                                          <p:attrName>style.visibility</p:attrName>
                                        </p:attrNameLst>
                                      </p:cBhvr>
                                      <p:to>
                                        <p:strVal val="visible"/>
                                      </p:to>
                                    </p:set>
                                    <p:animEffect transition="in" filter="fade">
                                      <p:cBhvr>
                                        <p:cTn id="7" dur="2000"/>
                                        <p:tgtEl>
                                          <p:spTgt spid="12085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0854">
                                            <p:txEl>
                                              <p:pRg st="0" end="0"/>
                                            </p:txEl>
                                          </p:spTgt>
                                        </p:tgtEl>
                                        <p:attrNameLst>
                                          <p:attrName>style.visibility</p:attrName>
                                        </p:attrNameLst>
                                      </p:cBhvr>
                                      <p:to>
                                        <p:strVal val="visible"/>
                                      </p:to>
                                    </p:set>
                                    <p:animEffect transition="in" filter="fade">
                                      <p:cBhvr>
                                        <p:cTn id="12" dur="2000"/>
                                        <p:tgtEl>
                                          <p:spTgt spid="120854">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0854">
                                            <p:txEl>
                                              <p:pRg st="1" end="1"/>
                                            </p:txEl>
                                          </p:spTgt>
                                        </p:tgtEl>
                                        <p:attrNameLst>
                                          <p:attrName>style.visibility</p:attrName>
                                        </p:attrNameLst>
                                      </p:cBhvr>
                                      <p:to>
                                        <p:strVal val="visible"/>
                                      </p:to>
                                    </p:set>
                                    <p:animEffect transition="in" filter="fade">
                                      <p:cBhvr>
                                        <p:cTn id="15" dur="2000"/>
                                        <p:tgtEl>
                                          <p:spTgt spid="120854">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0854">
                                            <p:txEl>
                                              <p:pRg st="2" end="2"/>
                                            </p:txEl>
                                          </p:spTgt>
                                        </p:tgtEl>
                                        <p:attrNameLst>
                                          <p:attrName>style.visibility</p:attrName>
                                        </p:attrNameLst>
                                      </p:cBhvr>
                                      <p:to>
                                        <p:strVal val="visible"/>
                                      </p:to>
                                    </p:set>
                                    <p:animEffect transition="in" filter="fade">
                                      <p:cBhvr>
                                        <p:cTn id="18" dur="2000"/>
                                        <p:tgtEl>
                                          <p:spTgt spid="120854">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0854">
                                            <p:txEl>
                                              <p:pRg st="3" end="3"/>
                                            </p:txEl>
                                          </p:spTgt>
                                        </p:tgtEl>
                                        <p:attrNameLst>
                                          <p:attrName>style.visibility</p:attrName>
                                        </p:attrNameLst>
                                      </p:cBhvr>
                                      <p:to>
                                        <p:strVal val="visible"/>
                                      </p:to>
                                    </p:set>
                                    <p:animEffect transition="in" filter="fade">
                                      <p:cBhvr>
                                        <p:cTn id="21" dur="2000"/>
                                        <p:tgtEl>
                                          <p:spTgt spid="120854">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0854">
                                            <p:txEl>
                                              <p:pRg st="4" end="4"/>
                                            </p:txEl>
                                          </p:spTgt>
                                        </p:tgtEl>
                                        <p:attrNameLst>
                                          <p:attrName>style.visibility</p:attrName>
                                        </p:attrNameLst>
                                      </p:cBhvr>
                                      <p:to>
                                        <p:strVal val="visible"/>
                                      </p:to>
                                    </p:set>
                                    <p:animEffect transition="in" filter="fade">
                                      <p:cBhvr>
                                        <p:cTn id="24" dur="2000"/>
                                        <p:tgtEl>
                                          <p:spTgt spid="1208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53" grpId="0"/>
      <p:bldP spid="120854" grpId="0" build="p">
        <p:tmplLst>
          <p:tmpl lvl="1">
            <p:tnLst>
              <p:par>
                <p:cTn presetID="10" presetClass="entr" presetSubtype="0" fill="hold" nodeType="clickEffect">
                  <p:stCondLst>
                    <p:cond delay="0"/>
                  </p:stCondLst>
                  <p:childTnLst>
                    <p:set>
                      <p:cBhvr>
                        <p:cTn dur="1" fill="hold">
                          <p:stCondLst>
                            <p:cond delay="0"/>
                          </p:stCondLst>
                        </p:cTn>
                        <p:tgtEl>
                          <p:spTgt spid="120854"/>
                        </p:tgtEl>
                        <p:attrNameLst>
                          <p:attrName>style.visibility</p:attrName>
                        </p:attrNameLst>
                      </p:cBhvr>
                      <p:to>
                        <p:strVal val="visible"/>
                      </p:to>
                    </p:set>
                    <p:animEffect transition="in" filter="fade">
                      <p:cBhvr>
                        <p:cTn dur="2000"/>
                        <p:tgtEl>
                          <p:spTgt spid="12085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animEffect transition="in" filter="fade">
                      <p:cBhvr>
                        <p:cTn dur="2000"/>
                        <p:tgtEl>
                          <p:spTgt spid="12085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animEffect transition="in" filter="fade">
                      <p:cBhvr>
                        <p:cTn dur="2000"/>
                        <p:tgtEl>
                          <p:spTgt spid="12085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animEffect transition="in" filter="fade">
                      <p:cBhvr>
                        <p:cTn dur="2000"/>
                        <p:tgtEl>
                          <p:spTgt spid="120854"/>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animEffect transition="in" filter="fade">
                      <p:cBhvr>
                        <p:cTn dur="2000"/>
                        <p:tgtEl>
                          <p:spTgt spid="120854"/>
                        </p:tgtEl>
                      </p:cBhvr>
                    </p:animEffect>
                  </p:childTnLst>
                </p:cTn>
              </p:par>
            </p:tnLst>
          </p:tmpl>
        </p:tmplLst>
      </p:bldP>
    </p:bld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0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0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0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1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1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1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ru-RU" sz="2400">
              <a:latin typeface="Tahoma" pitchFamily="34" charset="0"/>
            </a:endParaRPr>
          </a:p>
        </p:txBody>
      </p:sp>
      <p:sp>
        <p:nvSpPr>
          <p:cNvPr id="12391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2391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2391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mn-lt"/>
              </a:defRPr>
            </a:lvl1pPr>
          </a:lstStyle>
          <a:p>
            <a:pPr>
              <a:defRPr/>
            </a:pPr>
            <a:endParaRPr lang="ru-RU"/>
          </a:p>
        </p:txBody>
      </p:sp>
      <p:sp>
        <p:nvSpPr>
          <p:cNvPr id="12391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a:latin typeface="+mn-lt"/>
              </a:defRPr>
            </a:lvl1pPr>
          </a:lstStyle>
          <a:p>
            <a:pPr>
              <a:defRPr/>
            </a:pPr>
            <a:endParaRPr lang="ru-RU"/>
          </a:p>
        </p:txBody>
      </p:sp>
      <p:sp>
        <p:nvSpPr>
          <p:cNvPr id="12391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mn-lt"/>
              </a:defRPr>
            </a:lvl1pPr>
          </a:lstStyle>
          <a:p>
            <a:pPr>
              <a:defRPr/>
            </a:pPr>
            <a:fld id="{66804D1E-AB49-4EE2-808D-87D6F98BB40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4979" r:id="rId1"/>
    <p:sldLayoutId id="2147484853" r:id="rId2"/>
    <p:sldLayoutId id="2147484854" r:id="rId3"/>
    <p:sldLayoutId id="2147484855" r:id="rId4"/>
    <p:sldLayoutId id="2147484856" r:id="rId5"/>
    <p:sldLayoutId id="2147484857" r:id="rId6"/>
    <p:sldLayoutId id="2147484858" r:id="rId7"/>
    <p:sldLayoutId id="2147484859" r:id="rId8"/>
    <p:sldLayoutId id="2147484860" r:id="rId9"/>
    <p:sldLayoutId id="2147484861" r:id="rId10"/>
    <p:sldLayoutId id="2147484862" r:id="rId11"/>
  </p:sldLayoutIdLst>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3913"/>
                                        </p:tgtEl>
                                        <p:attrNameLst>
                                          <p:attrName>style.visibility</p:attrName>
                                        </p:attrNameLst>
                                      </p:cBhvr>
                                      <p:to>
                                        <p:strVal val="visible"/>
                                      </p:to>
                                    </p:set>
                                    <p:anim calcmode="lin" valueType="num">
                                      <p:cBhvr>
                                        <p:cTn id="7" dur="1000" fill="hold"/>
                                        <p:tgtEl>
                                          <p:spTgt spid="123913"/>
                                        </p:tgtEl>
                                        <p:attrNameLst>
                                          <p:attrName>ppt_w</p:attrName>
                                        </p:attrNameLst>
                                      </p:cBhvr>
                                      <p:tavLst>
                                        <p:tav tm="0">
                                          <p:val>
                                            <p:strVal val="#ppt_w+.3"/>
                                          </p:val>
                                        </p:tav>
                                        <p:tav tm="100000">
                                          <p:val>
                                            <p:strVal val="#ppt_w"/>
                                          </p:val>
                                        </p:tav>
                                      </p:tavLst>
                                    </p:anim>
                                    <p:anim calcmode="lin" valueType="num">
                                      <p:cBhvr>
                                        <p:cTn id="8" dur="1000" fill="hold"/>
                                        <p:tgtEl>
                                          <p:spTgt spid="123913"/>
                                        </p:tgtEl>
                                        <p:attrNameLst>
                                          <p:attrName>ppt_h</p:attrName>
                                        </p:attrNameLst>
                                      </p:cBhvr>
                                      <p:tavLst>
                                        <p:tav tm="0">
                                          <p:val>
                                            <p:strVal val="#ppt_h"/>
                                          </p:val>
                                        </p:tav>
                                        <p:tav tm="100000">
                                          <p:val>
                                            <p:strVal val="#ppt_h"/>
                                          </p:val>
                                        </p:tav>
                                      </p:tavLst>
                                    </p:anim>
                                    <p:animEffect transition="in" filter="fade">
                                      <p:cBhvr>
                                        <p:cTn id="9" dur="1000"/>
                                        <p:tgtEl>
                                          <p:spTgt spid="123913"/>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23914">
                                            <p:txEl>
                                              <p:pRg st="0" end="0"/>
                                            </p:txEl>
                                          </p:spTgt>
                                        </p:tgtEl>
                                        <p:attrNameLst>
                                          <p:attrName>style.visibility</p:attrName>
                                        </p:attrNameLst>
                                      </p:cBhvr>
                                      <p:to>
                                        <p:strVal val="visible"/>
                                      </p:to>
                                    </p:set>
                                    <p:anim calcmode="lin" valueType="num">
                                      <p:cBhvr>
                                        <p:cTn id="14" dur="1000" fill="hold"/>
                                        <p:tgtEl>
                                          <p:spTgt spid="123914">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23914">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23914">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23914">
                                            <p:txEl>
                                              <p:pRg st="1" end="1"/>
                                            </p:txEl>
                                          </p:spTgt>
                                        </p:tgtEl>
                                        <p:attrNameLst>
                                          <p:attrName>style.visibility</p:attrName>
                                        </p:attrNameLst>
                                      </p:cBhvr>
                                      <p:to>
                                        <p:strVal val="visible"/>
                                      </p:to>
                                    </p:set>
                                    <p:anim calcmode="lin" valueType="num">
                                      <p:cBhvr>
                                        <p:cTn id="19" dur="1000" fill="hold"/>
                                        <p:tgtEl>
                                          <p:spTgt spid="123914">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23914">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23914">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23914">
                                            <p:txEl>
                                              <p:pRg st="2" end="2"/>
                                            </p:txEl>
                                          </p:spTgt>
                                        </p:tgtEl>
                                        <p:attrNameLst>
                                          <p:attrName>style.visibility</p:attrName>
                                        </p:attrNameLst>
                                      </p:cBhvr>
                                      <p:to>
                                        <p:strVal val="visible"/>
                                      </p:to>
                                    </p:set>
                                    <p:anim calcmode="lin" valueType="num">
                                      <p:cBhvr>
                                        <p:cTn id="24" dur="1000" fill="hold"/>
                                        <p:tgtEl>
                                          <p:spTgt spid="123914">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123914">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123914">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23914">
                                            <p:txEl>
                                              <p:pRg st="3" end="3"/>
                                            </p:txEl>
                                          </p:spTgt>
                                        </p:tgtEl>
                                        <p:attrNameLst>
                                          <p:attrName>style.visibility</p:attrName>
                                        </p:attrNameLst>
                                      </p:cBhvr>
                                      <p:to>
                                        <p:strVal val="visible"/>
                                      </p:to>
                                    </p:set>
                                    <p:anim calcmode="lin" valueType="num">
                                      <p:cBhvr>
                                        <p:cTn id="29" dur="1000" fill="hold"/>
                                        <p:tgtEl>
                                          <p:spTgt spid="123914">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123914">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123914">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23914">
                                            <p:txEl>
                                              <p:pRg st="4" end="4"/>
                                            </p:txEl>
                                          </p:spTgt>
                                        </p:tgtEl>
                                        <p:attrNameLst>
                                          <p:attrName>style.visibility</p:attrName>
                                        </p:attrNameLst>
                                      </p:cBhvr>
                                      <p:to>
                                        <p:strVal val="visible"/>
                                      </p:to>
                                    </p:set>
                                    <p:anim calcmode="lin" valueType="num">
                                      <p:cBhvr>
                                        <p:cTn id="34" dur="1000" fill="hold"/>
                                        <p:tgtEl>
                                          <p:spTgt spid="123914">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123914">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239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3" grpId="0"/>
      <p:bldP spid="123914" grpId="0" build="p">
        <p:tmplLst>
          <p:tmpl lvl="1">
            <p:tnLst>
              <p:par>
                <p:cTn presetID="50" presetClass="entr" presetSubtype="0" decel="100000" fill="hold" nodeType="clickEffect">
                  <p:stCondLst>
                    <p:cond delay="0"/>
                  </p:stCondLst>
                  <p:childTnLst>
                    <p:set>
                      <p:cBhvr>
                        <p:cTn dur="1" fill="hold">
                          <p:stCondLst>
                            <p:cond delay="0"/>
                          </p:stCondLst>
                        </p:cTn>
                        <p:tgtEl>
                          <p:spTgt spid="123914"/>
                        </p:tgtEl>
                        <p:attrNameLst>
                          <p:attrName>style.visibility</p:attrName>
                        </p:attrNameLst>
                      </p:cBhvr>
                      <p:to>
                        <p:strVal val="visible"/>
                      </p:to>
                    </p:set>
                    <p:anim calcmode="lin" valueType="num">
                      <p:cBhvr>
                        <p:cTn dur="1000" fill="hold"/>
                        <p:tgtEl>
                          <p:spTgt spid="123914"/>
                        </p:tgtEl>
                        <p:attrNameLst>
                          <p:attrName>ppt_w</p:attrName>
                        </p:attrNameLst>
                      </p:cBhvr>
                      <p:tavLst>
                        <p:tav tm="0">
                          <p:val>
                            <p:strVal val="#ppt_w+.3"/>
                          </p:val>
                        </p:tav>
                        <p:tav tm="100000">
                          <p:val>
                            <p:strVal val="#ppt_w"/>
                          </p:val>
                        </p:tav>
                      </p:tavLst>
                    </p:anim>
                    <p:anim calcmode="lin" valueType="num">
                      <p:cBhvr>
                        <p:cTn dur="1000" fill="hold"/>
                        <p:tgtEl>
                          <p:spTgt spid="123914"/>
                        </p:tgtEl>
                        <p:attrNameLst>
                          <p:attrName>ppt_h</p:attrName>
                        </p:attrNameLst>
                      </p:cBhvr>
                      <p:tavLst>
                        <p:tav tm="0">
                          <p:val>
                            <p:strVal val="#ppt_h"/>
                          </p:val>
                        </p:tav>
                        <p:tav tm="100000">
                          <p:val>
                            <p:strVal val="#ppt_h"/>
                          </p:val>
                        </p:tav>
                      </p:tavLst>
                    </p:anim>
                    <p:animEffect transition="in" filter="fade">
                      <p:cBhvr>
                        <p:cTn dur="1000"/>
                        <p:tgtEl>
                          <p:spTgt spid="123914"/>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123914"/>
                        </p:tgtEl>
                        <p:attrNameLst>
                          <p:attrName>style.visibility</p:attrName>
                        </p:attrNameLst>
                      </p:cBhvr>
                      <p:to>
                        <p:strVal val="visible"/>
                      </p:to>
                    </p:set>
                    <p:anim calcmode="lin" valueType="num">
                      <p:cBhvr>
                        <p:cTn dur="1000" fill="hold"/>
                        <p:tgtEl>
                          <p:spTgt spid="123914"/>
                        </p:tgtEl>
                        <p:attrNameLst>
                          <p:attrName>ppt_w</p:attrName>
                        </p:attrNameLst>
                      </p:cBhvr>
                      <p:tavLst>
                        <p:tav tm="0">
                          <p:val>
                            <p:strVal val="#ppt_w+.3"/>
                          </p:val>
                        </p:tav>
                        <p:tav tm="100000">
                          <p:val>
                            <p:strVal val="#ppt_w"/>
                          </p:val>
                        </p:tav>
                      </p:tavLst>
                    </p:anim>
                    <p:anim calcmode="lin" valueType="num">
                      <p:cBhvr>
                        <p:cTn dur="1000" fill="hold"/>
                        <p:tgtEl>
                          <p:spTgt spid="123914"/>
                        </p:tgtEl>
                        <p:attrNameLst>
                          <p:attrName>ppt_h</p:attrName>
                        </p:attrNameLst>
                      </p:cBhvr>
                      <p:tavLst>
                        <p:tav tm="0">
                          <p:val>
                            <p:strVal val="#ppt_h"/>
                          </p:val>
                        </p:tav>
                        <p:tav tm="100000">
                          <p:val>
                            <p:strVal val="#ppt_h"/>
                          </p:val>
                        </p:tav>
                      </p:tavLst>
                    </p:anim>
                    <p:animEffect transition="in" filter="fade">
                      <p:cBhvr>
                        <p:cTn dur="1000"/>
                        <p:tgtEl>
                          <p:spTgt spid="123914"/>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123914"/>
                        </p:tgtEl>
                        <p:attrNameLst>
                          <p:attrName>style.visibility</p:attrName>
                        </p:attrNameLst>
                      </p:cBhvr>
                      <p:to>
                        <p:strVal val="visible"/>
                      </p:to>
                    </p:set>
                    <p:anim calcmode="lin" valueType="num">
                      <p:cBhvr>
                        <p:cTn dur="1000" fill="hold"/>
                        <p:tgtEl>
                          <p:spTgt spid="123914"/>
                        </p:tgtEl>
                        <p:attrNameLst>
                          <p:attrName>ppt_w</p:attrName>
                        </p:attrNameLst>
                      </p:cBhvr>
                      <p:tavLst>
                        <p:tav tm="0">
                          <p:val>
                            <p:strVal val="#ppt_w+.3"/>
                          </p:val>
                        </p:tav>
                        <p:tav tm="100000">
                          <p:val>
                            <p:strVal val="#ppt_w"/>
                          </p:val>
                        </p:tav>
                      </p:tavLst>
                    </p:anim>
                    <p:anim calcmode="lin" valueType="num">
                      <p:cBhvr>
                        <p:cTn dur="1000" fill="hold"/>
                        <p:tgtEl>
                          <p:spTgt spid="123914"/>
                        </p:tgtEl>
                        <p:attrNameLst>
                          <p:attrName>ppt_h</p:attrName>
                        </p:attrNameLst>
                      </p:cBhvr>
                      <p:tavLst>
                        <p:tav tm="0">
                          <p:val>
                            <p:strVal val="#ppt_h"/>
                          </p:val>
                        </p:tav>
                        <p:tav tm="100000">
                          <p:val>
                            <p:strVal val="#ppt_h"/>
                          </p:val>
                        </p:tav>
                      </p:tavLst>
                    </p:anim>
                    <p:animEffect transition="in" filter="fade">
                      <p:cBhvr>
                        <p:cTn dur="1000"/>
                        <p:tgtEl>
                          <p:spTgt spid="123914"/>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123914"/>
                        </p:tgtEl>
                        <p:attrNameLst>
                          <p:attrName>style.visibility</p:attrName>
                        </p:attrNameLst>
                      </p:cBhvr>
                      <p:to>
                        <p:strVal val="visible"/>
                      </p:to>
                    </p:set>
                    <p:anim calcmode="lin" valueType="num">
                      <p:cBhvr>
                        <p:cTn dur="1000" fill="hold"/>
                        <p:tgtEl>
                          <p:spTgt spid="123914"/>
                        </p:tgtEl>
                        <p:attrNameLst>
                          <p:attrName>ppt_w</p:attrName>
                        </p:attrNameLst>
                      </p:cBhvr>
                      <p:tavLst>
                        <p:tav tm="0">
                          <p:val>
                            <p:strVal val="#ppt_w+.3"/>
                          </p:val>
                        </p:tav>
                        <p:tav tm="100000">
                          <p:val>
                            <p:strVal val="#ppt_w"/>
                          </p:val>
                        </p:tav>
                      </p:tavLst>
                    </p:anim>
                    <p:anim calcmode="lin" valueType="num">
                      <p:cBhvr>
                        <p:cTn dur="1000" fill="hold"/>
                        <p:tgtEl>
                          <p:spTgt spid="123914"/>
                        </p:tgtEl>
                        <p:attrNameLst>
                          <p:attrName>ppt_h</p:attrName>
                        </p:attrNameLst>
                      </p:cBhvr>
                      <p:tavLst>
                        <p:tav tm="0">
                          <p:val>
                            <p:strVal val="#ppt_h"/>
                          </p:val>
                        </p:tav>
                        <p:tav tm="100000">
                          <p:val>
                            <p:strVal val="#ppt_h"/>
                          </p:val>
                        </p:tav>
                      </p:tavLst>
                    </p:anim>
                    <p:animEffect transition="in" filter="fade">
                      <p:cBhvr>
                        <p:cTn dur="1000"/>
                        <p:tgtEl>
                          <p:spTgt spid="123914"/>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123914"/>
                        </p:tgtEl>
                        <p:attrNameLst>
                          <p:attrName>style.visibility</p:attrName>
                        </p:attrNameLst>
                      </p:cBhvr>
                      <p:to>
                        <p:strVal val="visible"/>
                      </p:to>
                    </p:set>
                    <p:anim calcmode="lin" valueType="num">
                      <p:cBhvr>
                        <p:cTn dur="1000" fill="hold"/>
                        <p:tgtEl>
                          <p:spTgt spid="123914"/>
                        </p:tgtEl>
                        <p:attrNameLst>
                          <p:attrName>ppt_w</p:attrName>
                        </p:attrNameLst>
                      </p:cBhvr>
                      <p:tavLst>
                        <p:tav tm="0">
                          <p:val>
                            <p:strVal val="#ppt_w+.3"/>
                          </p:val>
                        </p:tav>
                        <p:tav tm="100000">
                          <p:val>
                            <p:strVal val="#ppt_w"/>
                          </p:val>
                        </p:tav>
                      </p:tavLst>
                    </p:anim>
                    <p:anim calcmode="lin" valueType="num">
                      <p:cBhvr>
                        <p:cTn dur="1000" fill="hold"/>
                        <p:tgtEl>
                          <p:spTgt spid="123914"/>
                        </p:tgtEl>
                        <p:attrNameLst>
                          <p:attrName>ppt_h</p:attrName>
                        </p:attrNameLst>
                      </p:cBhvr>
                      <p:tavLst>
                        <p:tav tm="0">
                          <p:val>
                            <p:strVal val="#ppt_h"/>
                          </p:val>
                        </p:tav>
                        <p:tav tm="100000">
                          <p:val>
                            <p:strVal val="#ppt_h"/>
                          </p:val>
                        </p:tav>
                      </p:tavLst>
                    </p:anim>
                    <p:animEffect transition="in" filter="fade">
                      <p:cBhvr>
                        <p:cTn dur="1000"/>
                        <p:tgtEl>
                          <p:spTgt spid="123914"/>
                        </p:tgtEl>
                      </p:cBhvr>
                    </p:animEffect>
                  </p:childTnLst>
                </p:cTn>
              </p:par>
            </p:tnLst>
          </p:tmpl>
        </p:tmplLst>
      </p:bldP>
    </p:bld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en-US" smtClean="0"/>
              <a:t>Образец заголовка</a:t>
            </a:r>
          </a:p>
        </p:txBody>
      </p:sp>
      <p:sp>
        <p:nvSpPr>
          <p:cNvPr id="129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12902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ru-RU" altLang="en-US"/>
          </a:p>
        </p:txBody>
      </p:sp>
      <p:sp>
        <p:nvSpPr>
          <p:cNvPr id="129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ru-RU" altLang="en-US"/>
          </a:p>
        </p:txBody>
      </p:sp>
      <p:sp>
        <p:nvSpPr>
          <p:cNvPr id="12903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4A6C54E6-851A-4B6E-8DD4-30E0CFD4647C}" type="slidenum">
              <a:rPr lang="ru-RU" altLang="en-US"/>
              <a:pPr>
                <a:defRPr/>
              </a:pPr>
              <a:t>‹#›</a:t>
            </a:fld>
            <a:endParaRPr lang="ru-RU" altLang="en-US"/>
          </a:p>
        </p:txBody>
      </p:sp>
      <p:sp>
        <p:nvSpPr>
          <p:cNvPr id="12903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ru-RU"/>
          </a:p>
        </p:txBody>
      </p:sp>
      <p:sp>
        <p:nvSpPr>
          <p:cNvPr id="12903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ru-RU"/>
          </a:p>
        </p:txBody>
      </p:sp>
    </p:spTree>
  </p:cSld>
  <p:clrMap bg1="lt1" tx1="dk1" bg2="lt2" tx2="dk2" accent1="accent1" accent2="accent2" accent3="accent3" accent4="accent4" accent5="accent5" accent6="accent6" hlink="hlink" folHlink="folHlink"/>
  <p:sldLayoutIdLst>
    <p:sldLayoutId id="2147484980" r:id="rId1"/>
    <p:sldLayoutId id="2147484863" r:id="rId2"/>
    <p:sldLayoutId id="2147484864" r:id="rId3"/>
    <p:sldLayoutId id="2147484865" r:id="rId4"/>
    <p:sldLayoutId id="2147484866" r:id="rId5"/>
    <p:sldLayoutId id="2147484867" r:id="rId6"/>
    <p:sldLayoutId id="2147484868" r:id="rId7"/>
    <p:sldLayoutId id="2147484869" r:id="rId8"/>
    <p:sldLayoutId id="2147484870" r:id="rId9"/>
    <p:sldLayoutId id="2147484871" r:id="rId10"/>
    <p:sldLayoutId id="2147484872" r:id="rId11"/>
    <p:sldLayoutId id="2147484873" r:id="rId12"/>
  </p:sldLayoutIdLst>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129026"/>
                                        </p:tgtEl>
                                        <p:attrNameLst>
                                          <p:attrName>style.visibility</p:attrName>
                                        </p:attrNameLst>
                                      </p:cBhvr>
                                      <p:to>
                                        <p:strVal val="visible"/>
                                      </p:to>
                                    </p:set>
                                    <p:anim calcmode="lin" valueType="num">
                                      <p:cBhvr additive="base">
                                        <p:cTn id="7" dur="800" fill="hold">
                                          <p:stCondLst>
                                            <p:cond delay="0"/>
                                          </p:stCondLst>
                                        </p:cTn>
                                        <p:tgtEl>
                                          <p:spTgt spid="129026"/>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12902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129027">
                                            <p:txEl>
                                              <p:pRg st="0" end="0"/>
                                            </p:txEl>
                                          </p:spTgt>
                                        </p:tgtEl>
                                        <p:attrNameLst>
                                          <p:attrName>style.visibility</p:attrName>
                                        </p:attrNameLst>
                                      </p:cBhvr>
                                      <p:to>
                                        <p:strVal val="visible"/>
                                      </p:to>
                                    </p:set>
                                    <p:animEffect transition="in" filter="fade">
                                      <p:cBhvr>
                                        <p:cTn id="13" dur="1000"/>
                                        <p:tgtEl>
                                          <p:spTgt spid="129027">
                                            <p:txEl>
                                              <p:pRg st="0" end="0"/>
                                            </p:txEl>
                                          </p:spTgt>
                                        </p:tgtEl>
                                      </p:cBhvr>
                                    </p:animEffect>
                                    <p:anim calcmode="lin" valueType="num">
                                      <p:cBhvr>
                                        <p:cTn id="14" dur="1000" fill="hold"/>
                                        <p:tgtEl>
                                          <p:spTgt spid="129027">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129027">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1" fill="hold">
                                          <p:stCondLst>
                                            <p:cond delay="0"/>
                                          </p:stCondLst>
                                        </p:cTn>
                                        <p:tgtEl>
                                          <p:spTgt spid="129027">
                                            <p:txEl>
                                              <p:pRg st="1" end="1"/>
                                            </p:txEl>
                                          </p:spTgt>
                                        </p:tgtEl>
                                        <p:attrNameLst>
                                          <p:attrName>style.visibility</p:attrName>
                                        </p:attrNameLst>
                                      </p:cBhvr>
                                      <p:to>
                                        <p:strVal val="visible"/>
                                      </p:to>
                                    </p:set>
                                    <p:animEffect transition="in" filter="fade">
                                      <p:cBhvr>
                                        <p:cTn id="18" dur="1000"/>
                                        <p:tgtEl>
                                          <p:spTgt spid="129027">
                                            <p:txEl>
                                              <p:pRg st="1" end="1"/>
                                            </p:txEl>
                                          </p:spTgt>
                                        </p:tgtEl>
                                      </p:cBhvr>
                                    </p:animEffect>
                                    <p:anim calcmode="lin" valueType="num">
                                      <p:cBhvr>
                                        <p:cTn id="19" dur="1000" fill="hold"/>
                                        <p:tgtEl>
                                          <p:spTgt spid="129027">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129027">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1" fill="hold">
                                          <p:stCondLst>
                                            <p:cond delay="0"/>
                                          </p:stCondLst>
                                        </p:cTn>
                                        <p:tgtEl>
                                          <p:spTgt spid="129027">
                                            <p:txEl>
                                              <p:pRg st="2" end="2"/>
                                            </p:txEl>
                                          </p:spTgt>
                                        </p:tgtEl>
                                        <p:attrNameLst>
                                          <p:attrName>style.visibility</p:attrName>
                                        </p:attrNameLst>
                                      </p:cBhvr>
                                      <p:to>
                                        <p:strVal val="visible"/>
                                      </p:to>
                                    </p:set>
                                    <p:animEffect transition="in" filter="fade">
                                      <p:cBhvr>
                                        <p:cTn id="23" dur="1000"/>
                                        <p:tgtEl>
                                          <p:spTgt spid="129027">
                                            <p:txEl>
                                              <p:pRg st="2" end="2"/>
                                            </p:txEl>
                                          </p:spTgt>
                                        </p:tgtEl>
                                      </p:cBhvr>
                                    </p:animEffect>
                                    <p:anim calcmode="lin" valueType="num">
                                      <p:cBhvr>
                                        <p:cTn id="24" dur="1000" fill="hold"/>
                                        <p:tgtEl>
                                          <p:spTgt spid="129027">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29027">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1" fill="hold">
                                          <p:stCondLst>
                                            <p:cond delay="0"/>
                                          </p:stCondLst>
                                        </p:cTn>
                                        <p:tgtEl>
                                          <p:spTgt spid="129027">
                                            <p:txEl>
                                              <p:pRg st="3" end="3"/>
                                            </p:txEl>
                                          </p:spTgt>
                                        </p:tgtEl>
                                        <p:attrNameLst>
                                          <p:attrName>style.visibility</p:attrName>
                                        </p:attrNameLst>
                                      </p:cBhvr>
                                      <p:to>
                                        <p:strVal val="visible"/>
                                      </p:to>
                                    </p:set>
                                    <p:animEffect transition="in" filter="fade">
                                      <p:cBhvr>
                                        <p:cTn id="28" dur="1000"/>
                                        <p:tgtEl>
                                          <p:spTgt spid="129027">
                                            <p:txEl>
                                              <p:pRg st="3" end="3"/>
                                            </p:txEl>
                                          </p:spTgt>
                                        </p:tgtEl>
                                      </p:cBhvr>
                                    </p:animEffect>
                                    <p:anim calcmode="lin" valueType="num">
                                      <p:cBhvr>
                                        <p:cTn id="29" dur="1000" fill="hold"/>
                                        <p:tgtEl>
                                          <p:spTgt spid="129027">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129027">
                                            <p:txEl>
                                              <p:pRg st="3" end="3"/>
                                            </p:txEl>
                                          </p:spTgt>
                                        </p:tgtEl>
                                        <p:attrNameLst>
                                          <p:attrName>ppt_y</p:attrName>
                                        </p:attrNameLst>
                                      </p:cBhvr>
                                      <p:tavLst>
                                        <p:tav tm="0">
                                          <p:val>
                                            <p:strVal val="#ppt_y"/>
                                          </p:val>
                                        </p:tav>
                                        <p:tav tm="100000">
                                          <p:val>
                                            <p:strVal val="#ppt_y"/>
                                          </p:val>
                                        </p:tav>
                                      </p:tavLst>
                                    </p:anim>
                                  </p:childTnLst>
                                </p:cTn>
                              </p:par>
                              <p:par>
                                <p:cTn id="31" presetID="40" presetClass="entr" presetSubtype="0" fill="hold" grpId="0" nodeType="withEffect">
                                  <p:stCondLst>
                                    <p:cond delay="0"/>
                                  </p:stCondLst>
                                  <p:iterate type="lt">
                                    <p:tmPct val="10000"/>
                                  </p:iterate>
                                  <p:childTnLst>
                                    <p:set>
                                      <p:cBhvr>
                                        <p:cTn id="32" dur="1" fill="hold">
                                          <p:stCondLst>
                                            <p:cond delay="0"/>
                                          </p:stCondLst>
                                        </p:cTn>
                                        <p:tgtEl>
                                          <p:spTgt spid="129027">
                                            <p:txEl>
                                              <p:pRg st="4" end="4"/>
                                            </p:txEl>
                                          </p:spTgt>
                                        </p:tgtEl>
                                        <p:attrNameLst>
                                          <p:attrName>style.visibility</p:attrName>
                                        </p:attrNameLst>
                                      </p:cBhvr>
                                      <p:to>
                                        <p:strVal val="visible"/>
                                      </p:to>
                                    </p:set>
                                    <p:animEffect transition="in" filter="fade">
                                      <p:cBhvr>
                                        <p:cTn id="33" dur="1000"/>
                                        <p:tgtEl>
                                          <p:spTgt spid="129027">
                                            <p:txEl>
                                              <p:pRg st="4" end="4"/>
                                            </p:txEl>
                                          </p:spTgt>
                                        </p:tgtEl>
                                      </p:cBhvr>
                                    </p:animEffect>
                                    <p:anim calcmode="lin" valueType="num">
                                      <p:cBhvr>
                                        <p:cTn id="34" dur="1000" fill="hold"/>
                                        <p:tgtEl>
                                          <p:spTgt spid="129027">
                                            <p:txEl>
                                              <p:pRg st="4" end="4"/>
                                            </p:txEl>
                                          </p:spTgt>
                                        </p:tgtEl>
                                        <p:attrNameLst>
                                          <p:attrName>ppt_x</p:attrName>
                                        </p:attrNameLst>
                                      </p:cBhvr>
                                      <p:tavLst>
                                        <p:tav tm="0">
                                          <p:val>
                                            <p:strVal val="#ppt_x-.1"/>
                                          </p:val>
                                        </p:tav>
                                        <p:tav tm="100000">
                                          <p:val>
                                            <p:strVal val="#ppt_x"/>
                                          </p:val>
                                        </p:tav>
                                      </p:tavLst>
                                    </p:anim>
                                    <p:anim calcmode="lin" valueType="num">
                                      <p:cBhvr>
                                        <p:cTn id="35" dur="1000" fill="hold"/>
                                        <p:tgtEl>
                                          <p:spTgt spid="1290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p:bldP spid="129027" grpId="0" build="p">
        <p:tmplLst>
          <p:tmpl lvl="1">
            <p:tnLst>
              <p:par>
                <p:cTn presetID="40" presetClass="entr" presetSubtype="0" fill="hold" nodeType="clickEffect">
                  <p:stCondLst>
                    <p:cond delay="0"/>
                  </p:stCondLst>
                  <p:iterate type="lt">
                    <p:tmPct val="10000"/>
                  </p:iterate>
                  <p:childTnLst>
                    <p:set>
                      <p:cBhvr>
                        <p:cTn dur="1" fill="hold">
                          <p:stCondLst>
                            <p:cond delay="0"/>
                          </p:stCondLst>
                        </p:cTn>
                        <p:tgtEl>
                          <p:spTgt spid="129027"/>
                        </p:tgtEl>
                        <p:attrNameLst>
                          <p:attrName>style.visibility</p:attrName>
                        </p:attrNameLst>
                      </p:cBhvr>
                      <p:to>
                        <p:strVal val="visible"/>
                      </p:to>
                    </p:set>
                    <p:animEffect transition="in" filter="fade">
                      <p:cBhvr>
                        <p:cTn dur="1000"/>
                        <p:tgtEl>
                          <p:spTgt spid="129027"/>
                        </p:tgtEl>
                      </p:cBhvr>
                    </p:animEffect>
                    <p:anim calcmode="lin" valueType="num">
                      <p:cBhvr>
                        <p:cTn dur="1000" fill="hold"/>
                        <p:tgtEl>
                          <p:spTgt spid="129027"/>
                        </p:tgtEl>
                        <p:attrNameLst>
                          <p:attrName>ppt_x</p:attrName>
                        </p:attrNameLst>
                      </p:cBhvr>
                      <p:tavLst>
                        <p:tav tm="0">
                          <p:val>
                            <p:strVal val="#ppt_x-.1"/>
                          </p:val>
                        </p:tav>
                        <p:tav tm="100000">
                          <p:val>
                            <p:strVal val="#ppt_x"/>
                          </p:val>
                        </p:tav>
                      </p:tavLst>
                    </p:anim>
                    <p:anim calcmode="lin" valueType="num">
                      <p:cBhvr>
                        <p:cTn dur="1000" fill="hold"/>
                        <p:tgtEl>
                          <p:spTgt spid="129027"/>
                        </p:tgtEl>
                        <p:attrNameLst>
                          <p:attrName>ppt_y</p:attrName>
                        </p:attrNameLst>
                      </p:cBhvr>
                      <p:tavLst>
                        <p:tav tm="0">
                          <p:val>
                            <p:strVal val="#ppt_y"/>
                          </p:val>
                        </p:tav>
                        <p:tav tm="100000">
                          <p:val>
                            <p:strVal val="#ppt_y"/>
                          </p:val>
                        </p:tav>
                      </p:tavLst>
                    </p:anim>
                  </p:childTnLst>
                </p:cTn>
              </p:par>
            </p:tnLst>
          </p:tmpl>
          <p:tmpl lvl="2">
            <p:tnLst>
              <p:par>
                <p:cTn presetID="40" presetClass="entr" presetSubtype="0" fill="hold" nodeType="withEffect">
                  <p:stCondLst>
                    <p:cond delay="0"/>
                  </p:stCondLst>
                  <p:iterate type="lt">
                    <p:tmPct val="10000"/>
                  </p:iterate>
                  <p:childTnLst>
                    <p:set>
                      <p:cBhvr>
                        <p:cTn dur="1" fill="hold">
                          <p:stCondLst>
                            <p:cond delay="0"/>
                          </p:stCondLst>
                        </p:cTn>
                        <p:tgtEl>
                          <p:spTgt spid="129027"/>
                        </p:tgtEl>
                        <p:attrNameLst>
                          <p:attrName>style.visibility</p:attrName>
                        </p:attrNameLst>
                      </p:cBhvr>
                      <p:to>
                        <p:strVal val="visible"/>
                      </p:to>
                    </p:set>
                    <p:animEffect transition="in" filter="fade">
                      <p:cBhvr>
                        <p:cTn dur="1000"/>
                        <p:tgtEl>
                          <p:spTgt spid="129027"/>
                        </p:tgtEl>
                      </p:cBhvr>
                    </p:animEffect>
                    <p:anim calcmode="lin" valueType="num">
                      <p:cBhvr>
                        <p:cTn dur="1000" fill="hold"/>
                        <p:tgtEl>
                          <p:spTgt spid="129027"/>
                        </p:tgtEl>
                        <p:attrNameLst>
                          <p:attrName>ppt_x</p:attrName>
                        </p:attrNameLst>
                      </p:cBhvr>
                      <p:tavLst>
                        <p:tav tm="0">
                          <p:val>
                            <p:strVal val="#ppt_x-.1"/>
                          </p:val>
                        </p:tav>
                        <p:tav tm="100000">
                          <p:val>
                            <p:strVal val="#ppt_x"/>
                          </p:val>
                        </p:tav>
                      </p:tavLst>
                    </p:anim>
                    <p:anim calcmode="lin" valueType="num">
                      <p:cBhvr>
                        <p:cTn dur="1000" fill="hold"/>
                        <p:tgtEl>
                          <p:spTgt spid="129027"/>
                        </p:tgtEl>
                        <p:attrNameLst>
                          <p:attrName>ppt_y</p:attrName>
                        </p:attrNameLst>
                      </p:cBhvr>
                      <p:tavLst>
                        <p:tav tm="0">
                          <p:val>
                            <p:strVal val="#ppt_y"/>
                          </p:val>
                        </p:tav>
                        <p:tav tm="100000">
                          <p:val>
                            <p:strVal val="#ppt_y"/>
                          </p:val>
                        </p:tav>
                      </p:tavLst>
                    </p:anim>
                  </p:childTnLst>
                </p:cTn>
              </p:par>
            </p:tnLst>
          </p:tmpl>
          <p:tmpl lvl="3">
            <p:tnLst>
              <p:par>
                <p:cTn presetID="40" presetClass="entr" presetSubtype="0" fill="hold" nodeType="withEffect">
                  <p:stCondLst>
                    <p:cond delay="0"/>
                  </p:stCondLst>
                  <p:iterate type="lt">
                    <p:tmPct val="10000"/>
                  </p:iterate>
                  <p:childTnLst>
                    <p:set>
                      <p:cBhvr>
                        <p:cTn dur="1" fill="hold">
                          <p:stCondLst>
                            <p:cond delay="0"/>
                          </p:stCondLst>
                        </p:cTn>
                        <p:tgtEl>
                          <p:spTgt spid="129027"/>
                        </p:tgtEl>
                        <p:attrNameLst>
                          <p:attrName>style.visibility</p:attrName>
                        </p:attrNameLst>
                      </p:cBhvr>
                      <p:to>
                        <p:strVal val="visible"/>
                      </p:to>
                    </p:set>
                    <p:animEffect transition="in" filter="fade">
                      <p:cBhvr>
                        <p:cTn dur="1000"/>
                        <p:tgtEl>
                          <p:spTgt spid="129027"/>
                        </p:tgtEl>
                      </p:cBhvr>
                    </p:animEffect>
                    <p:anim calcmode="lin" valueType="num">
                      <p:cBhvr>
                        <p:cTn dur="1000" fill="hold"/>
                        <p:tgtEl>
                          <p:spTgt spid="129027"/>
                        </p:tgtEl>
                        <p:attrNameLst>
                          <p:attrName>ppt_x</p:attrName>
                        </p:attrNameLst>
                      </p:cBhvr>
                      <p:tavLst>
                        <p:tav tm="0">
                          <p:val>
                            <p:strVal val="#ppt_x-.1"/>
                          </p:val>
                        </p:tav>
                        <p:tav tm="100000">
                          <p:val>
                            <p:strVal val="#ppt_x"/>
                          </p:val>
                        </p:tav>
                      </p:tavLst>
                    </p:anim>
                    <p:anim calcmode="lin" valueType="num">
                      <p:cBhvr>
                        <p:cTn dur="1000" fill="hold"/>
                        <p:tgtEl>
                          <p:spTgt spid="129027"/>
                        </p:tgtEl>
                        <p:attrNameLst>
                          <p:attrName>ppt_y</p:attrName>
                        </p:attrNameLst>
                      </p:cBhvr>
                      <p:tavLst>
                        <p:tav tm="0">
                          <p:val>
                            <p:strVal val="#ppt_y"/>
                          </p:val>
                        </p:tav>
                        <p:tav tm="100000">
                          <p:val>
                            <p:strVal val="#ppt_y"/>
                          </p:val>
                        </p:tav>
                      </p:tavLst>
                    </p:anim>
                  </p:childTnLst>
                </p:cTn>
              </p:par>
            </p:tnLst>
          </p:tmpl>
          <p:tmpl lvl="4">
            <p:tnLst>
              <p:par>
                <p:cTn presetID="40" presetClass="entr" presetSubtype="0" fill="hold" nodeType="withEffect">
                  <p:stCondLst>
                    <p:cond delay="0"/>
                  </p:stCondLst>
                  <p:iterate type="lt">
                    <p:tmPct val="10000"/>
                  </p:iterate>
                  <p:childTnLst>
                    <p:set>
                      <p:cBhvr>
                        <p:cTn dur="1" fill="hold">
                          <p:stCondLst>
                            <p:cond delay="0"/>
                          </p:stCondLst>
                        </p:cTn>
                        <p:tgtEl>
                          <p:spTgt spid="129027"/>
                        </p:tgtEl>
                        <p:attrNameLst>
                          <p:attrName>style.visibility</p:attrName>
                        </p:attrNameLst>
                      </p:cBhvr>
                      <p:to>
                        <p:strVal val="visible"/>
                      </p:to>
                    </p:set>
                    <p:animEffect transition="in" filter="fade">
                      <p:cBhvr>
                        <p:cTn dur="1000"/>
                        <p:tgtEl>
                          <p:spTgt spid="129027"/>
                        </p:tgtEl>
                      </p:cBhvr>
                    </p:animEffect>
                    <p:anim calcmode="lin" valueType="num">
                      <p:cBhvr>
                        <p:cTn dur="1000" fill="hold"/>
                        <p:tgtEl>
                          <p:spTgt spid="129027"/>
                        </p:tgtEl>
                        <p:attrNameLst>
                          <p:attrName>ppt_x</p:attrName>
                        </p:attrNameLst>
                      </p:cBhvr>
                      <p:tavLst>
                        <p:tav tm="0">
                          <p:val>
                            <p:strVal val="#ppt_x-.1"/>
                          </p:val>
                        </p:tav>
                        <p:tav tm="100000">
                          <p:val>
                            <p:strVal val="#ppt_x"/>
                          </p:val>
                        </p:tav>
                      </p:tavLst>
                    </p:anim>
                    <p:anim calcmode="lin" valueType="num">
                      <p:cBhvr>
                        <p:cTn dur="1000" fill="hold"/>
                        <p:tgtEl>
                          <p:spTgt spid="129027"/>
                        </p:tgtEl>
                        <p:attrNameLst>
                          <p:attrName>ppt_y</p:attrName>
                        </p:attrNameLst>
                      </p:cBhvr>
                      <p:tavLst>
                        <p:tav tm="0">
                          <p:val>
                            <p:strVal val="#ppt_y"/>
                          </p:val>
                        </p:tav>
                        <p:tav tm="100000">
                          <p:val>
                            <p:strVal val="#ppt_y"/>
                          </p:val>
                        </p:tav>
                      </p:tavLst>
                    </p:anim>
                  </p:childTnLst>
                </p:cTn>
              </p:par>
            </p:tnLst>
          </p:tmpl>
          <p:tmpl lvl="5">
            <p:tnLst>
              <p:par>
                <p:cTn presetID="40" presetClass="entr" presetSubtype="0" fill="hold" nodeType="withEffect">
                  <p:stCondLst>
                    <p:cond delay="0"/>
                  </p:stCondLst>
                  <p:iterate type="lt">
                    <p:tmPct val="10000"/>
                  </p:iterate>
                  <p:childTnLst>
                    <p:set>
                      <p:cBhvr>
                        <p:cTn dur="1" fill="hold">
                          <p:stCondLst>
                            <p:cond delay="0"/>
                          </p:stCondLst>
                        </p:cTn>
                        <p:tgtEl>
                          <p:spTgt spid="129027"/>
                        </p:tgtEl>
                        <p:attrNameLst>
                          <p:attrName>style.visibility</p:attrName>
                        </p:attrNameLst>
                      </p:cBhvr>
                      <p:to>
                        <p:strVal val="visible"/>
                      </p:to>
                    </p:set>
                    <p:animEffect transition="in" filter="fade">
                      <p:cBhvr>
                        <p:cTn dur="1000"/>
                        <p:tgtEl>
                          <p:spTgt spid="129027"/>
                        </p:tgtEl>
                      </p:cBhvr>
                    </p:animEffect>
                    <p:anim calcmode="lin" valueType="num">
                      <p:cBhvr>
                        <p:cTn dur="1000" fill="hold"/>
                        <p:tgtEl>
                          <p:spTgt spid="129027"/>
                        </p:tgtEl>
                        <p:attrNameLst>
                          <p:attrName>ppt_x</p:attrName>
                        </p:attrNameLst>
                      </p:cBhvr>
                      <p:tavLst>
                        <p:tav tm="0">
                          <p:val>
                            <p:strVal val="#ppt_x-.1"/>
                          </p:val>
                        </p:tav>
                        <p:tav tm="100000">
                          <p:val>
                            <p:strVal val="#ppt_x"/>
                          </p:val>
                        </p:tav>
                      </p:tavLst>
                    </p:anim>
                    <p:anim calcmode="lin" valueType="num">
                      <p:cBhvr>
                        <p:cTn dur="1000" fill="hold"/>
                        <p:tgtEl>
                          <p:spTgt spid="129027"/>
                        </p:tgtEl>
                        <p:attrNameLst>
                          <p:attrName>ppt_y</p:attrName>
                        </p:attrNameLst>
                      </p:cBhvr>
                      <p:tavLst>
                        <p:tav tm="0">
                          <p:val>
                            <p:strVal val="#ppt_y"/>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319088" y="1828800"/>
            <a:ext cx="8824912" cy="5029200"/>
            <a:chOff x="201" y="1152"/>
            <a:chExt cx="5559" cy="3168"/>
          </a:xfrm>
        </p:grpSpPr>
        <p:sp>
          <p:nvSpPr>
            <p:cNvPr id="132099"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ru-RU"/>
            </a:p>
          </p:txBody>
        </p:sp>
        <p:sp>
          <p:nvSpPr>
            <p:cNvPr id="132100"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pPr>
                <a:defRPr/>
              </a:pPr>
              <a:endParaRPr lang="ru-RU"/>
            </a:p>
          </p:txBody>
        </p:sp>
        <p:sp>
          <p:nvSpPr>
            <p:cNvPr id="132101"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pPr>
                <a:defRPr/>
              </a:pPr>
              <a:endParaRPr lang="ru-RU"/>
            </a:p>
          </p:txBody>
        </p:sp>
        <p:sp>
          <p:nvSpPr>
            <p:cNvPr id="132102"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ru-RU"/>
            </a:p>
          </p:txBody>
        </p:sp>
        <p:sp>
          <p:nvSpPr>
            <p:cNvPr id="132103"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ru-RU"/>
            </a:p>
          </p:txBody>
        </p:sp>
        <p:sp>
          <p:nvSpPr>
            <p:cNvPr id="132104"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ru-RU"/>
            </a:p>
          </p:txBody>
        </p:sp>
        <p:sp>
          <p:nvSpPr>
            <p:cNvPr id="132105"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ru-RU"/>
            </a:p>
          </p:txBody>
        </p:sp>
        <p:sp>
          <p:nvSpPr>
            <p:cNvPr id="132106"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ru-RU"/>
            </a:p>
          </p:txBody>
        </p:sp>
      </p:grpSp>
      <p:sp>
        <p:nvSpPr>
          <p:cNvPr id="132107"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effectLst>
                  <a:outerShdw blurRad="38100" dist="38100" dir="2700000" algn="tl">
                    <a:srgbClr val="000000"/>
                  </a:outerShdw>
                </a:effectLst>
                <a:latin typeface="+mn-lt"/>
              </a:defRPr>
            </a:lvl1pPr>
          </a:lstStyle>
          <a:p>
            <a:pPr>
              <a:defRPr/>
            </a:pPr>
            <a:endParaRPr lang="ru-RU"/>
          </a:p>
        </p:txBody>
      </p:sp>
      <p:sp>
        <p:nvSpPr>
          <p:cNvPr id="132108"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effectLst>
                  <a:outerShdw blurRad="38100" dist="38100" dir="2700000" algn="tl">
                    <a:srgbClr val="000000"/>
                  </a:outerShdw>
                </a:effectLst>
                <a:latin typeface="+mn-lt"/>
              </a:defRPr>
            </a:lvl1pPr>
          </a:lstStyle>
          <a:p>
            <a:pPr>
              <a:defRPr/>
            </a:pPr>
            <a:endParaRPr lang="ru-RU"/>
          </a:p>
        </p:txBody>
      </p:sp>
      <p:sp>
        <p:nvSpPr>
          <p:cNvPr id="132109"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effectLst>
                  <a:outerShdw blurRad="38100" dist="38100" dir="2700000" algn="tl">
                    <a:srgbClr val="000000"/>
                  </a:outerShdw>
                </a:effectLst>
                <a:latin typeface="+mn-lt"/>
              </a:defRPr>
            </a:lvl1pPr>
          </a:lstStyle>
          <a:p>
            <a:pPr>
              <a:defRPr/>
            </a:pPr>
            <a:fld id="{5A61AD03-258D-4245-8495-334F479181A1}" type="slidenum">
              <a:rPr lang="ru-RU"/>
              <a:pPr>
                <a:defRPr/>
              </a:pPr>
              <a:t>‹#›</a:t>
            </a:fld>
            <a:endParaRPr lang="ru-RU"/>
          </a:p>
        </p:txBody>
      </p:sp>
      <p:sp>
        <p:nvSpPr>
          <p:cNvPr id="132110"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32111"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4981" r:id="rId1"/>
    <p:sldLayoutId id="2147484874" r:id="rId2"/>
    <p:sldLayoutId id="2147484875" r:id="rId3"/>
    <p:sldLayoutId id="2147484876" r:id="rId4"/>
    <p:sldLayoutId id="2147484877" r:id="rId5"/>
    <p:sldLayoutId id="2147484878" r:id="rId6"/>
    <p:sldLayoutId id="2147484879" r:id="rId7"/>
    <p:sldLayoutId id="2147484880" r:id="rId8"/>
    <p:sldLayoutId id="2147484881" r:id="rId9"/>
    <p:sldLayoutId id="2147484882" r:id="rId10"/>
    <p:sldLayoutId id="2147484883" r:id="rId11"/>
  </p:sldLayoutIdLst>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32110"/>
                                        </p:tgtEl>
                                        <p:attrNameLst>
                                          <p:attrName>style.visibility</p:attrName>
                                        </p:attrNameLst>
                                      </p:cBhvr>
                                      <p:to>
                                        <p:strVal val="visible"/>
                                      </p:to>
                                    </p:set>
                                    <p:anim calcmode="lin" valueType="num">
                                      <p:cBhvr>
                                        <p:cTn id="7" dur="2000" fill="hold"/>
                                        <p:tgtEl>
                                          <p:spTgt spid="132110"/>
                                        </p:tgtEl>
                                        <p:attrNameLst>
                                          <p:attrName>ppt_w</p:attrName>
                                        </p:attrNameLst>
                                      </p:cBhvr>
                                      <p:tavLst>
                                        <p:tav tm="0">
                                          <p:val>
                                            <p:strVal val="#ppt_w*2.5"/>
                                          </p:val>
                                        </p:tav>
                                        <p:tav tm="100000">
                                          <p:val>
                                            <p:strVal val="#ppt_w"/>
                                          </p:val>
                                        </p:tav>
                                      </p:tavLst>
                                    </p:anim>
                                    <p:anim calcmode="lin" valueType="num">
                                      <p:cBhvr>
                                        <p:cTn id="8" dur="2000" fill="hold"/>
                                        <p:tgtEl>
                                          <p:spTgt spid="132110"/>
                                        </p:tgtEl>
                                        <p:attrNameLst>
                                          <p:attrName>ppt_h</p:attrName>
                                        </p:attrNameLst>
                                      </p:cBhvr>
                                      <p:tavLst>
                                        <p:tav tm="0">
                                          <p:val>
                                            <p:strVal val="#ppt_h"/>
                                          </p:val>
                                        </p:tav>
                                        <p:tav tm="100000">
                                          <p:val>
                                            <p:strVal val="#ppt_h"/>
                                          </p:val>
                                        </p:tav>
                                      </p:tavLst>
                                    </p:anim>
                                    <p:anim calcmode="lin" valueType="num">
                                      <p:cBhvr>
                                        <p:cTn id="9" dur="2000" fill="hold"/>
                                        <p:tgtEl>
                                          <p:spTgt spid="13211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3211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321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32111">
                                            <p:txEl>
                                              <p:pRg st="0" end="0"/>
                                            </p:txEl>
                                          </p:spTgt>
                                        </p:tgtEl>
                                        <p:attrNameLst>
                                          <p:attrName>style.visibility</p:attrName>
                                        </p:attrNameLst>
                                      </p:cBhvr>
                                      <p:to>
                                        <p:strVal val="visible"/>
                                      </p:to>
                                    </p:set>
                                    <p:animEffect transition="in" filter="wipe(left)">
                                      <p:cBhvr>
                                        <p:cTn id="16" dur="500"/>
                                        <p:tgtEl>
                                          <p:spTgt spid="132111">
                                            <p:txEl>
                                              <p:pRg st="0" end="0"/>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32111">
                                            <p:txEl>
                                              <p:pRg st="1" end="1"/>
                                            </p:txEl>
                                          </p:spTgt>
                                        </p:tgtEl>
                                        <p:attrNameLst>
                                          <p:attrName>style.visibility</p:attrName>
                                        </p:attrNameLst>
                                      </p:cBhvr>
                                      <p:to>
                                        <p:strVal val="visible"/>
                                      </p:to>
                                    </p:set>
                                    <p:animEffect transition="in" filter="wipe(left)">
                                      <p:cBhvr>
                                        <p:cTn id="19" dur="500"/>
                                        <p:tgtEl>
                                          <p:spTgt spid="132111">
                                            <p:txEl>
                                              <p:pRg st="1" end="1"/>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32111">
                                            <p:txEl>
                                              <p:pRg st="2" end="2"/>
                                            </p:txEl>
                                          </p:spTgt>
                                        </p:tgtEl>
                                        <p:attrNameLst>
                                          <p:attrName>style.visibility</p:attrName>
                                        </p:attrNameLst>
                                      </p:cBhvr>
                                      <p:to>
                                        <p:strVal val="visible"/>
                                      </p:to>
                                    </p:set>
                                    <p:animEffect transition="in" filter="wipe(left)">
                                      <p:cBhvr>
                                        <p:cTn id="22" dur="500"/>
                                        <p:tgtEl>
                                          <p:spTgt spid="132111">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32111">
                                            <p:txEl>
                                              <p:pRg st="3" end="3"/>
                                            </p:txEl>
                                          </p:spTgt>
                                        </p:tgtEl>
                                        <p:attrNameLst>
                                          <p:attrName>style.visibility</p:attrName>
                                        </p:attrNameLst>
                                      </p:cBhvr>
                                      <p:to>
                                        <p:strVal val="visible"/>
                                      </p:to>
                                    </p:set>
                                    <p:animEffect transition="in" filter="wipe(left)">
                                      <p:cBhvr>
                                        <p:cTn id="25" dur="500"/>
                                        <p:tgtEl>
                                          <p:spTgt spid="132111">
                                            <p:txEl>
                                              <p:pRg st="3" end="3"/>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32111">
                                            <p:txEl>
                                              <p:pRg st="4" end="4"/>
                                            </p:txEl>
                                          </p:spTgt>
                                        </p:tgtEl>
                                        <p:attrNameLst>
                                          <p:attrName>style.visibility</p:attrName>
                                        </p:attrNameLst>
                                      </p:cBhvr>
                                      <p:to>
                                        <p:strVal val="visible"/>
                                      </p:to>
                                    </p:set>
                                    <p:animEffect transition="in" filter="wipe(left)">
                                      <p:cBhvr>
                                        <p:cTn id="28" dur="500"/>
                                        <p:tgtEl>
                                          <p:spTgt spid="1321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10" grpId="0"/>
      <p:bldP spid="132111" grpId="0" build="p">
        <p:tmplLst>
          <p:tmpl lvl="1">
            <p:tnLst>
              <p:par>
                <p:cTn presetID="22" presetClass="entr" presetSubtype="8" fill="hold" nodeType="clickEffect">
                  <p:stCondLst>
                    <p:cond delay="0"/>
                  </p:stCondLst>
                  <p:childTnLst>
                    <p:set>
                      <p:cBhvr>
                        <p:cTn dur="1" fill="hold">
                          <p:stCondLst>
                            <p:cond delay="0"/>
                          </p:stCondLst>
                        </p:cTn>
                        <p:tgtEl>
                          <p:spTgt spid="132111"/>
                        </p:tgtEl>
                        <p:attrNameLst>
                          <p:attrName>style.visibility</p:attrName>
                        </p:attrNameLst>
                      </p:cBhvr>
                      <p:to>
                        <p:strVal val="visible"/>
                      </p:to>
                    </p:set>
                    <p:animEffect transition="in" filter="wipe(left)">
                      <p:cBhvr>
                        <p:cTn dur="500"/>
                        <p:tgtEl>
                          <p:spTgt spid="132111"/>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132111"/>
                        </p:tgtEl>
                        <p:attrNameLst>
                          <p:attrName>style.visibility</p:attrName>
                        </p:attrNameLst>
                      </p:cBhvr>
                      <p:to>
                        <p:strVal val="visible"/>
                      </p:to>
                    </p:set>
                    <p:animEffect transition="in" filter="wipe(left)">
                      <p:cBhvr>
                        <p:cTn dur="500"/>
                        <p:tgtEl>
                          <p:spTgt spid="132111"/>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132111"/>
                        </p:tgtEl>
                        <p:attrNameLst>
                          <p:attrName>style.visibility</p:attrName>
                        </p:attrNameLst>
                      </p:cBhvr>
                      <p:to>
                        <p:strVal val="visible"/>
                      </p:to>
                    </p:set>
                    <p:animEffect transition="in" filter="wipe(left)">
                      <p:cBhvr>
                        <p:cTn dur="500"/>
                        <p:tgtEl>
                          <p:spTgt spid="132111"/>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132111"/>
                        </p:tgtEl>
                        <p:attrNameLst>
                          <p:attrName>style.visibility</p:attrName>
                        </p:attrNameLst>
                      </p:cBhvr>
                      <p:to>
                        <p:strVal val="visible"/>
                      </p:to>
                    </p:set>
                    <p:animEffect transition="in" filter="wipe(left)">
                      <p:cBhvr>
                        <p:cTn dur="500"/>
                        <p:tgtEl>
                          <p:spTgt spid="132111"/>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32111"/>
                        </p:tgtEl>
                        <p:attrNameLst>
                          <p:attrName>style.visibility</p:attrName>
                        </p:attrNameLst>
                      </p:cBhvr>
                      <p:to>
                        <p:strVal val="visible"/>
                      </p:to>
                    </p:set>
                    <p:animEffect transition="in" filter="wipe(left)">
                      <p:cBhvr>
                        <p:cTn dur="500"/>
                        <p:tgtEl>
                          <p:spTgt spid="132111"/>
                        </p:tgtEl>
                      </p:cBhvr>
                    </p:animEffect>
                  </p:childTnLst>
                </p:cTn>
              </p:par>
            </p:tnLst>
          </p:tmpl>
        </p:tmplLst>
      </p:bldP>
    </p:bldLst>
  </p:timing>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14131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C2FFC2D-55C9-4CD9-AEA1-64B53BCB492F}" type="slidenum">
              <a:rPr lang="ru-RU"/>
              <a:pPr>
                <a:defRPr/>
              </a:pPr>
              <a:t>‹#›</a:t>
            </a:fld>
            <a:endParaRPr lang="ru-RU"/>
          </a:p>
        </p:txBody>
      </p:sp>
      <p:grpSp>
        <p:nvGrpSpPr>
          <p:cNvPr id="6148" name="Group 4"/>
          <p:cNvGrpSpPr>
            <a:grpSpLocks/>
          </p:cNvGrpSpPr>
          <p:nvPr/>
        </p:nvGrpSpPr>
        <p:grpSpPr bwMode="auto">
          <a:xfrm>
            <a:off x="0" y="0"/>
            <a:ext cx="9140825" cy="6850063"/>
            <a:chOff x="0" y="0"/>
            <a:chExt cx="5758" cy="4315"/>
          </a:xfrm>
        </p:grpSpPr>
        <p:grpSp>
          <p:nvGrpSpPr>
            <p:cNvPr id="6152" name="Group 5"/>
            <p:cNvGrpSpPr>
              <a:grpSpLocks/>
            </p:cNvGrpSpPr>
            <p:nvPr userDrawn="1"/>
          </p:nvGrpSpPr>
          <p:grpSpPr bwMode="auto">
            <a:xfrm>
              <a:off x="1728" y="2230"/>
              <a:ext cx="4027" cy="2085"/>
              <a:chOff x="1728" y="2230"/>
              <a:chExt cx="4027" cy="2085"/>
            </a:xfrm>
          </p:grpSpPr>
          <p:sp>
            <p:nvSpPr>
              <p:cNvPr id="14131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14131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4132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41321"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4132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14132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141324"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4132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4132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ru-RU"/>
          </a:p>
        </p:txBody>
      </p:sp>
      <p:sp>
        <p:nvSpPr>
          <p:cNvPr id="14132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4982" r:id="rId1"/>
    <p:sldLayoutId id="2147484884" r:id="rId2"/>
    <p:sldLayoutId id="2147484885" r:id="rId3"/>
    <p:sldLayoutId id="2147484886" r:id="rId4"/>
    <p:sldLayoutId id="2147484887" r:id="rId5"/>
    <p:sldLayoutId id="2147484888" r:id="rId6"/>
    <p:sldLayoutId id="2147484889" r:id="rId7"/>
    <p:sldLayoutId id="2147484890" r:id="rId8"/>
    <p:sldLayoutId id="2147484891" r:id="rId9"/>
    <p:sldLayoutId id="2147484892" r:id="rId10"/>
    <p:sldLayoutId id="2147484893"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3529"/>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0"/>
            <a:ext cx="9142413" cy="6856413"/>
            <a:chOff x="0" y="0"/>
            <a:chExt cx="5759" cy="4319"/>
          </a:xfrm>
        </p:grpSpPr>
        <p:sp>
          <p:nvSpPr>
            <p:cNvPr id="144387" name="Freeform 3"/>
            <p:cNvSpPr>
              <a:spLocks/>
            </p:cNvSpPr>
            <p:nvPr userDrawn="1"/>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pPr>
                <a:defRPr/>
              </a:pPr>
              <a:endParaRPr lang="ru-RU"/>
            </a:p>
          </p:txBody>
        </p:sp>
        <p:grpSp>
          <p:nvGrpSpPr>
            <p:cNvPr id="7177" name="Group 4"/>
            <p:cNvGrpSpPr>
              <a:grpSpLocks/>
            </p:cNvGrpSpPr>
            <p:nvPr userDrawn="1"/>
          </p:nvGrpSpPr>
          <p:grpSpPr bwMode="auto">
            <a:xfrm>
              <a:off x="0" y="0"/>
              <a:ext cx="5759" cy="4319"/>
              <a:chOff x="0" y="0"/>
              <a:chExt cx="5759" cy="4319"/>
            </a:xfrm>
          </p:grpSpPr>
          <p:sp>
            <p:nvSpPr>
              <p:cNvPr id="144389" name="Freeform 5"/>
              <p:cNvSpPr>
                <a:spLocks/>
              </p:cNvSpPr>
              <p:nvPr userDrawn="1"/>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44390" name="Freeform 6"/>
              <p:cNvSpPr>
                <a:spLocks/>
              </p:cNvSpPr>
              <p:nvPr userDrawn="1"/>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44391" name="Freeform 7"/>
              <p:cNvSpPr>
                <a:spLocks/>
              </p:cNvSpPr>
              <p:nvPr userDrawn="1"/>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44392" name="Freeform 8"/>
              <p:cNvSpPr>
                <a:spLocks/>
              </p:cNvSpPr>
              <p:nvPr userDrawn="1"/>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44393" name="Freeform 9"/>
              <p:cNvSpPr>
                <a:spLocks/>
              </p:cNvSpPr>
              <p:nvPr userDrawn="1"/>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44394" name="Freeform 10"/>
              <p:cNvSpPr>
                <a:spLocks/>
              </p:cNvSpPr>
              <p:nvPr userDrawn="1"/>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44395" name="Freeform 11"/>
              <p:cNvSpPr>
                <a:spLocks/>
              </p:cNvSpPr>
              <p:nvPr userDrawn="1"/>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44396" name="Freeform 12"/>
              <p:cNvSpPr>
                <a:spLocks/>
              </p:cNvSpPr>
              <p:nvPr userDrawn="1"/>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44397" name="Freeform 13"/>
              <p:cNvSpPr>
                <a:spLocks/>
              </p:cNvSpPr>
              <p:nvPr userDrawn="1"/>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pPr>
                  <a:defRPr/>
                </a:pPr>
                <a:endParaRPr lang="ru-RU"/>
              </a:p>
            </p:txBody>
          </p:sp>
          <p:sp>
            <p:nvSpPr>
              <p:cNvPr id="144398" name="Freeform 14"/>
              <p:cNvSpPr>
                <a:spLocks/>
              </p:cNvSpPr>
              <p:nvPr userDrawn="1"/>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44399" name="Freeform 15"/>
              <p:cNvSpPr>
                <a:spLocks/>
              </p:cNvSpPr>
              <p:nvPr userDrawn="1"/>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0" name="Freeform 16"/>
              <p:cNvSpPr>
                <a:spLocks/>
              </p:cNvSpPr>
              <p:nvPr userDrawn="1"/>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1" name="Freeform 17"/>
              <p:cNvSpPr>
                <a:spLocks/>
              </p:cNvSpPr>
              <p:nvPr userDrawn="1"/>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2" name="Freeform 18"/>
              <p:cNvSpPr>
                <a:spLocks/>
              </p:cNvSpPr>
              <p:nvPr userDrawn="1"/>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3" name="Freeform 19"/>
              <p:cNvSpPr>
                <a:spLocks/>
              </p:cNvSpPr>
              <p:nvPr userDrawn="1"/>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4" name="Freeform 20"/>
              <p:cNvSpPr>
                <a:spLocks/>
              </p:cNvSpPr>
              <p:nvPr userDrawn="1"/>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5" name="Freeform 21"/>
              <p:cNvSpPr>
                <a:spLocks/>
              </p:cNvSpPr>
              <p:nvPr userDrawn="1"/>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06" name="Freeform 22"/>
              <p:cNvSpPr>
                <a:spLocks/>
              </p:cNvSpPr>
              <p:nvPr userDrawn="1"/>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44407" name="Freeform 23"/>
              <p:cNvSpPr>
                <a:spLocks/>
              </p:cNvSpPr>
              <p:nvPr userDrawn="1"/>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pPr>
                  <a:defRPr/>
                </a:pPr>
                <a:endParaRPr lang="ru-RU"/>
              </a:p>
            </p:txBody>
          </p:sp>
          <p:sp>
            <p:nvSpPr>
              <p:cNvPr id="144408" name="Freeform 24"/>
              <p:cNvSpPr>
                <a:spLocks/>
              </p:cNvSpPr>
              <p:nvPr userDrawn="1"/>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pPr>
                  <a:defRPr/>
                </a:pPr>
                <a:endParaRPr lang="ru-RU"/>
              </a:p>
            </p:txBody>
          </p:sp>
          <p:sp>
            <p:nvSpPr>
              <p:cNvPr id="144409" name="Freeform 25"/>
              <p:cNvSpPr>
                <a:spLocks/>
              </p:cNvSpPr>
              <p:nvPr userDrawn="1"/>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pPr>
                  <a:defRPr/>
                </a:pPr>
                <a:endParaRPr lang="ru-RU"/>
              </a:p>
            </p:txBody>
          </p:sp>
          <p:sp>
            <p:nvSpPr>
              <p:cNvPr id="144410" name="Freeform 26"/>
              <p:cNvSpPr>
                <a:spLocks/>
              </p:cNvSpPr>
              <p:nvPr userDrawn="1"/>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p>
            </p:txBody>
          </p:sp>
          <p:sp>
            <p:nvSpPr>
              <p:cNvPr id="144411" name="Freeform 27"/>
              <p:cNvSpPr>
                <a:spLocks/>
              </p:cNvSpPr>
              <p:nvPr userDrawn="1"/>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44412" name="Freeform 28"/>
              <p:cNvSpPr>
                <a:spLocks/>
              </p:cNvSpPr>
              <p:nvPr userDrawn="1"/>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sp>
            <p:nvSpPr>
              <p:cNvPr id="144413" name="Freeform 29"/>
              <p:cNvSpPr>
                <a:spLocks/>
              </p:cNvSpPr>
              <p:nvPr userDrawn="1"/>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pPr>
                  <a:defRPr/>
                </a:pPr>
                <a:endParaRPr lang="ru-RU"/>
              </a:p>
            </p:txBody>
          </p:sp>
          <p:grpSp>
            <p:nvGrpSpPr>
              <p:cNvPr id="7203" name="Group 30"/>
              <p:cNvGrpSpPr>
                <a:grpSpLocks/>
              </p:cNvGrpSpPr>
              <p:nvPr userDrawn="1"/>
            </p:nvGrpSpPr>
            <p:grpSpPr bwMode="auto">
              <a:xfrm>
                <a:off x="0" y="0"/>
                <a:ext cx="5758" cy="1045"/>
                <a:chOff x="0" y="0"/>
                <a:chExt cx="5758" cy="1045"/>
              </a:xfrm>
            </p:grpSpPr>
            <p:sp>
              <p:nvSpPr>
                <p:cNvPr id="144415"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16"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17"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18"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19"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0"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1"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2"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3"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4"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5"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6"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7"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8"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sp>
              <p:nvSpPr>
                <p:cNvPr id="144429"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pPr>
                    <a:defRPr/>
                  </a:pPr>
                  <a:endParaRPr lang="ru-RU"/>
                </a:p>
              </p:txBody>
            </p:sp>
          </p:grpSp>
          <p:grpSp>
            <p:nvGrpSpPr>
              <p:cNvPr id="7204" name="Group 46"/>
              <p:cNvGrpSpPr>
                <a:grpSpLocks/>
              </p:cNvGrpSpPr>
              <p:nvPr userDrawn="1"/>
            </p:nvGrpSpPr>
            <p:grpSpPr bwMode="auto">
              <a:xfrm>
                <a:off x="0" y="558"/>
                <a:ext cx="5758" cy="487"/>
                <a:chOff x="0" y="558"/>
                <a:chExt cx="5758" cy="487"/>
              </a:xfrm>
            </p:grpSpPr>
            <p:sp>
              <p:nvSpPr>
                <p:cNvPr id="144431"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pPr>
                    <a:defRPr/>
                  </a:pPr>
                  <a:endParaRPr lang="ru-RU"/>
                </a:p>
              </p:txBody>
            </p:sp>
            <p:sp>
              <p:nvSpPr>
                <p:cNvPr id="144432"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pPr>
                    <a:defRPr/>
                  </a:pPr>
                  <a:endParaRPr lang="ru-RU"/>
                </a:p>
              </p:txBody>
            </p:sp>
          </p:grpSp>
          <p:grpSp>
            <p:nvGrpSpPr>
              <p:cNvPr id="7205" name="Group 49"/>
              <p:cNvGrpSpPr>
                <a:grpSpLocks/>
              </p:cNvGrpSpPr>
              <p:nvPr userDrawn="1"/>
            </p:nvGrpSpPr>
            <p:grpSpPr bwMode="auto">
              <a:xfrm>
                <a:off x="264" y="1039"/>
                <a:ext cx="5200" cy="3280"/>
                <a:chOff x="264" y="1039"/>
                <a:chExt cx="5200" cy="3280"/>
              </a:xfrm>
            </p:grpSpPr>
            <p:sp>
              <p:nvSpPr>
                <p:cNvPr id="144434"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35"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36"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37"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38"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39"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40"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41"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42"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grpSp>
          <p:sp>
            <p:nvSpPr>
              <p:cNvPr id="144443" name="Freeform 59"/>
              <p:cNvSpPr>
                <a:spLocks/>
              </p:cNvSpPr>
              <p:nvPr userDrawn="1"/>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44" name="Freeform 60"/>
              <p:cNvSpPr>
                <a:spLocks/>
              </p:cNvSpPr>
              <p:nvPr userDrawn="1"/>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pPr>
                  <a:defRPr/>
                </a:pPr>
                <a:endParaRPr lang="ru-RU"/>
              </a:p>
            </p:txBody>
          </p:sp>
          <p:sp>
            <p:nvSpPr>
              <p:cNvPr id="144445" name="Freeform 61"/>
              <p:cNvSpPr>
                <a:spLocks/>
              </p:cNvSpPr>
              <p:nvPr userDrawn="1"/>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pPr>
                  <a:defRPr/>
                </a:pPr>
                <a:endParaRPr lang="ru-RU"/>
              </a:p>
            </p:txBody>
          </p:sp>
          <p:sp>
            <p:nvSpPr>
              <p:cNvPr id="144446" name="Freeform 62"/>
              <p:cNvSpPr>
                <a:spLocks/>
              </p:cNvSpPr>
              <p:nvPr userDrawn="1"/>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pPr>
                  <a:defRPr/>
                </a:pPr>
                <a:endParaRPr lang="ru-RU"/>
              </a:p>
            </p:txBody>
          </p:sp>
          <p:sp>
            <p:nvSpPr>
              <p:cNvPr id="144447" name="Freeform 63"/>
              <p:cNvSpPr>
                <a:spLocks/>
              </p:cNvSpPr>
              <p:nvPr userDrawn="1"/>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p>
            </p:txBody>
          </p:sp>
          <p:sp>
            <p:nvSpPr>
              <p:cNvPr id="144448" name="Freeform 64"/>
              <p:cNvSpPr>
                <a:spLocks/>
              </p:cNvSpPr>
              <p:nvPr userDrawn="1"/>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pPr>
                  <a:defRPr/>
                </a:pPr>
                <a:endParaRPr lang="ru-RU"/>
              </a:p>
            </p:txBody>
          </p:sp>
          <p:sp>
            <p:nvSpPr>
              <p:cNvPr id="144449" name="Freeform 65"/>
              <p:cNvSpPr>
                <a:spLocks/>
              </p:cNvSpPr>
              <p:nvPr userDrawn="1"/>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sp>
            <p:nvSpPr>
              <p:cNvPr id="144450" name="Freeform 66"/>
              <p:cNvSpPr>
                <a:spLocks/>
              </p:cNvSpPr>
              <p:nvPr userDrawn="1"/>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pPr>
                  <a:defRPr/>
                </a:pPr>
                <a:endParaRPr lang="ru-RU"/>
              </a:p>
            </p:txBody>
          </p:sp>
        </p:grpSp>
      </p:grpSp>
      <p:sp>
        <p:nvSpPr>
          <p:cNvPr id="144451" name="Rectangle 67"/>
          <p:cNvSpPr>
            <a:spLocks noGrp="1" noChangeArrowheads="1"/>
          </p:cNvSpPr>
          <p:nvPr>
            <p:ph type="title"/>
          </p:nvPr>
        </p:nvSpPr>
        <p:spPr bwMode="auto">
          <a:xfrm>
            <a:off x="455613" y="273050"/>
            <a:ext cx="8226425"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144452" name="Rectangle 68"/>
          <p:cNvSpPr>
            <a:spLocks noGrp="1" noChangeArrowheads="1"/>
          </p:cNvSpPr>
          <p:nvPr>
            <p:ph type="dt" sz="half" idx="2"/>
          </p:nvPr>
        </p:nvSpPr>
        <p:spPr bwMode="auto">
          <a:xfrm>
            <a:off x="455613"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a:defRPr/>
            </a:pPr>
            <a:endParaRPr lang="ru-RU"/>
          </a:p>
        </p:txBody>
      </p:sp>
      <p:sp>
        <p:nvSpPr>
          <p:cNvPr id="144453" name="Rectangle 69"/>
          <p:cNvSpPr>
            <a:spLocks noGrp="1" noChangeArrowheads="1"/>
          </p:cNvSpPr>
          <p:nvPr>
            <p:ph type="ftr" sz="quarter" idx="3"/>
          </p:nvPr>
        </p:nvSpPr>
        <p:spPr bwMode="auto">
          <a:xfrm>
            <a:off x="3124200" y="6242050"/>
            <a:ext cx="2895600"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a:defRPr/>
            </a:pPr>
            <a:endParaRPr lang="ru-RU"/>
          </a:p>
        </p:txBody>
      </p:sp>
      <p:sp>
        <p:nvSpPr>
          <p:cNvPr id="144454" name="Rectangle 70"/>
          <p:cNvSpPr>
            <a:spLocks noGrp="1" noChangeArrowheads="1"/>
          </p:cNvSpPr>
          <p:nvPr>
            <p:ph type="sldNum" sz="quarter" idx="4"/>
          </p:nvPr>
        </p:nvSpPr>
        <p:spPr bwMode="auto">
          <a:xfrm>
            <a:off x="6553200"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a:defRPr/>
            </a:pPr>
            <a:fld id="{F0E0066B-9E45-4CEA-9185-E0C690BD512E}" type="slidenum">
              <a:rPr lang="ru-RU"/>
              <a:pPr>
                <a:defRPr/>
              </a:pPr>
              <a:t>‹#›</a:t>
            </a:fld>
            <a:endParaRPr lang="ru-RU"/>
          </a:p>
        </p:txBody>
      </p:sp>
      <p:sp>
        <p:nvSpPr>
          <p:cNvPr id="144455" name="Rectangle 71"/>
          <p:cNvSpPr>
            <a:spLocks noGrp="1" noChangeArrowheads="1"/>
          </p:cNvSpPr>
          <p:nvPr>
            <p:ph type="body" idx="1"/>
          </p:nvPr>
        </p:nvSpPr>
        <p:spPr bwMode="auto">
          <a:xfrm>
            <a:off x="455613" y="1598613"/>
            <a:ext cx="8226425"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4983" r:id="rId1"/>
    <p:sldLayoutId id="2147484894" r:id="rId2"/>
    <p:sldLayoutId id="2147484895" r:id="rId3"/>
    <p:sldLayoutId id="2147484896" r:id="rId4"/>
    <p:sldLayoutId id="2147484897" r:id="rId5"/>
    <p:sldLayoutId id="2147484898" r:id="rId6"/>
    <p:sldLayoutId id="2147484899" r:id="rId7"/>
    <p:sldLayoutId id="2147484900" r:id="rId8"/>
    <p:sldLayoutId id="2147484901" r:id="rId9"/>
    <p:sldLayoutId id="2147484902" r:id="rId10"/>
    <p:sldLayoutId id="2147484903" r:id="rId11"/>
  </p:sldLayoutIdLst>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44451"/>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4455">
                                            <p:txEl>
                                              <p:pRg st="0" end="0"/>
                                            </p:txEl>
                                          </p:spTgt>
                                        </p:tgtEl>
                                        <p:attrNameLst>
                                          <p:attrName>style.visibility</p:attrName>
                                        </p:attrNameLst>
                                      </p:cBhvr>
                                      <p:to>
                                        <p:strVal val="visible"/>
                                      </p:to>
                                    </p:set>
                                    <p:animEffect transition="in" filter="fade">
                                      <p:cBhvr>
                                        <p:cTn id="11" dur="1000">
                                          <p:stCondLst>
                                            <p:cond delay="0"/>
                                          </p:stCondLst>
                                        </p:cTn>
                                        <p:tgtEl>
                                          <p:spTgt spid="144455">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44455">
                                            <p:txEl>
                                              <p:pRg st="1" end="1"/>
                                            </p:txEl>
                                          </p:spTgt>
                                        </p:tgtEl>
                                        <p:attrNameLst>
                                          <p:attrName>style.visibility</p:attrName>
                                        </p:attrNameLst>
                                      </p:cBhvr>
                                      <p:to>
                                        <p:strVal val="visible"/>
                                      </p:to>
                                    </p:set>
                                    <p:animEffect transition="in" filter="fade">
                                      <p:cBhvr>
                                        <p:cTn id="14" dur="1000">
                                          <p:stCondLst>
                                            <p:cond delay="0"/>
                                          </p:stCondLst>
                                        </p:cTn>
                                        <p:tgtEl>
                                          <p:spTgt spid="144455">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44455">
                                            <p:txEl>
                                              <p:pRg st="2" end="2"/>
                                            </p:txEl>
                                          </p:spTgt>
                                        </p:tgtEl>
                                        <p:attrNameLst>
                                          <p:attrName>style.visibility</p:attrName>
                                        </p:attrNameLst>
                                      </p:cBhvr>
                                      <p:to>
                                        <p:strVal val="visible"/>
                                      </p:to>
                                    </p:set>
                                    <p:animEffect transition="in" filter="fade">
                                      <p:cBhvr>
                                        <p:cTn id="17" dur="1000">
                                          <p:stCondLst>
                                            <p:cond delay="0"/>
                                          </p:stCondLst>
                                        </p:cTn>
                                        <p:tgtEl>
                                          <p:spTgt spid="14445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44455">
                                            <p:txEl>
                                              <p:pRg st="3" end="3"/>
                                            </p:txEl>
                                          </p:spTgt>
                                        </p:tgtEl>
                                        <p:attrNameLst>
                                          <p:attrName>style.visibility</p:attrName>
                                        </p:attrNameLst>
                                      </p:cBhvr>
                                      <p:to>
                                        <p:strVal val="visible"/>
                                      </p:to>
                                    </p:set>
                                    <p:animEffect transition="in" filter="fade">
                                      <p:cBhvr>
                                        <p:cTn id="20" dur="1000">
                                          <p:stCondLst>
                                            <p:cond delay="0"/>
                                          </p:stCondLst>
                                        </p:cTn>
                                        <p:tgtEl>
                                          <p:spTgt spid="14445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4455">
                                            <p:txEl>
                                              <p:pRg st="4" end="4"/>
                                            </p:txEl>
                                          </p:spTgt>
                                        </p:tgtEl>
                                        <p:attrNameLst>
                                          <p:attrName>style.visibility</p:attrName>
                                        </p:attrNameLst>
                                      </p:cBhvr>
                                      <p:to>
                                        <p:strVal val="visible"/>
                                      </p:to>
                                    </p:set>
                                    <p:animEffect transition="in" filter="fade">
                                      <p:cBhvr>
                                        <p:cTn id="23" dur="1000">
                                          <p:stCondLst>
                                            <p:cond delay="0"/>
                                          </p:stCondLst>
                                        </p:cTn>
                                        <p:tgtEl>
                                          <p:spTgt spid="1444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451" grpId="0"/>
      <p:bldP spid="144455" grpId="0" build="p">
        <p:tmplLst>
          <p:tmpl lvl="1">
            <p:tnLst>
              <p:par>
                <p:cTn presetID="10" presetClass="entr" presetSubtype="0" fill="hold" nodeType="clickEffect">
                  <p:stCondLst>
                    <p:cond delay="0"/>
                  </p:stCondLst>
                  <p:childTnLst>
                    <p:set>
                      <p:cBhvr>
                        <p:cTn dur="1" fill="hold">
                          <p:stCondLst>
                            <p:cond delay="0"/>
                          </p:stCondLst>
                        </p:cTn>
                        <p:tgtEl>
                          <p:spTgt spid="144455"/>
                        </p:tgtEl>
                        <p:attrNameLst>
                          <p:attrName>style.visibility</p:attrName>
                        </p:attrNameLst>
                      </p:cBhvr>
                      <p:to>
                        <p:strVal val="visible"/>
                      </p:to>
                    </p:set>
                    <p:animEffect transition="in" filter="fade">
                      <p:cBhvr>
                        <p:cTn dur="1000">
                          <p:stCondLst>
                            <p:cond delay="0"/>
                          </p:stCondLst>
                        </p:cTn>
                        <p:tgtEl>
                          <p:spTgt spid="144455"/>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44455"/>
                        </p:tgtEl>
                        <p:attrNameLst>
                          <p:attrName>style.visibility</p:attrName>
                        </p:attrNameLst>
                      </p:cBhvr>
                      <p:to>
                        <p:strVal val="visible"/>
                      </p:to>
                    </p:set>
                    <p:animEffect transition="in" filter="fade">
                      <p:cBhvr>
                        <p:cTn dur="1000">
                          <p:stCondLst>
                            <p:cond delay="0"/>
                          </p:stCondLst>
                        </p:cTn>
                        <p:tgtEl>
                          <p:spTgt spid="144455"/>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44455"/>
                        </p:tgtEl>
                        <p:attrNameLst>
                          <p:attrName>style.visibility</p:attrName>
                        </p:attrNameLst>
                      </p:cBhvr>
                      <p:to>
                        <p:strVal val="visible"/>
                      </p:to>
                    </p:set>
                    <p:animEffect transition="in" filter="fade">
                      <p:cBhvr>
                        <p:cTn dur="1000">
                          <p:stCondLst>
                            <p:cond delay="0"/>
                          </p:stCondLst>
                        </p:cTn>
                        <p:tgtEl>
                          <p:spTgt spid="144455"/>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44455"/>
                        </p:tgtEl>
                        <p:attrNameLst>
                          <p:attrName>style.visibility</p:attrName>
                        </p:attrNameLst>
                      </p:cBhvr>
                      <p:to>
                        <p:strVal val="visible"/>
                      </p:to>
                    </p:set>
                    <p:animEffect transition="in" filter="fade">
                      <p:cBhvr>
                        <p:cTn dur="1000">
                          <p:stCondLst>
                            <p:cond delay="0"/>
                          </p:stCondLst>
                        </p:cTn>
                        <p:tgtEl>
                          <p:spTgt spid="144455"/>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44455"/>
                        </p:tgtEl>
                        <p:attrNameLst>
                          <p:attrName>style.visibility</p:attrName>
                        </p:attrNameLst>
                      </p:cBhvr>
                      <p:to>
                        <p:strVal val="visible"/>
                      </p:to>
                    </p:set>
                    <p:animEffect transition="in" filter="fade">
                      <p:cBhvr>
                        <p:cTn dur="1000">
                          <p:stCondLst>
                            <p:cond delay="0"/>
                          </p:stCondLst>
                        </p:cTn>
                        <p:tgtEl>
                          <p:spTgt spid="144455"/>
                        </p:tgtEl>
                      </p:cBhvr>
                    </p:animEffect>
                  </p:childTnLst>
                </p:cTn>
              </p:par>
            </p:tnLst>
          </p:tmpl>
        </p:tmplLst>
      </p:bldP>
    </p:bld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SzPct val="115000"/>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115000"/>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194" name="Group 2"/>
          <p:cNvGrpSpPr>
            <a:grpSpLocks/>
          </p:cNvGrpSpPr>
          <p:nvPr/>
        </p:nvGrpSpPr>
        <p:grpSpPr bwMode="auto">
          <a:xfrm>
            <a:off x="0" y="0"/>
            <a:ext cx="7242175" cy="1981200"/>
            <a:chOff x="0" y="0"/>
            <a:chExt cx="4562" cy="1248"/>
          </a:xfrm>
        </p:grpSpPr>
        <p:sp>
          <p:nvSpPr>
            <p:cNvPr id="150531"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ru-RU"/>
            </a:p>
          </p:txBody>
        </p:sp>
        <p:sp>
          <p:nvSpPr>
            <p:cNvPr id="150532"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p>
          </p:txBody>
        </p:sp>
      </p:grpSp>
      <p:sp>
        <p:nvSpPr>
          <p:cNvPr id="150533"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50534"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50535"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pPr>
              <a:defRPr/>
            </a:pPr>
            <a:endParaRPr lang="ru-RU"/>
          </a:p>
        </p:txBody>
      </p:sp>
      <p:sp>
        <p:nvSpPr>
          <p:cNvPr id="15053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pPr>
              <a:defRPr/>
            </a:pPr>
            <a:endParaRPr lang="ru-RU"/>
          </a:p>
        </p:txBody>
      </p:sp>
      <p:sp>
        <p:nvSpPr>
          <p:cNvPr id="150537"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pPr>
              <a:defRPr/>
            </a:pPr>
            <a:fld id="{CC9EE708-D5AA-4BDC-83B9-33D13AFBB693}"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4984" r:id="rId1"/>
    <p:sldLayoutId id="2147484904" r:id="rId2"/>
    <p:sldLayoutId id="2147484905" r:id="rId3"/>
    <p:sldLayoutId id="2147484906" r:id="rId4"/>
    <p:sldLayoutId id="2147484907" r:id="rId5"/>
    <p:sldLayoutId id="2147484908" r:id="rId6"/>
    <p:sldLayoutId id="2147484909" r:id="rId7"/>
    <p:sldLayoutId id="2147484910" r:id="rId8"/>
    <p:sldLayoutId id="2147484911" r:id="rId9"/>
    <p:sldLayoutId id="2147484912" r:id="rId10"/>
    <p:sldLayoutId id="214748491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9144000" cy="6858000"/>
            <a:chOff x="0" y="0"/>
            <a:chExt cx="5760" cy="4320"/>
          </a:xfrm>
        </p:grpSpPr>
        <p:sp>
          <p:nvSpPr>
            <p:cNvPr id="18534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18534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ru-RU"/>
            </a:p>
          </p:txBody>
        </p:sp>
      </p:grpSp>
      <p:sp>
        <p:nvSpPr>
          <p:cNvPr id="185349"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ru-RU"/>
          </a:p>
        </p:txBody>
      </p:sp>
      <p:grpSp>
        <p:nvGrpSpPr>
          <p:cNvPr id="9220" name="Group 6"/>
          <p:cNvGrpSpPr>
            <a:grpSpLocks/>
          </p:cNvGrpSpPr>
          <p:nvPr/>
        </p:nvGrpSpPr>
        <p:grpSpPr bwMode="auto">
          <a:xfrm>
            <a:off x="0" y="6019800"/>
            <a:ext cx="7848600" cy="857250"/>
            <a:chOff x="0" y="3792"/>
            <a:chExt cx="4944" cy="540"/>
          </a:xfrm>
        </p:grpSpPr>
        <p:sp>
          <p:nvSpPr>
            <p:cNvPr id="18535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ru-RU"/>
            </a:p>
          </p:txBody>
        </p:sp>
        <p:grpSp>
          <p:nvGrpSpPr>
            <p:cNvPr id="9234" name="Group 8"/>
            <p:cNvGrpSpPr>
              <a:grpSpLocks/>
            </p:cNvGrpSpPr>
            <p:nvPr userDrawn="1"/>
          </p:nvGrpSpPr>
          <p:grpSpPr bwMode="auto">
            <a:xfrm>
              <a:off x="2486" y="3792"/>
              <a:ext cx="2458" cy="540"/>
              <a:chOff x="2486" y="3792"/>
              <a:chExt cx="2458" cy="540"/>
            </a:xfrm>
          </p:grpSpPr>
          <p:sp>
            <p:nvSpPr>
              <p:cNvPr id="185353"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ru-RU"/>
              </a:p>
            </p:txBody>
          </p:sp>
          <p:sp>
            <p:nvSpPr>
              <p:cNvPr id="18535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ru-RU"/>
              </a:p>
            </p:txBody>
          </p:sp>
          <p:sp>
            <p:nvSpPr>
              <p:cNvPr id="18535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ru-RU"/>
              </a:p>
            </p:txBody>
          </p:sp>
          <p:sp>
            <p:nvSpPr>
              <p:cNvPr id="18535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ru-RU"/>
              </a:p>
            </p:txBody>
          </p:sp>
          <p:sp>
            <p:nvSpPr>
              <p:cNvPr id="18535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ru-RU"/>
              </a:p>
            </p:txBody>
          </p:sp>
        </p:grpSp>
        <p:sp>
          <p:nvSpPr>
            <p:cNvPr id="18535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ru-RU"/>
            </a:p>
          </p:txBody>
        </p:sp>
      </p:grpSp>
      <p:grpSp>
        <p:nvGrpSpPr>
          <p:cNvPr id="9221" name="Group 15"/>
          <p:cNvGrpSpPr>
            <a:grpSpLocks/>
          </p:cNvGrpSpPr>
          <p:nvPr/>
        </p:nvGrpSpPr>
        <p:grpSpPr bwMode="auto">
          <a:xfrm>
            <a:off x="627063" y="6021388"/>
            <a:ext cx="5684837" cy="849312"/>
            <a:chOff x="395" y="3793"/>
            <a:chExt cx="3581" cy="535"/>
          </a:xfrm>
        </p:grpSpPr>
        <p:sp>
          <p:nvSpPr>
            <p:cNvPr id="185360"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ru-RU"/>
            </a:p>
          </p:txBody>
        </p:sp>
        <p:sp>
          <p:nvSpPr>
            <p:cNvPr id="185361"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ru-RU"/>
            </a:p>
          </p:txBody>
        </p:sp>
        <p:sp>
          <p:nvSpPr>
            <p:cNvPr id="185362"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ru-RU"/>
            </a:p>
          </p:txBody>
        </p:sp>
        <p:sp>
          <p:nvSpPr>
            <p:cNvPr id="185363"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ru-RU"/>
            </a:p>
          </p:txBody>
        </p:sp>
        <p:sp>
          <p:nvSpPr>
            <p:cNvPr id="185364"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ru-RU"/>
            </a:p>
          </p:txBody>
        </p:sp>
        <p:sp>
          <p:nvSpPr>
            <p:cNvPr id="185365"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ru-RU"/>
            </a:p>
          </p:txBody>
        </p:sp>
      </p:grpSp>
      <p:sp>
        <p:nvSpPr>
          <p:cNvPr id="185366"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9223"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85368"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pPr>
              <a:defRPr/>
            </a:pPr>
            <a:endParaRPr lang="ru-RU"/>
          </a:p>
        </p:txBody>
      </p:sp>
      <p:sp>
        <p:nvSpPr>
          <p:cNvPr id="185369"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pPr>
              <a:defRPr/>
            </a:pPr>
            <a:endParaRPr lang="ru-RU"/>
          </a:p>
        </p:txBody>
      </p:sp>
      <p:sp>
        <p:nvSpPr>
          <p:cNvPr id="185370"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pPr>
              <a:defRPr/>
            </a:pPr>
            <a:fld id="{3D402949-57A9-4847-A1FB-9D65E0B6A700}"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4985" r:id="rId1"/>
    <p:sldLayoutId id="2147484914" r:id="rId2"/>
    <p:sldLayoutId id="2147484915" r:id="rId3"/>
    <p:sldLayoutId id="2147484916" r:id="rId4"/>
    <p:sldLayoutId id="2147484917" r:id="rId5"/>
    <p:sldLayoutId id="2147484918" r:id="rId6"/>
    <p:sldLayoutId id="2147484919" r:id="rId7"/>
    <p:sldLayoutId id="2147484920" r:id="rId8"/>
    <p:sldLayoutId id="2147484921" r:id="rId9"/>
    <p:sldLayoutId id="2147484922" r:id="rId10"/>
    <p:sldLayoutId id="214748492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69.xml"/><Relationship Id="rId1" Type="http://schemas.openxmlformats.org/officeDocument/2006/relationships/audio" Target="file:///D:\&#1052;&#1059;&#1047;&#1067;&#1050;&#1040;\&#1084;&#1091;&#1079;\&#1052;&#1059;&#1047;&#1067;&#1050;&#1040;\&#1052;&#1045;&#1044;&#1051;&#1071;&#1050;&#1048;\A-HA_FORVER%20NOT%20YOURS.mp3"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0.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47.xml"/></Relationships>
</file>

<file path=ppt/slides/_rels/slide16.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9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1.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125.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7.png"/><Relationship Id="rId1" Type="http://schemas.openxmlformats.org/officeDocument/2006/relationships/slideLayout" Target="../slideLayouts/slideLayout125.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125.xml"/><Relationship Id="rId1" Type="http://schemas.openxmlformats.org/officeDocument/2006/relationships/audio" Target="../media/audio1.wav"/></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wmf"/><Relationship Id="rId1" Type="http://schemas.openxmlformats.org/officeDocument/2006/relationships/slideLayout" Target="../slideLayouts/slideLayout125.xml"/><Relationship Id="rId4" Type="http://schemas.openxmlformats.org/officeDocument/2006/relationships/image" Target="../media/image21.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png"/><Relationship Id="rId1" Type="http://schemas.openxmlformats.org/officeDocument/2006/relationships/slideLayout" Target="../slideLayouts/slideLayout125.xml"/><Relationship Id="rId5" Type="http://schemas.openxmlformats.org/officeDocument/2006/relationships/image" Target="../media/image21.png"/><Relationship Id="rId4" Type="http://schemas.openxmlformats.org/officeDocument/2006/relationships/image" Target="../media/image2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3.wmf"/><Relationship Id="rId1" Type="http://schemas.openxmlformats.org/officeDocument/2006/relationships/slideLayout" Target="../slideLayouts/slideLayout125.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5.xml"/></Relationships>
</file>

<file path=ppt/slides/_rels/slide3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47.xml"/><Relationship Id="rId4" Type="http://schemas.openxmlformats.org/officeDocument/2006/relationships/image" Target="../media/image2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7.xml"/><Relationship Id="rId1" Type="http://schemas.openxmlformats.org/officeDocument/2006/relationships/audio" Target="file:///D:\&#1052;&#1059;&#1047;&#1067;&#1050;&#1040;\&#1084;&#1091;&#1079;\&#1052;&#1059;&#1047;&#1067;&#1050;&#1040;\&#1052;&#1045;&#1044;&#1051;&#1071;&#1050;&#1048;\ENRIQUE%20IGLESIAS_ESCAPE_BOOGIE%20MAN%20REMIX.mp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9"/>
            </a:gs>
            <a:gs pos="100000">
              <a:schemeClr val="accent2"/>
            </a:gs>
          </a:gsLst>
          <a:lin ang="5400000" scaled="1"/>
        </a:gradFill>
        <a:effectLst/>
      </p:bgPr>
    </p:bg>
    <p:spTree>
      <p:nvGrpSpPr>
        <p:cNvPr id="1" name=""/>
        <p:cNvGrpSpPr/>
        <p:nvPr/>
      </p:nvGrpSpPr>
      <p:grpSpPr>
        <a:xfrm>
          <a:off x="0" y="0"/>
          <a:ext cx="0" cy="0"/>
          <a:chOff x="0" y="0"/>
          <a:chExt cx="0" cy="0"/>
        </a:xfrm>
      </p:grpSpPr>
      <p:sp>
        <p:nvSpPr>
          <p:cNvPr id="27650" name="AutoShape 2"/>
          <p:cNvSpPr>
            <a:spLocks noGrp="1" noChangeArrowheads="1"/>
          </p:cNvSpPr>
          <p:nvPr>
            <p:ph type="ctrTitle"/>
          </p:nvPr>
        </p:nvSpPr>
        <p:spPr>
          <a:xfrm>
            <a:off x="611188" y="260350"/>
            <a:ext cx="7772400" cy="3168650"/>
          </a:xfrm>
        </p:spPr>
        <p:txBody>
          <a:bodyPr/>
          <a:lstStyle/>
          <a:p>
            <a:pPr eaLnBrk="1" hangingPunct="1"/>
            <a:r>
              <a:rPr lang="ru-RU" sz="2000" smtClean="0">
                <a:latin typeface="Blackadder ITC" pitchFamily="82" charset="0"/>
              </a:rPr>
              <a:t/>
            </a:r>
            <a:br>
              <a:rPr lang="ru-RU" sz="2000" smtClean="0">
                <a:latin typeface="Blackadder ITC" pitchFamily="82" charset="0"/>
              </a:rPr>
            </a:br>
            <a:r>
              <a:rPr lang="ru-RU" sz="2800" smtClean="0">
                <a:latin typeface="Blackadder ITC" pitchFamily="82" charset="0"/>
              </a:rPr>
              <a:t>Проект   урока  по  теме:</a:t>
            </a:r>
            <a:br>
              <a:rPr lang="ru-RU" sz="2800" smtClean="0">
                <a:latin typeface="Blackadder ITC" pitchFamily="82" charset="0"/>
              </a:rPr>
            </a:br>
            <a:r>
              <a:rPr lang="ru-RU" sz="4000" i="1" smtClean="0">
                <a:latin typeface="Monotype Corsiva" pitchFamily="66" charset="0"/>
              </a:rPr>
              <a:t>«Строение   атома  и  ядра  атома»</a:t>
            </a:r>
          </a:p>
        </p:txBody>
      </p:sp>
      <p:sp>
        <p:nvSpPr>
          <p:cNvPr id="27651" name="Rectangle 3"/>
          <p:cNvSpPr>
            <a:spLocks noGrp="1" noChangeArrowheads="1"/>
          </p:cNvSpPr>
          <p:nvPr>
            <p:ph type="subTitle" idx="1"/>
          </p:nvPr>
        </p:nvSpPr>
        <p:spPr>
          <a:xfrm>
            <a:off x="4572000" y="4581525"/>
            <a:ext cx="4176713" cy="2016125"/>
          </a:xfrm>
        </p:spPr>
        <p:txBody>
          <a:bodyPr/>
          <a:lstStyle/>
          <a:p>
            <a:pPr eaLnBrk="1" hangingPunct="1">
              <a:lnSpc>
                <a:spcPct val="80000"/>
              </a:lnSpc>
            </a:pPr>
            <a:endParaRPr lang="ru-RU" sz="2000" smtClean="0"/>
          </a:p>
          <a:p>
            <a:pPr eaLnBrk="1" hangingPunct="1">
              <a:lnSpc>
                <a:spcPct val="80000"/>
              </a:lnSpc>
            </a:pPr>
            <a:endParaRPr lang="ru-RU" sz="2000" smtClean="0"/>
          </a:p>
          <a:p>
            <a:pPr eaLnBrk="1" hangingPunct="1">
              <a:lnSpc>
                <a:spcPct val="80000"/>
              </a:lnSpc>
            </a:pPr>
            <a:r>
              <a:rPr lang="ru-RU" sz="2000" smtClean="0"/>
              <a:t>Подготовила учитель  физики  </a:t>
            </a:r>
          </a:p>
          <a:p>
            <a:pPr eaLnBrk="1" hangingPunct="1">
              <a:lnSpc>
                <a:spcPct val="80000"/>
              </a:lnSpc>
            </a:pPr>
            <a:r>
              <a:rPr lang="ru-RU" sz="3600" smtClean="0">
                <a:latin typeface="Monotype Corsiva" pitchFamily="66" charset="0"/>
              </a:rPr>
              <a:t>Ткаченко Лидия  Ивановна</a:t>
            </a:r>
          </a:p>
        </p:txBody>
      </p:sp>
      <p:pic>
        <p:nvPicPr>
          <p:cNvPr id="27652" name="Picture 4" descr="6-1-4"/>
          <p:cNvPicPr>
            <a:picLocks noChangeAspect="1" noChangeArrowheads="1"/>
          </p:cNvPicPr>
          <p:nvPr/>
        </p:nvPicPr>
        <p:blipFill>
          <a:blip r:embed="rId2" cstate="print"/>
          <a:srcRect/>
          <a:stretch>
            <a:fillRect/>
          </a:stretch>
        </p:blipFill>
        <p:spPr bwMode="auto">
          <a:xfrm>
            <a:off x="1042988" y="3500438"/>
            <a:ext cx="2247900" cy="29432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63876" name="Picture 4" descr="ris16"/>
          <p:cNvPicPr>
            <a:picLocks noChangeAspect="1" noChangeArrowheads="1"/>
          </p:cNvPicPr>
          <p:nvPr/>
        </p:nvPicPr>
        <p:blipFill>
          <a:blip r:embed="rId2" cstate="print"/>
          <a:srcRect/>
          <a:stretch>
            <a:fillRect/>
          </a:stretch>
        </p:blipFill>
        <p:spPr bwMode="auto">
          <a:xfrm>
            <a:off x="2771775" y="0"/>
            <a:ext cx="6372225" cy="6858000"/>
          </a:xfrm>
          <a:prstGeom prst="rect">
            <a:avLst/>
          </a:prstGeom>
          <a:noFill/>
          <a:ln w="9525">
            <a:noFill/>
            <a:miter lim="800000"/>
            <a:headEnd/>
            <a:tailEnd/>
          </a:ln>
        </p:spPr>
      </p:pic>
      <p:sp>
        <p:nvSpPr>
          <p:cNvPr id="463877" name="WordArt 5"/>
          <p:cNvSpPr>
            <a:spLocks noChangeArrowheads="1" noChangeShapeType="1" noTextEdit="1"/>
          </p:cNvSpPr>
          <p:nvPr/>
        </p:nvSpPr>
        <p:spPr bwMode="auto">
          <a:xfrm rot="5400000">
            <a:off x="-1512887" y="2457450"/>
            <a:ext cx="5616575" cy="1800225"/>
          </a:xfrm>
          <a:prstGeom prst="rect">
            <a:avLst/>
          </a:prstGeom>
        </p:spPr>
        <p:txBody>
          <a:bodyPr vert="wordArtVert" wrap="none" fromWordArt="1">
            <a:prstTxWarp prst="textWave4">
              <a:avLst>
                <a:gd name="adj1" fmla="val 13005"/>
                <a:gd name="adj2" fmla="val 0"/>
              </a:avLst>
            </a:prstTxWarp>
          </a:bodyPr>
          <a:lstStyle/>
          <a:p>
            <a:pPr algn="ctr" fontAlgn="auto"/>
            <a:r>
              <a:rPr lang="ru-RU" sz="3600" kern="10">
                <a:ln w="9525">
                  <a:noFill/>
                  <a:round/>
                  <a:headEnd/>
                  <a:tailEnd/>
                </a:ln>
                <a:gradFill rotWithShape="1">
                  <a:gsLst>
                    <a:gs pos="0">
                      <a:srgbClr val="00FF00"/>
                    </a:gs>
                    <a:gs pos="100000">
                      <a:srgbClr val="00CCFF"/>
                    </a:gs>
                  </a:gsLst>
                  <a:lin ang="0" scaled="1"/>
                </a:gradFill>
                <a:effectLst>
                  <a:outerShdw dist="99190" dir="7788334" algn="ctr" rotWithShape="0">
                    <a:srgbClr val="000080">
                      <a:alpha val="79999"/>
                    </a:srgbClr>
                  </a:outerShdw>
                </a:effectLst>
                <a:latin typeface="Arial"/>
                <a:cs typeface="Arial"/>
              </a:rPr>
              <a:t>например</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463877"/>
                                        </p:tgtEl>
                                        <p:attrNameLst>
                                          <p:attrName>style.visibility</p:attrName>
                                        </p:attrNameLst>
                                      </p:cBhvr>
                                      <p:to>
                                        <p:strVal val="visible"/>
                                      </p:to>
                                    </p:set>
                                    <p:animScale>
                                      <p:cBhvr>
                                        <p:cTn id="7" dur="1000" decel="50000" fill="hold">
                                          <p:stCondLst>
                                            <p:cond delay="0"/>
                                          </p:stCondLst>
                                        </p:cTn>
                                        <p:tgtEl>
                                          <p:spTgt spid="46387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63877"/>
                                        </p:tgtEl>
                                        <p:attrNameLst>
                                          <p:attrName>ppt_x</p:attrName>
                                          <p:attrName>ppt_y</p:attrName>
                                        </p:attrNameLst>
                                      </p:cBhvr>
                                    </p:animMotion>
                                    <p:animEffect transition="in" filter="fade">
                                      <p:cBhvr>
                                        <p:cTn id="9" dur="1000"/>
                                        <p:tgtEl>
                                          <p:spTgt spid="463877"/>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63876"/>
                                        </p:tgtEl>
                                        <p:attrNameLst>
                                          <p:attrName>style.visibility</p:attrName>
                                        </p:attrNameLst>
                                      </p:cBhvr>
                                      <p:to>
                                        <p:strVal val="visible"/>
                                      </p:to>
                                    </p:set>
                                    <p:anim calcmode="lin" valueType="num">
                                      <p:cBhvr additive="base">
                                        <p:cTn id="14" dur="500" fill="hold"/>
                                        <p:tgtEl>
                                          <p:spTgt spid="463876"/>
                                        </p:tgtEl>
                                        <p:attrNameLst>
                                          <p:attrName>ppt_x</p:attrName>
                                        </p:attrNameLst>
                                      </p:cBhvr>
                                      <p:tavLst>
                                        <p:tav tm="0">
                                          <p:val>
                                            <p:strVal val="#ppt_x"/>
                                          </p:val>
                                        </p:tav>
                                        <p:tav tm="100000">
                                          <p:val>
                                            <p:strVal val="#ppt_x"/>
                                          </p:val>
                                        </p:tav>
                                      </p:tavLst>
                                    </p:anim>
                                    <p:anim calcmode="lin" valueType="num">
                                      <p:cBhvr additive="base">
                                        <p:cTn id="15" dur="500" fill="hold"/>
                                        <p:tgtEl>
                                          <p:spTgt spid="4638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387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p:txBody>
          <a:bodyPr/>
          <a:lstStyle/>
          <a:p>
            <a:pPr eaLnBrk="1" hangingPunct="1">
              <a:defRPr/>
            </a:pPr>
            <a:r>
              <a:rPr lang="ru-RU" sz="5400" smtClean="0">
                <a:latin typeface="Monotype Corsiva" pitchFamily="66" charset="0"/>
              </a:rPr>
              <a:t>Из  чего  состоит  молекула  воды?</a:t>
            </a:r>
          </a:p>
        </p:txBody>
      </p:sp>
      <p:sp>
        <p:nvSpPr>
          <p:cNvPr id="102403" name="Rectangle 3"/>
          <p:cNvSpPr>
            <a:spLocks noGrp="1" noChangeArrowheads="1"/>
          </p:cNvSpPr>
          <p:nvPr>
            <p:ph type="body" idx="1"/>
          </p:nvPr>
        </p:nvSpPr>
        <p:spPr>
          <a:xfrm>
            <a:off x="3297238" y="2492375"/>
            <a:ext cx="5300662" cy="2160588"/>
          </a:xfrm>
          <a:solidFill>
            <a:schemeClr val="bg1"/>
          </a:solidFill>
        </p:spPr>
        <p:txBody>
          <a:bodyPr/>
          <a:lstStyle/>
          <a:p>
            <a:pPr eaLnBrk="1" hangingPunct="1">
              <a:lnSpc>
                <a:spcPct val="80000"/>
              </a:lnSpc>
              <a:buFont typeface="Wingdings" pitchFamily="2" charset="2"/>
              <a:buNone/>
              <a:defRPr/>
            </a:pPr>
            <a:r>
              <a:rPr lang="ru-RU" sz="4800" smtClean="0"/>
              <a:t>          </a:t>
            </a:r>
            <a:r>
              <a:rPr lang="en-US" sz="4800" smtClean="0"/>
              <a:t>H</a:t>
            </a:r>
            <a:r>
              <a:rPr lang="en-US" smtClean="0"/>
              <a:t>2</a:t>
            </a:r>
            <a:r>
              <a:rPr lang="en-US" sz="6000" smtClean="0"/>
              <a:t>o</a:t>
            </a:r>
            <a:endParaRPr lang="ru-RU" sz="6000" smtClean="0"/>
          </a:p>
          <a:p>
            <a:pPr eaLnBrk="1" hangingPunct="1">
              <a:lnSpc>
                <a:spcPct val="80000"/>
              </a:lnSpc>
              <a:buFont typeface="Wingdings" pitchFamily="2" charset="2"/>
              <a:buNone/>
              <a:defRPr/>
            </a:pPr>
            <a:r>
              <a:rPr lang="ru-RU" sz="2400" smtClean="0"/>
              <a:t>   </a:t>
            </a:r>
          </a:p>
          <a:p>
            <a:pPr eaLnBrk="1" hangingPunct="1">
              <a:lnSpc>
                <a:spcPct val="80000"/>
              </a:lnSpc>
              <a:buFont typeface="Wingdings" pitchFamily="2" charset="2"/>
              <a:buNone/>
              <a:defRPr/>
            </a:pPr>
            <a:r>
              <a:rPr lang="ru-RU" sz="2400" smtClean="0"/>
              <a:t>    2-а  атома                1 атом      </a:t>
            </a:r>
          </a:p>
          <a:p>
            <a:pPr eaLnBrk="1" hangingPunct="1">
              <a:lnSpc>
                <a:spcPct val="80000"/>
              </a:lnSpc>
              <a:buFont typeface="Wingdings" pitchFamily="2" charset="2"/>
              <a:buNone/>
              <a:defRPr/>
            </a:pPr>
            <a:r>
              <a:rPr lang="ru-RU" sz="2400" smtClean="0"/>
              <a:t>     водорода               кислорода</a:t>
            </a:r>
            <a:r>
              <a:rPr lang="ru-RU" smtClean="0"/>
              <a:t>  </a:t>
            </a:r>
          </a:p>
        </p:txBody>
      </p:sp>
      <p:sp>
        <p:nvSpPr>
          <p:cNvPr id="37892" name="Line 6"/>
          <p:cNvSpPr>
            <a:spLocks noChangeShapeType="1"/>
          </p:cNvSpPr>
          <p:nvPr/>
        </p:nvSpPr>
        <p:spPr bwMode="auto">
          <a:xfrm flipH="1">
            <a:off x="1835150" y="4076700"/>
            <a:ext cx="71438" cy="0"/>
          </a:xfrm>
          <a:prstGeom prst="line">
            <a:avLst/>
          </a:prstGeom>
          <a:noFill/>
          <a:ln w="9525">
            <a:solidFill>
              <a:schemeClr val="tx1"/>
            </a:solidFill>
            <a:round/>
            <a:headEnd/>
            <a:tailEnd/>
          </a:ln>
        </p:spPr>
        <p:txBody>
          <a:bodyPr/>
          <a:lstStyle/>
          <a:p>
            <a:endParaRPr lang="ru-RU"/>
          </a:p>
        </p:txBody>
      </p:sp>
      <p:sp>
        <p:nvSpPr>
          <p:cNvPr id="37893" name="Line 7"/>
          <p:cNvSpPr>
            <a:spLocks noChangeShapeType="1"/>
          </p:cNvSpPr>
          <p:nvPr/>
        </p:nvSpPr>
        <p:spPr bwMode="auto">
          <a:xfrm>
            <a:off x="1547813" y="3500438"/>
            <a:ext cx="1079500" cy="0"/>
          </a:xfrm>
          <a:prstGeom prst="line">
            <a:avLst/>
          </a:prstGeom>
          <a:noFill/>
          <a:ln w="9525">
            <a:solidFill>
              <a:schemeClr val="tx1"/>
            </a:solidFill>
            <a:round/>
            <a:headEnd/>
            <a:tailEnd/>
          </a:ln>
        </p:spPr>
        <p:txBody>
          <a:bodyPr/>
          <a:lstStyle/>
          <a:p>
            <a:endParaRPr lang="ru-RU"/>
          </a:p>
        </p:txBody>
      </p:sp>
      <p:sp>
        <p:nvSpPr>
          <p:cNvPr id="37894" name="Line 8"/>
          <p:cNvSpPr>
            <a:spLocks noChangeShapeType="1"/>
          </p:cNvSpPr>
          <p:nvPr/>
        </p:nvSpPr>
        <p:spPr bwMode="auto">
          <a:xfrm>
            <a:off x="1403350" y="2708275"/>
            <a:ext cx="288925" cy="1584325"/>
          </a:xfrm>
          <a:prstGeom prst="line">
            <a:avLst/>
          </a:prstGeom>
          <a:noFill/>
          <a:ln w="9525">
            <a:solidFill>
              <a:schemeClr val="tx1"/>
            </a:solidFill>
            <a:round/>
            <a:headEnd/>
            <a:tailEnd/>
          </a:ln>
        </p:spPr>
        <p:txBody>
          <a:bodyPr/>
          <a:lstStyle/>
          <a:p>
            <a:endParaRPr lang="ru-RU"/>
          </a:p>
        </p:txBody>
      </p:sp>
      <p:sp>
        <p:nvSpPr>
          <p:cNvPr id="37895" name="Line 9"/>
          <p:cNvSpPr>
            <a:spLocks noChangeShapeType="1"/>
          </p:cNvSpPr>
          <p:nvPr/>
        </p:nvSpPr>
        <p:spPr bwMode="auto">
          <a:xfrm flipH="1">
            <a:off x="2484438" y="2708275"/>
            <a:ext cx="287337" cy="1584325"/>
          </a:xfrm>
          <a:prstGeom prst="line">
            <a:avLst/>
          </a:prstGeom>
          <a:noFill/>
          <a:ln w="9525">
            <a:solidFill>
              <a:schemeClr val="tx1"/>
            </a:solidFill>
            <a:round/>
            <a:headEnd/>
            <a:tailEnd/>
          </a:ln>
        </p:spPr>
        <p:txBody>
          <a:bodyPr/>
          <a:lstStyle/>
          <a:p>
            <a:endParaRPr lang="ru-RU"/>
          </a:p>
        </p:txBody>
      </p:sp>
      <p:sp>
        <p:nvSpPr>
          <p:cNvPr id="37896" name="Line 11"/>
          <p:cNvSpPr>
            <a:spLocks noChangeShapeType="1"/>
          </p:cNvSpPr>
          <p:nvPr/>
        </p:nvSpPr>
        <p:spPr bwMode="auto">
          <a:xfrm>
            <a:off x="1403350" y="2708275"/>
            <a:ext cx="1368425" cy="0"/>
          </a:xfrm>
          <a:prstGeom prst="line">
            <a:avLst/>
          </a:prstGeom>
          <a:noFill/>
          <a:ln w="9525">
            <a:solidFill>
              <a:schemeClr val="tx1"/>
            </a:solidFill>
            <a:round/>
            <a:headEnd/>
            <a:tailEnd/>
          </a:ln>
        </p:spPr>
        <p:txBody>
          <a:bodyPr/>
          <a:lstStyle/>
          <a:p>
            <a:endParaRPr lang="ru-RU"/>
          </a:p>
        </p:txBody>
      </p:sp>
      <p:sp>
        <p:nvSpPr>
          <p:cNvPr id="37897" name="Line 14"/>
          <p:cNvSpPr>
            <a:spLocks noChangeShapeType="1"/>
          </p:cNvSpPr>
          <p:nvPr/>
        </p:nvSpPr>
        <p:spPr bwMode="auto">
          <a:xfrm>
            <a:off x="1692275" y="4292600"/>
            <a:ext cx="792163" cy="0"/>
          </a:xfrm>
          <a:prstGeom prst="line">
            <a:avLst/>
          </a:prstGeom>
          <a:noFill/>
          <a:ln w="9525">
            <a:solidFill>
              <a:schemeClr val="tx1"/>
            </a:solidFill>
            <a:round/>
            <a:headEnd/>
            <a:tailEnd/>
          </a:ln>
        </p:spPr>
        <p:txBody>
          <a:bodyPr/>
          <a:lstStyle/>
          <a:p>
            <a:endParaRPr lang="ru-RU"/>
          </a:p>
        </p:txBody>
      </p:sp>
      <p:sp>
        <p:nvSpPr>
          <p:cNvPr id="37898" name="Line 17"/>
          <p:cNvSpPr>
            <a:spLocks noChangeShapeType="1"/>
          </p:cNvSpPr>
          <p:nvPr/>
        </p:nvSpPr>
        <p:spPr bwMode="auto">
          <a:xfrm>
            <a:off x="1692275" y="3860800"/>
            <a:ext cx="215900" cy="0"/>
          </a:xfrm>
          <a:prstGeom prst="line">
            <a:avLst/>
          </a:prstGeom>
          <a:noFill/>
          <a:ln w="9525">
            <a:solidFill>
              <a:schemeClr val="tx1"/>
            </a:solidFill>
            <a:round/>
            <a:headEnd/>
            <a:tailEnd/>
          </a:ln>
        </p:spPr>
        <p:txBody>
          <a:bodyPr/>
          <a:lstStyle/>
          <a:p>
            <a:endParaRPr lang="ru-RU"/>
          </a:p>
        </p:txBody>
      </p:sp>
      <p:sp>
        <p:nvSpPr>
          <p:cNvPr id="37899" name="Line 18"/>
          <p:cNvSpPr>
            <a:spLocks noChangeShapeType="1"/>
          </p:cNvSpPr>
          <p:nvPr/>
        </p:nvSpPr>
        <p:spPr bwMode="auto">
          <a:xfrm>
            <a:off x="2195513" y="4149725"/>
            <a:ext cx="73025" cy="0"/>
          </a:xfrm>
          <a:prstGeom prst="line">
            <a:avLst/>
          </a:prstGeom>
          <a:noFill/>
          <a:ln w="9525">
            <a:solidFill>
              <a:schemeClr val="tx1"/>
            </a:solidFill>
            <a:round/>
            <a:headEnd/>
            <a:tailEnd/>
          </a:ln>
        </p:spPr>
        <p:txBody>
          <a:bodyPr/>
          <a:lstStyle/>
          <a:p>
            <a:endParaRPr lang="ru-RU"/>
          </a:p>
        </p:txBody>
      </p:sp>
      <p:sp>
        <p:nvSpPr>
          <p:cNvPr id="37900" name="Line 19"/>
          <p:cNvSpPr>
            <a:spLocks noChangeShapeType="1"/>
          </p:cNvSpPr>
          <p:nvPr/>
        </p:nvSpPr>
        <p:spPr bwMode="auto">
          <a:xfrm>
            <a:off x="1692275" y="3716338"/>
            <a:ext cx="71438" cy="0"/>
          </a:xfrm>
          <a:prstGeom prst="line">
            <a:avLst/>
          </a:prstGeom>
          <a:noFill/>
          <a:ln w="9525">
            <a:solidFill>
              <a:schemeClr val="tx1"/>
            </a:solidFill>
            <a:round/>
            <a:headEnd/>
            <a:tailEnd/>
          </a:ln>
        </p:spPr>
        <p:txBody>
          <a:bodyPr/>
          <a:lstStyle/>
          <a:p>
            <a:endParaRPr lang="ru-RU"/>
          </a:p>
        </p:txBody>
      </p:sp>
      <p:sp>
        <p:nvSpPr>
          <p:cNvPr id="37901" name="Line 20"/>
          <p:cNvSpPr>
            <a:spLocks noChangeShapeType="1"/>
          </p:cNvSpPr>
          <p:nvPr/>
        </p:nvSpPr>
        <p:spPr bwMode="auto">
          <a:xfrm>
            <a:off x="2124075" y="3716338"/>
            <a:ext cx="71438" cy="0"/>
          </a:xfrm>
          <a:prstGeom prst="line">
            <a:avLst/>
          </a:prstGeom>
          <a:noFill/>
          <a:ln w="9525">
            <a:solidFill>
              <a:schemeClr val="tx1"/>
            </a:solidFill>
            <a:round/>
            <a:headEnd/>
            <a:tailEnd/>
          </a:ln>
        </p:spPr>
        <p:txBody>
          <a:bodyPr/>
          <a:lstStyle/>
          <a:p>
            <a:endParaRPr lang="ru-RU"/>
          </a:p>
        </p:txBody>
      </p:sp>
      <p:sp>
        <p:nvSpPr>
          <p:cNvPr id="37902" name="Line 21"/>
          <p:cNvSpPr>
            <a:spLocks noChangeShapeType="1"/>
          </p:cNvSpPr>
          <p:nvPr/>
        </p:nvSpPr>
        <p:spPr bwMode="auto">
          <a:xfrm>
            <a:off x="2339975" y="3644900"/>
            <a:ext cx="71438" cy="0"/>
          </a:xfrm>
          <a:prstGeom prst="line">
            <a:avLst/>
          </a:prstGeom>
          <a:noFill/>
          <a:ln w="9525">
            <a:solidFill>
              <a:schemeClr val="tx1"/>
            </a:solidFill>
            <a:round/>
            <a:headEnd/>
            <a:tailEnd/>
          </a:ln>
        </p:spPr>
        <p:txBody>
          <a:bodyPr/>
          <a:lstStyle/>
          <a:p>
            <a:endParaRPr lang="ru-RU"/>
          </a:p>
        </p:txBody>
      </p:sp>
      <p:sp>
        <p:nvSpPr>
          <p:cNvPr id="37903" name="Line 22"/>
          <p:cNvSpPr>
            <a:spLocks noChangeShapeType="1"/>
          </p:cNvSpPr>
          <p:nvPr/>
        </p:nvSpPr>
        <p:spPr bwMode="auto">
          <a:xfrm>
            <a:off x="1908175" y="3644900"/>
            <a:ext cx="71438" cy="0"/>
          </a:xfrm>
          <a:prstGeom prst="line">
            <a:avLst/>
          </a:prstGeom>
          <a:noFill/>
          <a:ln w="9525">
            <a:solidFill>
              <a:schemeClr val="tx1"/>
            </a:solidFill>
            <a:round/>
            <a:headEnd/>
            <a:tailEnd/>
          </a:ln>
        </p:spPr>
        <p:txBody>
          <a:bodyPr/>
          <a:lstStyle/>
          <a:p>
            <a:endParaRPr lang="ru-RU"/>
          </a:p>
        </p:txBody>
      </p:sp>
      <p:sp>
        <p:nvSpPr>
          <p:cNvPr id="37904" name="Line 23"/>
          <p:cNvSpPr>
            <a:spLocks noChangeShapeType="1"/>
          </p:cNvSpPr>
          <p:nvPr/>
        </p:nvSpPr>
        <p:spPr bwMode="auto">
          <a:xfrm>
            <a:off x="1979613" y="4005263"/>
            <a:ext cx="144462" cy="0"/>
          </a:xfrm>
          <a:prstGeom prst="line">
            <a:avLst/>
          </a:prstGeom>
          <a:noFill/>
          <a:ln w="9525">
            <a:solidFill>
              <a:schemeClr val="tx1"/>
            </a:solidFill>
            <a:round/>
            <a:headEnd/>
            <a:tailEnd/>
          </a:ln>
        </p:spPr>
        <p:txBody>
          <a:bodyPr/>
          <a:lstStyle/>
          <a:p>
            <a:endParaRPr lang="ru-RU"/>
          </a:p>
        </p:txBody>
      </p:sp>
      <p:sp>
        <p:nvSpPr>
          <p:cNvPr id="37905" name="Line 24"/>
          <p:cNvSpPr>
            <a:spLocks noChangeShapeType="1"/>
          </p:cNvSpPr>
          <p:nvPr/>
        </p:nvSpPr>
        <p:spPr bwMode="auto">
          <a:xfrm>
            <a:off x="1979613" y="4221163"/>
            <a:ext cx="73025" cy="0"/>
          </a:xfrm>
          <a:prstGeom prst="line">
            <a:avLst/>
          </a:prstGeom>
          <a:noFill/>
          <a:ln w="9525">
            <a:solidFill>
              <a:schemeClr val="tx1"/>
            </a:solidFill>
            <a:round/>
            <a:headEnd/>
            <a:tailEnd/>
          </a:ln>
        </p:spPr>
        <p:txBody>
          <a:bodyPr/>
          <a:lstStyle/>
          <a:p>
            <a:endParaRPr lang="ru-RU"/>
          </a:p>
        </p:txBody>
      </p:sp>
      <p:sp>
        <p:nvSpPr>
          <p:cNvPr id="37906" name="Line 25"/>
          <p:cNvSpPr>
            <a:spLocks noChangeShapeType="1"/>
          </p:cNvSpPr>
          <p:nvPr/>
        </p:nvSpPr>
        <p:spPr bwMode="auto">
          <a:xfrm>
            <a:off x="2124075" y="3860800"/>
            <a:ext cx="144463" cy="0"/>
          </a:xfrm>
          <a:prstGeom prst="line">
            <a:avLst/>
          </a:prstGeom>
          <a:noFill/>
          <a:ln w="9525">
            <a:solidFill>
              <a:schemeClr val="tx1"/>
            </a:solidFill>
            <a:round/>
            <a:headEnd/>
            <a:tailEnd/>
          </a:ln>
        </p:spPr>
        <p:txBody>
          <a:bodyPr/>
          <a:lstStyle/>
          <a:p>
            <a:endParaRPr lang="ru-RU"/>
          </a:p>
        </p:txBody>
      </p:sp>
      <p:sp>
        <p:nvSpPr>
          <p:cNvPr id="37907" name="Line 26"/>
          <p:cNvSpPr>
            <a:spLocks noChangeShapeType="1"/>
          </p:cNvSpPr>
          <p:nvPr/>
        </p:nvSpPr>
        <p:spPr bwMode="auto">
          <a:xfrm>
            <a:off x="2268538" y="4005263"/>
            <a:ext cx="71437" cy="0"/>
          </a:xfrm>
          <a:prstGeom prst="line">
            <a:avLst/>
          </a:prstGeom>
          <a:noFill/>
          <a:ln w="9525">
            <a:solidFill>
              <a:schemeClr val="tx1"/>
            </a:solidFill>
            <a:round/>
            <a:headEnd/>
            <a:tailEnd/>
          </a:ln>
        </p:spPr>
        <p:txBody>
          <a:bodyPr/>
          <a:lstStyle/>
          <a:p>
            <a:endParaRPr lang="ru-RU"/>
          </a:p>
        </p:txBody>
      </p:sp>
      <p:sp>
        <p:nvSpPr>
          <p:cNvPr id="37908" name="AutoShape 28"/>
          <p:cNvSpPr>
            <a:spLocks noChangeArrowheads="1"/>
          </p:cNvSpPr>
          <p:nvPr/>
        </p:nvSpPr>
        <p:spPr bwMode="auto">
          <a:xfrm>
            <a:off x="3276600" y="2852738"/>
            <a:ext cx="865188" cy="288925"/>
          </a:xfrm>
          <a:prstGeom prst="rightArrow">
            <a:avLst>
              <a:gd name="adj1" fmla="val 50000"/>
              <a:gd name="adj2" fmla="val 74863"/>
            </a:avLst>
          </a:prstGeom>
          <a:solidFill>
            <a:schemeClr val="accent1"/>
          </a:solidFill>
          <a:ln w="9525">
            <a:solidFill>
              <a:schemeClr val="tx1"/>
            </a:solidFill>
            <a:miter lim="800000"/>
            <a:headEnd/>
            <a:tailEnd/>
          </a:ln>
        </p:spPr>
        <p:txBody>
          <a:bodyPr wrap="none" anchor="ctr"/>
          <a:lstStyle/>
          <a:p>
            <a:endParaRPr lang="ru-RU"/>
          </a:p>
        </p:txBody>
      </p:sp>
      <p:sp>
        <p:nvSpPr>
          <p:cNvPr id="37909" name="Line 30"/>
          <p:cNvSpPr>
            <a:spLocks noChangeShapeType="1"/>
          </p:cNvSpPr>
          <p:nvPr/>
        </p:nvSpPr>
        <p:spPr bwMode="auto">
          <a:xfrm flipH="1">
            <a:off x="4787900" y="3357563"/>
            <a:ext cx="431800" cy="287337"/>
          </a:xfrm>
          <a:prstGeom prst="line">
            <a:avLst/>
          </a:prstGeom>
          <a:noFill/>
          <a:ln w="9525">
            <a:solidFill>
              <a:schemeClr val="tx1"/>
            </a:solidFill>
            <a:round/>
            <a:headEnd/>
            <a:tailEnd type="triangle" w="med" len="med"/>
          </a:ln>
        </p:spPr>
        <p:txBody>
          <a:bodyPr/>
          <a:lstStyle/>
          <a:p>
            <a:endParaRPr lang="ru-RU"/>
          </a:p>
        </p:txBody>
      </p:sp>
      <p:sp>
        <p:nvSpPr>
          <p:cNvPr id="37910" name="Line 31"/>
          <p:cNvSpPr>
            <a:spLocks noChangeShapeType="1"/>
          </p:cNvSpPr>
          <p:nvPr/>
        </p:nvSpPr>
        <p:spPr bwMode="auto">
          <a:xfrm>
            <a:off x="5795963" y="3284538"/>
            <a:ext cx="431800" cy="360362"/>
          </a:xfrm>
          <a:prstGeom prst="line">
            <a:avLst/>
          </a:prstGeom>
          <a:noFill/>
          <a:ln w="9525">
            <a:solidFill>
              <a:schemeClr val="tx1"/>
            </a:solidFill>
            <a:round/>
            <a:headEnd/>
            <a:tailEnd type="triangle" w="med" len="med"/>
          </a:ln>
        </p:spPr>
        <p:txBody>
          <a:bodyPr/>
          <a:lstStyle/>
          <a:p>
            <a:endParaRPr lang="ru-RU"/>
          </a:p>
        </p:txBody>
      </p:sp>
      <p:sp>
        <p:nvSpPr>
          <p:cNvPr id="37911" name="Oval 32"/>
          <p:cNvSpPr>
            <a:spLocks noChangeArrowheads="1"/>
          </p:cNvSpPr>
          <p:nvPr/>
        </p:nvSpPr>
        <p:spPr bwMode="auto">
          <a:xfrm>
            <a:off x="4572000" y="4941888"/>
            <a:ext cx="1296988" cy="1223962"/>
          </a:xfrm>
          <a:prstGeom prst="ellipse">
            <a:avLst/>
          </a:prstGeom>
          <a:solidFill>
            <a:srgbClr val="FF0000"/>
          </a:solidFill>
          <a:ln w="9525">
            <a:solidFill>
              <a:schemeClr val="tx1"/>
            </a:solidFill>
            <a:round/>
            <a:headEnd/>
            <a:tailEnd/>
          </a:ln>
        </p:spPr>
        <p:txBody>
          <a:bodyPr wrap="none" anchor="ctr"/>
          <a:lstStyle/>
          <a:p>
            <a:endParaRPr lang="ru-RU"/>
          </a:p>
        </p:txBody>
      </p:sp>
      <p:sp>
        <p:nvSpPr>
          <p:cNvPr id="37912" name="Oval 34"/>
          <p:cNvSpPr>
            <a:spLocks noChangeArrowheads="1"/>
          </p:cNvSpPr>
          <p:nvPr/>
        </p:nvSpPr>
        <p:spPr bwMode="auto">
          <a:xfrm>
            <a:off x="3851275" y="5013325"/>
            <a:ext cx="865188" cy="8636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7913" name="Oval 36"/>
          <p:cNvSpPr>
            <a:spLocks noChangeArrowheads="1"/>
          </p:cNvSpPr>
          <p:nvPr/>
        </p:nvSpPr>
        <p:spPr bwMode="auto">
          <a:xfrm>
            <a:off x="5651500" y="5300663"/>
            <a:ext cx="792163" cy="792162"/>
          </a:xfrm>
          <a:prstGeom prst="ellipse">
            <a:avLst/>
          </a:prstGeom>
          <a:solidFill>
            <a:schemeClr val="accent1"/>
          </a:solidFill>
          <a:ln w="9525">
            <a:solidFill>
              <a:schemeClr val="tx1"/>
            </a:solidFill>
            <a:round/>
            <a:headEnd/>
            <a:tailEnd/>
          </a:ln>
        </p:spPr>
        <p:txBody>
          <a:bodyPr wrap="none" anchor="ctr"/>
          <a:lstStyle/>
          <a:p>
            <a:endParaRPr lang="ru-RU"/>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fade">
                                      <p:cBhvr>
                                        <p:cTn id="7" dur="800" decel="100000"/>
                                        <p:tgtEl>
                                          <p:spTgt spid="102402"/>
                                        </p:tgtEl>
                                      </p:cBhvr>
                                    </p:animEffect>
                                    <p:anim calcmode="lin" valueType="num">
                                      <p:cBhvr>
                                        <p:cTn id="8" dur="800" decel="100000" fill="hold"/>
                                        <p:tgtEl>
                                          <p:spTgt spid="102402"/>
                                        </p:tgtEl>
                                        <p:attrNameLst>
                                          <p:attrName>style.rotation</p:attrName>
                                        </p:attrNameLst>
                                      </p:cBhvr>
                                      <p:tavLst>
                                        <p:tav tm="0">
                                          <p:val>
                                            <p:fltVal val="-90"/>
                                          </p:val>
                                        </p:tav>
                                        <p:tav tm="100000">
                                          <p:val>
                                            <p:fltVal val="0"/>
                                          </p:val>
                                        </p:tav>
                                      </p:tavLst>
                                    </p:anim>
                                    <p:anim calcmode="lin" valueType="num">
                                      <p:cBhvr>
                                        <p:cTn id="9" dur="800" decel="100000" fill="hold"/>
                                        <p:tgtEl>
                                          <p:spTgt spid="102402"/>
                                        </p:tgtEl>
                                        <p:attrNameLst>
                                          <p:attrName>ppt_x</p:attrName>
                                        </p:attrNameLst>
                                      </p:cBhvr>
                                      <p:tavLst>
                                        <p:tav tm="0">
                                          <p:val>
                                            <p:strVal val="#ppt_x+0.4"/>
                                          </p:val>
                                        </p:tav>
                                        <p:tav tm="100000">
                                          <p:val>
                                            <p:strVal val="#ppt_x-0.05"/>
                                          </p:val>
                                        </p:tav>
                                      </p:tavLst>
                                    </p:anim>
                                    <p:anim calcmode="lin" valueType="num">
                                      <p:cBhvr>
                                        <p:cTn id="10" dur="800" decel="100000" fill="hold"/>
                                        <p:tgtEl>
                                          <p:spTgt spid="10240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0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0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02403">
                                            <p:txEl>
                                              <p:pRg st="0" end="0"/>
                                            </p:txEl>
                                          </p:spTgt>
                                        </p:tgtEl>
                                        <p:attrNameLst>
                                          <p:attrName>style.visibility</p:attrName>
                                        </p:attrNameLst>
                                      </p:cBhvr>
                                      <p:to>
                                        <p:strVal val="visible"/>
                                      </p:to>
                                    </p:set>
                                    <p:animEffect transition="in" filter="fade">
                                      <p:cBhvr>
                                        <p:cTn id="17" dur="1000"/>
                                        <p:tgtEl>
                                          <p:spTgt spid="102403">
                                            <p:txEl>
                                              <p:pRg st="0" end="0"/>
                                            </p:txEl>
                                          </p:spTgt>
                                        </p:tgtEl>
                                      </p:cBhvr>
                                    </p:animEffect>
                                    <p:anim calcmode="lin" valueType="num">
                                      <p:cBhvr>
                                        <p:cTn id="18" dur="10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024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02403">
                                            <p:txEl>
                                              <p:pRg st="1" end="1"/>
                                            </p:txEl>
                                          </p:spTgt>
                                        </p:tgtEl>
                                        <p:attrNameLst>
                                          <p:attrName>style.visibility</p:attrName>
                                        </p:attrNameLst>
                                      </p:cBhvr>
                                      <p:to>
                                        <p:strVal val="visible"/>
                                      </p:to>
                                    </p:set>
                                    <p:animEffect transition="in" filter="fade">
                                      <p:cBhvr>
                                        <p:cTn id="24" dur="1000"/>
                                        <p:tgtEl>
                                          <p:spTgt spid="102403">
                                            <p:txEl>
                                              <p:pRg st="1" end="1"/>
                                            </p:txEl>
                                          </p:spTgt>
                                        </p:tgtEl>
                                      </p:cBhvr>
                                    </p:animEffect>
                                    <p:anim calcmode="lin" valueType="num">
                                      <p:cBhvr>
                                        <p:cTn id="25" dur="10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0240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02403">
                                            <p:txEl>
                                              <p:pRg st="2" end="2"/>
                                            </p:txEl>
                                          </p:spTgt>
                                        </p:tgtEl>
                                        <p:attrNameLst>
                                          <p:attrName>style.visibility</p:attrName>
                                        </p:attrNameLst>
                                      </p:cBhvr>
                                      <p:to>
                                        <p:strVal val="visible"/>
                                      </p:to>
                                    </p:set>
                                    <p:animEffect transition="in" filter="fade">
                                      <p:cBhvr>
                                        <p:cTn id="31" dur="1000"/>
                                        <p:tgtEl>
                                          <p:spTgt spid="102403">
                                            <p:txEl>
                                              <p:pRg st="2" end="2"/>
                                            </p:txEl>
                                          </p:spTgt>
                                        </p:tgtEl>
                                      </p:cBhvr>
                                    </p:animEffect>
                                    <p:anim calcmode="lin" valueType="num">
                                      <p:cBhvr>
                                        <p:cTn id="32" dur="10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0240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02403">
                                            <p:txEl>
                                              <p:pRg st="3" end="3"/>
                                            </p:txEl>
                                          </p:spTgt>
                                        </p:tgtEl>
                                        <p:attrNameLst>
                                          <p:attrName>style.visibility</p:attrName>
                                        </p:attrNameLst>
                                      </p:cBhvr>
                                      <p:to>
                                        <p:strVal val="visible"/>
                                      </p:to>
                                    </p:set>
                                    <p:animEffect transition="in" filter="fade">
                                      <p:cBhvr>
                                        <p:cTn id="38" dur="1000"/>
                                        <p:tgtEl>
                                          <p:spTgt spid="102403">
                                            <p:txEl>
                                              <p:pRg st="3" end="3"/>
                                            </p:txEl>
                                          </p:spTgt>
                                        </p:tgtEl>
                                      </p:cBhvr>
                                    </p:animEffect>
                                    <p:anim calcmode="lin" valueType="num">
                                      <p:cBhvr>
                                        <p:cTn id="39" dur="1000" fill="hold"/>
                                        <p:tgtEl>
                                          <p:spTgt spid="10240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0240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P spid="10240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body" idx="1"/>
          </p:nvPr>
        </p:nvSpPr>
        <p:spPr>
          <a:xfrm>
            <a:off x="674688" y="1598613"/>
            <a:ext cx="7778750" cy="4497387"/>
          </a:xfrm>
        </p:spPr>
        <p:txBody>
          <a:bodyPr/>
          <a:lstStyle/>
          <a:p>
            <a:pPr eaLnBrk="1" hangingPunct="1">
              <a:buFont typeface="Wingdings" pitchFamily="2" charset="2"/>
              <a:buNone/>
              <a:defRPr/>
            </a:pPr>
            <a:r>
              <a:rPr lang="ru-RU" b="1" smtClean="0"/>
              <a:t>  М.В.Ломоносов, </a:t>
            </a:r>
            <a:r>
              <a:rPr lang="ru-RU" smtClean="0"/>
              <a:t>             </a:t>
            </a:r>
            <a:r>
              <a:rPr lang="ru-RU" b="1" smtClean="0"/>
              <a:t>Демокрит,</a:t>
            </a:r>
          </a:p>
          <a:p>
            <a:pPr eaLnBrk="1" hangingPunct="1">
              <a:buFont typeface="Wingdings" pitchFamily="2" charset="2"/>
              <a:buNone/>
              <a:defRPr/>
            </a:pPr>
            <a:r>
              <a:rPr lang="ru-RU" smtClean="0"/>
              <a:t>   русский  ученый       греческий ученый    </a:t>
            </a:r>
            <a:endParaRPr lang="ru-RU" b="1" smtClean="0"/>
          </a:p>
          <a:p>
            <a:pPr algn="r" eaLnBrk="1" hangingPunct="1">
              <a:buFont typeface="Wingdings" pitchFamily="2" charset="2"/>
              <a:buNone/>
              <a:defRPr/>
            </a:pPr>
            <a:r>
              <a:rPr lang="ru-RU" sz="7200" b="1" smtClean="0"/>
              <a:t>???</a:t>
            </a:r>
            <a:r>
              <a:rPr lang="ru-RU" sz="6600" b="1" smtClean="0"/>
              <a:t>       </a:t>
            </a:r>
          </a:p>
          <a:p>
            <a:pPr algn="ctr" eaLnBrk="1" hangingPunct="1">
              <a:buFont typeface="Wingdings" pitchFamily="2" charset="2"/>
              <a:buNone/>
              <a:defRPr/>
            </a:pPr>
            <a:endParaRPr lang="ru-RU" b="1" smtClean="0"/>
          </a:p>
          <a:p>
            <a:pPr algn="ctr" eaLnBrk="1" hangingPunct="1">
              <a:buFont typeface="Wingdings" pitchFamily="2" charset="2"/>
              <a:buNone/>
              <a:defRPr/>
            </a:pPr>
            <a:endParaRPr lang="ru-RU" b="1" smtClean="0"/>
          </a:p>
          <a:p>
            <a:pPr algn="ctr" eaLnBrk="1" hangingPunct="1">
              <a:buFont typeface="Wingdings" pitchFamily="2" charset="2"/>
              <a:buNone/>
              <a:defRPr/>
            </a:pPr>
            <a:r>
              <a:rPr lang="ru-RU" b="1" smtClean="0"/>
              <a:t>Нейтральные  частицы</a:t>
            </a:r>
          </a:p>
        </p:txBody>
      </p:sp>
      <p:sp>
        <p:nvSpPr>
          <p:cNvPr id="38915" name="Oval 5"/>
          <p:cNvSpPr>
            <a:spLocks noChangeArrowheads="1"/>
          </p:cNvSpPr>
          <p:nvPr/>
        </p:nvSpPr>
        <p:spPr bwMode="auto">
          <a:xfrm>
            <a:off x="4643438" y="3573463"/>
            <a:ext cx="1152525" cy="1152525"/>
          </a:xfrm>
          <a:prstGeom prst="ellipse">
            <a:avLst/>
          </a:prstGeom>
          <a:solidFill>
            <a:schemeClr val="accent1"/>
          </a:solidFill>
          <a:ln w="9525">
            <a:solidFill>
              <a:schemeClr val="tx1"/>
            </a:solidFill>
            <a:round/>
            <a:headEnd/>
            <a:tailEnd/>
          </a:ln>
        </p:spPr>
        <p:txBody>
          <a:bodyPr wrap="none" anchor="ctr"/>
          <a:lstStyle/>
          <a:p>
            <a:pPr algn="ctr"/>
            <a:r>
              <a:rPr lang="ru-RU" sz="4400"/>
              <a:t>А</a:t>
            </a:r>
          </a:p>
        </p:txBody>
      </p:sp>
      <p:sp>
        <p:nvSpPr>
          <p:cNvPr id="38916" name="Oval 6"/>
          <p:cNvSpPr>
            <a:spLocks noChangeArrowheads="1"/>
          </p:cNvSpPr>
          <p:nvPr/>
        </p:nvSpPr>
        <p:spPr bwMode="auto">
          <a:xfrm>
            <a:off x="2051050" y="3644900"/>
            <a:ext cx="1223963" cy="1152525"/>
          </a:xfrm>
          <a:prstGeom prst="ellipse">
            <a:avLst/>
          </a:prstGeom>
          <a:solidFill>
            <a:schemeClr val="accent1"/>
          </a:solidFill>
          <a:ln w="9525">
            <a:solidFill>
              <a:schemeClr val="tx1"/>
            </a:solidFill>
            <a:round/>
            <a:headEnd/>
            <a:tailEnd/>
          </a:ln>
        </p:spPr>
        <p:txBody>
          <a:bodyPr wrap="none" anchor="ctr"/>
          <a:lstStyle/>
          <a:p>
            <a:pPr algn="ctr"/>
            <a:r>
              <a:rPr lang="ru-RU" sz="4400"/>
              <a:t>М</a:t>
            </a:r>
          </a:p>
        </p:txBody>
      </p:sp>
      <p:sp>
        <p:nvSpPr>
          <p:cNvPr id="38917" name="AutoShape 7"/>
          <p:cNvSpPr>
            <a:spLocks noChangeArrowheads="1"/>
          </p:cNvSpPr>
          <p:nvPr/>
        </p:nvSpPr>
        <p:spPr bwMode="auto">
          <a:xfrm>
            <a:off x="3492500" y="4149725"/>
            <a:ext cx="935038" cy="287338"/>
          </a:xfrm>
          <a:prstGeom prst="rightArrow">
            <a:avLst>
              <a:gd name="adj1" fmla="val 50000"/>
              <a:gd name="adj2" fmla="val 81353"/>
            </a:avLst>
          </a:prstGeom>
          <a:solidFill>
            <a:schemeClr val="accent1"/>
          </a:solidFill>
          <a:ln w="9525">
            <a:solidFill>
              <a:schemeClr val="tx1"/>
            </a:solidFill>
            <a:miter lim="800000"/>
            <a:headEnd/>
            <a:tailEnd/>
          </a:ln>
        </p:spPr>
        <p:txBody>
          <a:bodyPr wrap="none" anchor="ctr"/>
          <a:lstStyle/>
          <a:p>
            <a:endParaRPr lang="ru-RU"/>
          </a:p>
        </p:txBody>
      </p:sp>
      <p:sp>
        <p:nvSpPr>
          <p:cNvPr id="38918" name="AutoShape 8"/>
          <p:cNvSpPr>
            <a:spLocks noChangeArrowheads="1"/>
          </p:cNvSpPr>
          <p:nvPr/>
        </p:nvSpPr>
        <p:spPr bwMode="auto">
          <a:xfrm>
            <a:off x="6011863" y="4149725"/>
            <a:ext cx="431800" cy="2159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ru-RU"/>
          </a:p>
        </p:txBody>
      </p:sp>
      <p:sp>
        <p:nvSpPr>
          <p:cNvPr id="38919" name="Line 10"/>
          <p:cNvSpPr>
            <a:spLocks noChangeShapeType="1"/>
          </p:cNvSpPr>
          <p:nvPr/>
        </p:nvSpPr>
        <p:spPr bwMode="auto">
          <a:xfrm>
            <a:off x="2916238" y="4797425"/>
            <a:ext cx="865187" cy="647700"/>
          </a:xfrm>
          <a:prstGeom prst="line">
            <a:avLst/>
          </a:prstGeom>
          <a:noFill/>
          <a:ln w="28575">
            <a:solidFill>
              <a:schemeClr val="tx1"/>
            </a:solidFill>
            <a:round/>
            <a:headEnd/>
            <a:tailEnd type="triangle" w="med" len="med"/>
          </a:ln>
        </p:spPr>
        <p:txBody>
          <a:bodyPr/>
          <a:lstStyle/>
          <a:p>
            <a:endParaRPr lang="ru-RU"/>
          </a:p>
        </p:txBody>
      </p:sp>
      <p:sp>
        <p:nvSpPr>
          <p:cNvPr id="38920" name="Line 11"/>
          <p:cNvSpPr>
            <a:spLocks noChangeShapeType="1"/>
          </p:cNvSpPr>
          <p:nvPr/>
        </p:nvSpPr>
        <p:spPr bwMode="auto">
          <a:xfrm flipH="1">
            <a:off x="4067175" y="4652963"/>
            <a:ext cx="720725" cy="720725"/>
          </a:xfrm>
          <a:prstGeom prst="line">
            <a:avLst/>
          </a:prstGeom>
          <a:noFill/>
          <a:ln w="28575">
            <a:solidFill>
              <a:schemeClr val="tx1"/>
            </a:solidFill>
            <a:round/>
            <a:headEnd/>
            <a:tailEnd type="triangle" w="med" len="med"/>
          </a:ln>
        </p:spPr>
        <p:txBody>
          <a:bodyPr/>
          <a:lstStyle/>
          <a:p>
            <a:endParaRPr lang="ru-RU"/>
          </a:p>
        </p:txBody>
      </p:sp>
      <p:sp>
        <p:nvSpPr>
          <p:cNvPr id="103442" name="Text Box 18"/>
          <p:cNvSpPr txBox="1">
            <a:spLocks noChangeArrowheads="1"/>
          </p:cNvSpPr>
          <p:nvPr/>
        </p:nvSpPr>
        <p:spPr bwMode="auto">
          <a:xfrm>
            <a:off x="2843213" y="0"/>
            <a:ext cx="3889375" cy="1189038"/>
          </a:xfrm>
          <a:prstGeom prst="rect">
            <a:avLst/>
          </a:prstGeom>
          <a:noFill/>
          <a:ln w="9525">
            <a:noFill/>
            <a:miter lim="800000"/>
            <a:headEnd/>
            <a:tailEnd/>
          </a:ln>
          <a:effectLst/>
        </p:spPr>
        <p:txBody>
          <a:bodyPr>
            <a:spAutoFit/>
          </a:bodyPr>
          <a:lstStyle/>
          <a:p>
            <a:pPr>
              <a:spcBef>
                <a:spcPct val="50000"/>
              </a:spcBef>
              <a:defRPr/>
            </a:pPr>
            <a:r>
              <a:rPr lang="ru-RU" sz="7200" b="1" i="1">
                <a:solidFill>
                  <a:schemeClr val="tx2"/>
                </a:solidFill>
                <a:effectLst>
                  <a:outerShdw blurRad="38100" dist="38100" dir="2700000" algn="tl">
                    <a:srgbClr val="000000"/>
                  </a:outerShdw>
                </a:effectLst>
              </a:rPr>
              <a:t>И т а к.</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2700000" scaled="1"/>
        </a:gradFill>
        <a:effectLst/>
      </p:bgPr>
    </p:bg>
    <p:spTree>
      <p:nvGrpSpPr>
        <p:cNvPr id="1" name=""/>
        <p:cNvGrpSpPr/>
        <p:nvPr/>
      </p:nvGrpSpPr>
      <p:grpSpPr>
        <a:xfrm>
          <a:off x="0" y="0"/>
          <a:ext cx="0" cy="0"/>
          <a:chOff x="0" y="0"/>
          <a:chExt cx="0" cy="0"/>
        </a:xfrm>
      </p:grpSpPr>
      <p:pic>
        <p:nvPicPr>
          <p:cNvPr id="514053" name="A-HA_FORVER NOT YOURS.mp3">
            <a:hlinkClick r:id="" action="ppaction://media"/>
          </p:cNvPr>
          <p:cNvPicPr>
            <a:picLocks noRot="1" noChangeAspect="1" noChangeArrowheads="1"/>
          </p:cNvPicPr>
          <p:nvPr>
            <a:audioFile r:link="rId1"/>
          </p:nvPr>
        </p:nvPicPr>
        <p:blipFill>
          <a:blip r:embed="rId3" cstate="print"/>
          <a:srcRect/>
          <a:stretch>
            <a:fillRect/>
          </a:stretch>
        </p:blipFill>
        <p:spPr bwMode="auto">
          <a:xfrm>
            <a:off x="468313" y="6553200"/>
            <a:ext cx="304800" cy="304800"/>
          </a:xfrm>
          <a:prstGeom prst="rect">
            <a:avLst/>
          </a:prstGeom>
          <a:noFill/>
          <a:ln w="9525">
            <a:noFill/>
            <a:miter lim="800000"/>
            <a:headEnd/>
            <a:tailEnd/>
          </a:ln>
        </p:spPr>
      </p:pic>
    </p:spTree>
  </p:cSld>
  <p:clrMapOvr>
    <a:masterClrMapping/>
  </p:clrMapOvr>
  <p:transition>
    <p:strips dir="rd"/>
  </p:transition>
  <p:timing>
    <p:tnLst>
      <p:par>
        <p:cTn id="1" dur="indefinite" restart="never" nodeType="tmRoot">
          <p:childTnLst>
            <p:seq concurrent="1" nextAc="seek">
              <p:cTn id="2" restart="whenNotActive" fill="hold" evtFilter="cancelBubble" nodeType="interactiveSeq">
                <p:stCondLst>
                  <p:cond evt="onClick" delay="0">
                    <p:tgtEl>
                      <p:spTgt spid="51405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25488" fill="hold"/>
                                        <p:tgtEl>
                                          <p:spTgt spid="514053"/>
                                        </p:tgtEl>
                                      </p:cBhvr>
                                    </p:cmd>
                                  </p:childTnLst>
                                </p:cTn>
                              </p:par>
                            </p:childTnLst>
                          </p:cTn>
                        </p:par>
                      </p:childTnLst>
                    </p:cTn>
                  </p:par>
                </p:childTnLst>
              </p:cTn>
              <p:nextCondLst>
                <p:cond evt="onClick" delay="0">
                  <p:tgtEl>
                    <p:spTgt spid="51405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1405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762000" y="285750"/>
            <a:ext cx="7924800" cy="2143125"/>
          </a:xfrm>
        </p:spPr>
        <p:txBody>
          <a:bodyPr/>
          <a:lstStyle/>
          <a:p>
            <a:pPr eaLnBrk="1" hangingPunct="1">
              <a:defRPr/>
            </a:pPr>
            <a:r>
              <a:rPr lang="en-US" sz="4000" dirty="0" smtClean="0"/>
              <a:t>II</a:t>
            </a:r>
            <a:r>
              <a:rPr lang="ru-RU" sz="4000" dirty="0" smtClean="0"/>
              <a:t> - проект: </a:t>
            </a:r>
            <a:br>
              <a:rPr lang="ru-RU" sz="4000" dirty="0" smtClean="0"/>
            </a:br>
            <a:r>
              <a:rPr lang="ru-RU" sz="4000" dirty="0" smtClean="0"/>
              <a:t> </a:t>
            </a:r>
            <a:r>
              <a:rPr lang="ru-RU" sz="5400" dirty="0" smtClean="0">
                <a:latin typeface="Monotype Corsiva" pitchFamily="66" charset="0"/>
              </a:rPr>
              <a:t>Модели  атома,</a:t>
            </a:r>
            <a:br>
              <a:rPr lang="ru-RU" sz="5400" dirty="0" smtClean="0">
                <a:latin typeface="Monotype Corsiva" pitchFamily="66" charset="0"/>
              </a:rPr>
            </a:br>
            <a:r>
              <a:rPr lang="ru-RU" sz="5400" dirty="0" smtClean="0">
                <a:latin typeface="Monotype Corsiva" pitchFamily="66" charset="0"/>
              </a:rPr>
              <a:t>опыт  Резерфорда.</a:t>
            </a:r>
          </a:p>
        </p:txBody>
      </p:sp>
      <p:sp>
        <p:nvSpPr>
          <p:cNvPr id="104451" name="Rectangle 3"/>
          <p:cNvSpPr>
            <a:spLocks noGrp="1" noChangeArrowheads="1"/>
          </p:cNvSpPr>
          <p:nvPr>
            <p:ph type="body" idx="1"/>
          </p:nvPr>
        </p:nvSpPr>
        <p:spPr>
          <a:xfrm>
            <a:off x="827088" y="5572125"/>
            <a:ext cx="8126412" cy="1071563"/>
          </a:xfrm>
        </p:spPr>
        <p:txBody>
          <a:bodyPr/>
          <a:lstStyle/>
          <a:p>
            <a:pPr eaLnBrk="1" hangingPunct="1">
              <a:buFont typeface="Wingdings" pitchFamily="2" charset="2"/>
              <a:buNone/>
              <a:defRPr/>
            </a:pPr>
            <a:r>
              <a:rPr lang="ru-RU" b="1" dirty="0" smtClean="0">
                <a:latin typeface="Times New Roman" pitchFamily="18" charset="0"/>
              </a:rPr>
              <a:t>Выполнили</a:t>
            </a:r>
            <a:r>
              <a:rPr lang="ru-RU" dirty="0" smtClean="0">
                <a:latin typeface="Times New Roman" pitchFamily="18" charset="0"/>
              </a:rPr>
              <a:t>: </a:t>
            </a:r>
            <a:r>
              <a:rPr lang="ru-RU" sz="2400" dirty="0" smtClean="0">
                <a:latin typeface="Times New Roman" pitchFamily="18" charset="0"/>
              </a:rPr>
              <a:t>Смирнов Александр, Горстка Алексей.</a:t>
            </a:r>
          </a:p>
          <a:p>
            <a:pPr algn="ctr" eaLnBrk="1" hangingPunct="1">
              <a:buFont typeface="Wingdings" pitchFamily="2" charset="2"/>
              <a:buNone/>
              <a:defRPr/>
            </a:pPr>
            <a:r>
              <a:rPr lang="ru-RU" sz="2400" dirty="0" smtClean="0">
                <a:latin typeface="Times New Roman" pitchFamily="18" charset="0"/>
              </a:rPr>
              <a:t> </a:t>
            </a:r>
          </a:p>
        </p:txBody>
      </p:sp>
      <p:pic>
        <p:nvPicPr>
          <p:cNvPr id="40964" name="Picture 4" descr="6-1-2"/>
          <p:cNvPicPr>
            <a:picLocks noChangeAspect="1" noChangeArrowheads="1"/>
          </p:cNvPicPr>
          <p:nvPr/>
        </p:nvPicPr>
        <p:blipFill>
          <a:blip r:embed="rId2" cstate="print"/>
          <a:srcRect/>
          <a:stretch>
            <a:fillRect/>
          </a:stretch>
        </p:blipFill>
        <p:spPr bwMode="auto">
          <a:xfrm>
            <a:off x="3059113" y="2708275"/>
            <a:ext cx="4076700" cy="2314575"/>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fade">
                                      <p:cBhvr>
                                        <p:cTn id="7" dur="768" decel="100000"/>
                                        <p:tgtEl>
                                          <p:spTgt spid="104450"/>
                                        </p:tgtEl>
                                      </p:cBhvr>
                                    </p:animEffect>
                                    <p:animScale>
                                      <p:cBhvr>
                                        <p:cTn id="8" dur="768" decel="100000"/>
                                        <p:tgtEl>
                                          <p:spTgt spid="104450"/>
                                        </p:tgtEl>
                                      </p:cBhvr>
                                      <p:from x="10000" y="10000"/>
                                      <p:to x="200000" y="450000"/>
                                    </p:animScale>
                                    <p:animScale>
                                      <p:cBhvr>
                                        <p:cTn id="9" dur="1230" accel="100000" fill="hold">
                                          <p:stCondLst>
                                            <p:cond delay="768"/>
                                          </p:stCondLst>
                                        </p:cTn>
                                        <p:tgtEl>
                                          <p:spTgt spid="104450"/>
                                        </p:tgtEl>
                                      </p:cBhvr>
                                      <p:from x="200000" y="450000"/>
                                      <p:to x="100000" y="100000"/>
                                    </p:animScale>
                                    <p:set>
                                      <p:cBhvr>
                                        <p:cTn id="10" dur="768" fill="hold"/>
                                        <p:tgtEl>
                                          <p:spTgt spid="104450"/>
                                        </p:tgtEl>
                                        <p:attrNameLst>
                                          <p:attrName>ppt_x</p:attrName>
                                        </p:attrNameLst>
                                      </p:cBhvr>
                                      <p:to>
                                        <p:strVal val="(0.5)"/>
                                      </p:to>
                                    </p:set>
                                    <p:anim from="(0.5)" to="(#ppt_x)" calcmode="lin" valueType="num">
                                      <p:cBhvr>
                                        <p:cTn id="11" dur="1230" accel="100000" fill="hold">
                                          <p:stCondLst>
                                            <p:cond delay="768"/>
                                          </p:stCondLst>
                                        </p:cTn>
                                        <p:tgtEl>
                                          <p:spTgt spid="104450"/>
                                        </p:tgtEl>
                                        <p:attrNameLst>
                                          <p:attrName>ppt_x</p:attrName>
                                        </p:attrNameLst>
                                      </p:cBhvr>
                                    </p:anim>
                                    <p:set>
                                      <p:cBhvr>
                                        <p:cTn id="12" dur="768" fill="hold"/>
                                        <p:tgtEl>
                                          <p:spTgt spid="104450"/>
                                        </p:tgtEl>
                                        <p:attrNameLst>
                                          <p:attrName>ppt_y</p:attrName>
                                        </p:attrNameLst>
                                      </p:cBhvr>
                                      <p:to>
                                        <p:strVal val="(#ppt_y+0.4)"/>
                                      </p:to>
                                    </p:set>
                                    <p:anim from="(#ppt_y+0.4)" to="(#ppt_y)" calcmode="lin" valueType="num">
                                      <p:cBhvr>
                                        <p:cTn id="13" dur="1230" accel="100000" fill="hold">
                                          <p:stCondLst>
                                            <p:cond delay="768"/>
                                          </p:stCondLst>
                                        </p:cTn>
                                        <p:tgtEl>
                                          <p:spTgt spid="10445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04451">
                                            <p:txEl>
                                              <p:pRg st="0" end="0"/>
                                            </p:txEl>
                                          </p:spTgt>
                                        </p:tgtEl>
                                        <p:attrNameLst>
                                          <p:attrName>style.visibility</p:attrName>
                                        </p:attrNameLst>
                                      </p:cBhvr>
                                      <p:to>
                                        <p:strVal val="visible"/>
                                      </p:to>
                                    </p:set>
                                    <p:anim calcmode="lin" valueType="num">
                                      <p:cBhvr>
                                        <p:cTn id="18" dur="500" fill="hold"/>
                                        <p:tgtEl>
                                          <p:spTgt spid="10445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0445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044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P spid="104451"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chemeClr val="bg1"/>
            </a:gs>
            <a:gs pos="100000">
              <a:srgbClr val="FFFF99"/>
            </a:gs>
          </a:gsLst>
          <a:path path="shape">
            <a:fillToRect l="50000" t="50000" r="50000" b="50000"/>
          </a:path>
        </a:gradFill>
        <a:effectLst/>
      </p:bgPr>
    </p:bg>
    <p:spTree>
      <p:nvGrpSpPr>
        <p:cNvPr id="1" name=""/>
        <p:cNvGrpSpPr/>
        <p:nvPr/>
      </p:nvGrpSpPr>
      <p:grpSpPr>
        <a:xfrm>
          <a:off x="0" y="0"/>
          <a:ext cx="0" cy="0"/>
          <a:chOff x="0" y="0"/>
          <a:chExt cx="0" cy="0"/>
        </a:xfrm>
      </p:grpSpPr>
      <p:sp>
        <p:nvSpPr>
          <p:cNvPr id="105475" name="Rectangle 3"/>
          <p:cNvSpPr>
            <a:spLocks noGrp="1" noChangeArrowheads="1"/>
          </p:cNvSpPr>
          <p:nvPr>
            <p:ph idx="1"/>
          </p:nvPr>
        </p:nvSpPr>
        <p:spPr>
          <a:xfrm>
            <a:off x="468313" y="1052513"/>
            <a:ext cx="7488237" cy="5033962"/>
          </a:xfrm>
        </p:spPr>
        <p:txBody>
          <a:bodyPr/>
          <a:lstStyle/>
          <a:p>
            <a:pPr eaLnBrk="1" hangingPunct="1">
              <a:lnSpc>
                <a:spcPct val="80000"/>
              </a:lnSpc>
              <a:buFontTx/>
              <a:buNone/>
            </a:pPr>
            <a:r>
              <a:rPr lang="ru-RU" sz="2000" smtClean="0">
                <a:solidFill>
                  <a:srgbClr val="C00000"/>
                </a:solidFill>
              </a:rPr>
              <a:t>     </a:t>
            </a:r>
            <a:r>
              <a:rPr lang="ru-RU" sz="2400" smtClean="0">
                <a:solidFill>
                  <a:srgbClr val="C00000"/>
                </a:solidFill>
              </a:rPr>
              <a:t>1903г. Английский  физик Джон Томсон (открывший электрон) предположил, что  атом  представляет  собой  шар, по  всему  объему  которого  равномерно  распределен   положительный  заряд. Внутри  этого  шара  находятся  электроны. Каждый  электрон  может  совершать  колебательные  движения  около  своего  положения  равновесия</a:t>
            </a:r>
          </a:p>
          <a:p>
            <a:pPr eaLnBrk="1" hangingPunct="1">
              <a:lnSpc>
                <a:spcPct val="80000"/>
              </a:lnSpc>
              <a:buFontTx/>
              <a:buNone/>
            </a:pPr>
            <a:endParaRPr lang="ru-RU" sz="2400" smtClean="0">
              <a:solidFill>
                <a:srgbClr val="C00000"/>
              </a:solidFill>
            </a:endParaRPr>
          </a:p>
          <a:p>
            <a:pPr eaLnBrk="1" hangingPunct="1">
              <a:lnSpc>
                <a:spcPct val="80000"/>
              </a:lnSpc>
              <a:buFontTx/>
              <a:buNone/>
            </a:pPr>
            <a:r>
              <a:rPr lang="ru-RU" sz="2000" smtClean="0">
                <a:solidFill>
                  <a:srgbClr val="C00000"/>
                </a:solidFill>
              </a:rPr>
              <a:t>     «+» </a:t>
            </a:r>
            <a:r>
              <a:rPr lang="en-US" smtClean="0">
                <a:solidFill>
                  <a:srgbClr val="C00000"/>
                </a:solidFill>
              </a:rPr>
              <a:t>q</a:t>
            </a:r>
            <a:r>
              <a:rPr lang="ru-RU" sz="2000" smtClean="0">
                <a:solidFill>
                  <a:srgbClr val="C00000"/>
                </a:solidFill>
              </a:rPr>
              <a:t> шара = «-» </a:t>
            </a:r>
            <a:r>
              <a:rPr lang="en-US" smtClean="0">
                <a:solidFill>
                  <a:srgbClr val="C00000"/>
                </a:solidFill>
              </a:rPr>
              <a:t>q</a:t>
            </a:r>
            <a:r>
              <a:rPr lang="ru-RU" sz="2000" smtClean="0">
                <a:solidFill>
                  <a:srgbClr val="C00000"/>
                </a:solidFill>
              </a:rPr>
              <a:t> электронов,</a:t>
            </a:r>
          </a:p>
          <a:p>
            <a:pPr eaLnBrk="1" hangingPunct="1">
              <a:lnSpc>
                <a:spcPct val="80000"/>
              </a:lnSpc>
              <a:buFontTx/>
              <a:buNone/>
            </a:pPr>
            <a:r>
              <a:rPr lang="en-US" sz="2000" smtClean="0">
                <a:solidFill>
                  <a:srgbClr val="C00000"/>
                </a:solidFill>
              </a:rPr>
              <a:t>               </a:t>
            </a:r>
            <a:r>
              <a:rPr lang="ru-RU" sz="2000" smtClean="0">
                <a:solidFill>
                  <a:srgbClr val="C00000"/>
                </a:solidFill>
              </a:rPr>
              <a:t>а</a:t>
            </a:r>
            <a:r>
              <a:rPr lang="en-US" smtClean="0">
                <a:solidFill>
                  <a:srgbClr val="C00000"/>
                </a:solidFill>
              </a:rPr>
              <a:t> q </a:t>
            </a:r>
            <a:r>
              <a:rPr lang="ru-RU" sz="2000" smtClean="0">
                <a:solidFill>
                  <a:srgbClr val="C00000"/>
                </a:solidFill>
              </a:rPr>
              <a:t>атома = 0 </a:t>
            </a:r>
          </a:p>
          <a:p>
            <a:pPr eaLnBrk="1" hangingPunct="1">
              <a:lnSpc>
                <a:spcPct val="80000"/>
              </a:lnSpc>
              <a:buFontTx/>
              <a:buNone/>
            </a:pPr>
            <a:r>
              <a:rPr lang="ru-RU" smtClean="0">
                <a:solidFill>
                  <a:srgbClr val="C00000"/>
                </a:solidFill>
              </a:rPr>
              <a:t> </a:t>
            </a:r>
            <a:r>
              <a:rPr lang="en-US" smtClean="0">
                <a:solidFill>
                  <a:srgbClr val="C00000"/>
                </a:solidFill>
              </a:rPr>
              <a:t>R</a:t>
            </a:r>
            <a:r>
              <a:rPr lang="ru-RU" sz="2000" smtClean="0">
                <a:solidFill>
                  <a:srgbClr val="C00000"/>
                </a:solidFill>
              </a:rPr>
              <a:t> шара, т.е.  </a:t>
            </a:r>
            <a:r>
              <a:rPr lang="en-US" sz="2000" smtClean="0">
                <a:solidFill>
                  <a:srgbClr val="C00000"/>
                </a:solidFill>
              </a:rPr>
              <a:t> </a:t>
            </a:r>
            <a:r>
              <a:rPr lang="ru-RU" sz="2000" smtClean="0">
                <a:solidFill>
                  <a:srgbClr val="C00000"/>
                </a:solidFill>
              </a:rPr>
              <a:t>атома  = </a:t>
            </a:r>
            <a:r>
              <a:rPr lang="ru-RU" sz="2400" smtClean="0">
                <a:solidFill>
                  <a:srgbClr val="C00000"/>
                </a:solidFill>
              </a:rPr>
              <a:t>10</a:t>
            </a:r>
            <a:r>
              <a:rPr lang="ru-RU" sz="2000" b="1" baseline="52000" smtClean="0">
                <a:solidFill>
                  <a:srgbClr val="C00000"/>
                </a:solidFill>
              </a:rPr>
              <a:t>-8</a:t>
            </a:r>
            <a:r>
              <a:rPr lang="ru-RU" sz="2000" smtClean="0">
                <a:solidFill>
                  <a:srgbClr val="C00000"/>
                </a:solidFill>
              </a:rPr>
              <a:t> см</a:t>
            </a:r>
          </a:p>
          <a:p>
            <a:pPr eaLnBrk="1" hangingPunct="1">
              <a:lnSpc>
                <a:spcPct val="80000"/>
              </a:lnSpc>
              <a:buFontTx/>
              <a:buNone/>
            </a:pPr>
            <a:r>
              <a:rPr lang="ru-RU" smtClean="0"/>
              <a:t> </a:t>
            </a:r>
            <a:endParaRPr lang="ru-RU" sz="2000" smtClean="0"/>
          </a:p>
        </p:txBody>
      </p:sp>
      <p:pic>
        <p:nvPicPr>
          <p:cNvPr id="105476" name="Picture 4" descr="6-1-1"/>
          <p:cNvPicPr>
            <a:picLocks noChangeAspect="1" noChangeArrowheads="1"/>
          </p:cNvPicPr>
          <p:nvPr/>
        </p:nvPicPr>
        <p:blipFill>
          <a:blip r:embed="rId2" cstate="print"/>
          <a:srcRect/>
          <a:stretch>
            <a:fillRect/>
          </a:stretch>
        </p:blipFill>
        <p:spPr bwMode="auto">
          <a:xfrm>
            <a:off x="5435600" y="3573463"/>
            <a:ext cx="2305050" cy="2232025"/>
          </a:xfrm>
          <a:prstGeom prst="rect">
            <a:avLst/>
          </a:prstGeom>
          <a:noFill/>
          <a:ln w="9525">
            <a:noFill/>
            <a:miter lim="800000"/>
            <a:headEnd/>
            <a:tailEnd/>
          </a:ln>
        </p:spPr>
      </p:pic>
      <p:pic>
        <p:nvPicPr>
          <p:cNvPr id="41988" name="Picture 5" descr="BD21325_"/>
          <p:cNvPicPr>
            <a:picLocks noChangeAspect="1" noChangeArrowheads="1"/>
          </p:cNvPicPr>
          <p:nvPr/>
        </p:nvPicPr>
        <p:blipFill>
          <a:blip r:embed="rId3" cstate="print"/>
          <a:srcRect/>
          <a:stretch>
            <a:fillRect/>
          </a:stretch>
        </p:blipFill>
        <p:spPr bwMode="auto">
          <a:xfrm>
            <a:off x="827088" y="476250"/>
            <a:ext cx="6553200" cy="215900"/>
          </a:xfrm>
          <a:prstGeom prst="rect">
            <a:avLst/>
          </a:prstGeom>
          <a:noFill/>
          <a:ln w="9525">
            <a:noFill/>
            <a:miter lim="800000"/>
            <a:headEnd/>
            <a:tailEnd/>
          </a:ln>
        </p:spPr>
      </p:pic>
      <p:pic>
        <p:nvPicPr>
          <p:cNvPr id="41989" name="Picture 6" descr="BD21325_"/>
          <p:cNvPicPr>
            <a:picLocks noChangeAspect="1" noChangeArrowheads="1"/>
          </p:cNvPicPr>
          <p:nvPr/>
        </p:nvPicPr>
        <p:blipFill>
          <a:blip r:embed="rId3" cstate="print"/>
          <a:srcRect/>
          <a:stretch>
            <a:fillRect/>
          </a:stretch>
        </p:blipFill>
        <p:spPr bwMode="auto">
          <a:xfrm>
            <a:off x="1835150" y="6265863"/>
            <a:ext cx="6553200" cy="258762"/>
          </a:xfrm>
          <a:prstGeom prst="rect">
            <a:avLst/>
          </a:prstGeom>
          <a:noFill/>
          <a:ln w="9525">
            <a:noFill/>
            <a:miter lim="800000"/>
            <a:headEnd/>
            <a:tailEnd/>
          </a:ln>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 calcmode="lin" valueType="num">
                                      <p:cBhvr>
                                        <p:cTn id="7" dur="500" fill="hold"/>
                                        <p:tgtEl>
                                          <p:spTgt spid="1054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547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54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105476"/>
                                        </p:tgtEl>
                                        <p:attrNameLst>
                                          <p:attrName>style.visibility</p:attrName>
                                        </p:attrNameLst>
                                      </p:cBhvr>
                                      <p:to>
                                        <p:strVal val="visible"/>
                                      </p:to>
                                    </p:set>
                                    <p:animEffect transition="in" filter="fade">
                                      <p:cBhvr>
                                        <p:cTn id="14" dur="1000"/>
                                        <p:tgtEl>
                                          <p:spTgt spid="105476"/>
                                        </p:tgtEl>
                                      </p:cBhvr>
                                    </p:animEffect>
                                    <p:anim calcmode="lin" valueType="num">
                                      <p:cBhvr>
                                        <p:cTn id="15" dur="1000" fill="hold"/>
                                        <p:tgtEl>
                                          <p:spTgt spid="105476"/>
                                        </p:tgtEl>
                                        <p:attrNameLst>
                                          <p:attrName>ppt_x</p:attrName>
                                        </p:attrNameLst>
                                      </p:cBhvr>
                                      <p:tavLst>
                                        <p:tav tm="0">
                                          <p:val>
                                            <p:strVal val="#ppt_x"/>
                                          </p:val>
                                        </p:tav>
                                        <p:tav tm="100000">
                                          <p:val>
                                            <p:strVal val="#ppt_x"/>
                                          </p:val>
                                        </p:tav>
                                      </p:tavLst>
                                    </p:anim>
                                    <p:anim calcmode="lin" valueType="num">
                                      <p:cBhvr>
                                        <p:cTn id="16" dur="900" decel="100000" fill="hold"/>
                                        <p:tgtEl>
                                          <p:spTgt spid="105476"/>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105476"/>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nodeType="clickEffect">
                                  <p:stCondLst>
                                    <p:cond delay="0"/>
                                  </p:stCondLst>
                                  <p:childTnLst>
                                    <p:set>
                                      <p:cBhvr>
                                        <p:cTn id="21" dur="1" fill="hold">
                                          <p:stCondLst>
                                            <p:cond delay="0"/>
                                          </p:stCondLst>
                                        </p:cTn>
                                        <p:tgtEl>
                                          <p:spTgt spid="105475">
                                            <p:txEl>
                                              <p:pRg st="2" end="2"/>
                                            </p:txEl>
                                          </p:spTgt>
                                        </p:tgtEl>
                                        <p:attrNameLst>
                                          <p:attrName>style.visibility</p:attrName>
                                        </p:attrNameLst>
                                      </p:cBhvr>
                                      <p:to>
                                        <p:strVal val="visible"/>
                                      </p:to>
                                    </p:set>
                                    <p:anim calcmode="lin" valueType="num">
                                      <p:cBhvr>
                                        <p:cTn id="22" dur="1000" fill="hold"/>
                                        <p:tgtEl>
                                          <p:spTgt spid="105475">
                                            <p:txEl>
                                              <p:pRg st="2" end="2"/>
                                            </p:txEl>
                                          </p:spTgt>
                                        </p:tgtEl>
                                        <p:attrNameLst>
                                          <p:attrName>ppt_x</p:attrName>
                                        </p:attrNameLst>
                                      </p:cBhvr>
                                      <p:tavLst>
                                        <p:tav tm="0">
                                          <p:val>
                                            <p:strVal val="#ppt_x-.2"/>
                                          </p:val>
                                        </p:tav>
                                        <p:tav tm="100000">
                                          <p:val>
                                            <p:strVal val="#ppt_x"/>
                                          </p:val>
                                        </p:tav>
                                      </p:tavLst>
                                    </p:anim>
                                    <p:anim calcmode="lin" valueType="num">
                                      <p:cBhvr>
                                        <p:cTn id="23" dur="1000" fill="hold"/>
                                        <p:tgtEl>
                                          <p:spTgt spid="10547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05475">
                                            <p:txEl>
                                              <p:pRg st="2" end="2"/>
                                            </p:txEl>
                                          </p:spTgt>
                                        </p:tgtEl>
                                      </p:cBhvr>
                                    </p:animEffect>
                                  </p:childTnLst>
                                </p:cTn>
                              </p:par>
                              <p:par>
                                <p:cTn id="25" presetID="29" presetClass="entr" presetSubtype="0" fill="hold" nodeType="withEffect">
                                  <p:stCondLst>
                                    <p:cond delay="0"/>
                                  </p:stCondLst>
                                  <p:childTnLst>
                                    <p:set>
                                      <p:cBhvr>
                                        <p:cTn id="26" dur="1" fill="hold">
                                          <p:stCondLst>
                                            <p:cond delay="0"/>
                                          </p:stCondLst>
                                        </p:cTn>
                                        <p:tgtEl>
                                          <p:spTgt spid="105475">
                                            <p:txEl>
                                              <p:pRg st="3" end="3"/>
                                            </p:txEl>
                                          </p:spTgt>
                                        </p:tgtEl>
                                        <p:attrNameLst>
                                          <p:attrName>style.visibility</p:attrName>
                                        </p:attrNameLst>
                                      </p:cBhvr>
                                      <p:to>
                                        <p:strVal val="visible"/>
                                      </p:to>
                                    </p:set>
                                    <p:anim calcmode="lin" valueType="num">
                                      <p:cBhvr>
                                        <p:cTn id="27" dur="1000" fill="hold"/>
                                        <p:tgtEl>
                                          <p:spTgt spid="105475">
                                            <p:txEl>
                                              <p:pRg st="3" end="3"/>
                                            </p:txEl>
                                          </p:spTgt>
                                        </p:tgtEl>
                                        <p:attrNameLst>
                                          <p:attrName>ppt_x</p:attrName>
                                        </p:attrNameLst>
                                      </p:cBhvr>
                                      <p:tavLst>
                                        <p:tav tm="0">
                                          <p:val>
                                            <p:strVal val="#ppt_x-.2"/>
                                          </p:val>
                                        </p:tav>
                                        <p:tav tm="100000">
                                          <p:val>
                                            <p:strVal val="#ppt_x"/>
                                          </p:val>
                                        </p:tav>
                                      </p:tavLst>
                                    </p:anim>
                                    <p:anim calcmode="lin" valueType="num">
                                      <p:cBhvr>
                                        <p:cTn id="28" dur="1000" fill="hold"/>
                                        <p:tgtEl>
                                          <p:spTgt spid="10547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105475">
                                            <p:txEl>
                                              <p:pRg st="3" end="3"/>
                                            </p:txEl>
                                          </p:spTgt>
                                        </p:tgtEl>
                                      </p:cBhvr>
                                    </p:animEffect>
                                  </p:childTnLst>
                                </p:cTn>
                              </p:par>
                              <p:par>
                                <p:cTn id="30" presetID="29" presetClass="entr" presetSubtype="0" fill="hold" nodeType="withEffect">
                                  <p:stCondLst>
                                    <p:cond delay="0"/>
                                  </p:stCondLst>
                                  <p:childTnLst>
                                    <p:set>
                                      <p:cBhvr>
                                        <p:cTn id="31" dur="1" fill="hold">
                                          <p:stCondLst>
                                            <p:cond delay="0"/>
                                          </p:stCondLst>
                                        </p:cTn>
                                        <p:tgtEl>
                                          <p:spTgt spid="105475">
                                            <p:txEl>
                                              <p:pRg st="4" end="4"/>
                                            </p:txEl>
                                          </p:spTgt>
                                        </p:tgtEl>
                                        <p:attrNameLst>
                                          <p:attrName>style.visibility</p:attrName>
                                        </p:attrNameLst>
                                      </p:cBhvr>
                                      <p:to>
                                        <p:strVal val="visible"/>
                                      </p:to>
                                    </p:set>
                                    <p:anim calcmode="lin" valueType="num">
                                      <p:cBhvr>
                                        <p:cTn id="32" dur="1000" fill="hold"/>
                                        <p:tgtEl>
                                          <p:spTgt spid="105475">
                                            <p:txEl>
                                              <p:pRg st="4" end="4"/>
                                            </p:txEl>
                                          </p:spTgt>
                                        </p:tgtEl>
                                        <p:attrNameLst>
                                          <p:attrName>ppt_x</p:attrName>
                                        </p:attrNameLst>
                                      </p:cBhvr>
                                      <p:tavLst>
                                        <p:tav tm="0">
                                          <p:val>
                                            <p:strVal val="#ppt_x-.2"/>
                                          </p:val>
                                        </p:tav>
                                        <p:tav tm="100000">
                                          <p:val>
                                            <p:strVal val="#ppt_x"/>
                                          </p:val>
                                        </p:tav>
                                      </p:tavLst>
                                    </p:anim>
                                    <p:anim calcmode="lin" valueType="num">
                                      <p:cBhvr>
                                        <p:cTn id="33" dur="1000" fill="hold"/>
                                        <p:tgtEl>
                                          <p:spTgt spid="10547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05475">
                                            <p:txEl>
                                              <p:pRg st="4" end="4"/>
                                            </p:txEl>
                                          </p:spTgt>
                                        </p:tgtEl>
                                      </p:cBhvr>
                                    </p:animEffect>
                                  </p:childTnLst>
                                </p:cTn>
                              </p:par>
                              <p:par>
                                <p:cTn id="35" presetID="29" presetClass="entr" presetSubtype="0" fill="hold" nodeType="withEffect">
                                  <p:stCondLst>
                                    <p:cond delay="0"/>
                                  </p:stCondLst>
                                  <p:childTnLst>
                                    <p:set>
                                      <p:cBhvr>
                                        <p:cTn id="36" dur="1" fill="hold">
                                          <p:stCondLst>
                                            <p:cond delay="0"/>
                                          </p:stCondLst>
                                        </p:cTn>
                                        <p:tgtEl>
                                          <p:spTgt spid="105475">
                                            <p:txEl>
                                              <p:pRg st="5" end="5"/>
                                            </p:txEl>
                                          </p:spTgt>
                                        </p:tgtEl>
                                        <p:attrNameLst>
                                          <p:attrName>style.visibility</p:attrName>
                                        </p:attrNameLst>
                                      </p:cBhvr>
                                      <p:to>
                                        <p:strVal val="visible"/>
                                      </p:to>
                                    </p:set>
                                    <p:anim calcmode="lin" valueType="num">
                                      <p:cBhvr>
                                        <p:cTn id="37" dur="1000" fill="hold"/>
                                        <p:tgtEl>
                                          <p:spTgt spid="105475">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105475">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1054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3" name="Rectangle 3"/>
          <p:cNvSpPr>
            <a:spLocks noGrp="1" noChangeArrowheads="1"/>
          </p:cNvSpPr>
          <p:nvPr>
            <p:ph type="body" idx="1"/>
          </p:nvPr>
        </p:nvSpPr>
        <p:spPr>
          <a:xfrm>
            <a:off x="457200" y="333375"/>
            <a:ext cx="8229600" cy="5762625"/>
          </a:xfrm>
        </p:spPr>
        <p:txBody>
          <a:bodyPr/>
          <a:lstStyle/>
          <a:p>
            <a:pPr algn="ctr" eaLnBrk="1" hangingPunct="1">
              <a:lnSpc>
                <a:spcPct val="90000"/>
              </a:lnSpc>
              <a:buFontTx/>
              <a:buNone/>
            </a:pPr>
            <a:r>
              <a:rPr lang="ru-RU" smtClean="0"/>
              <a:t> </a:t>
            </a:r>
            <a:r>
              <a:rPr lang="ru-RU" sz="4000" smtClean="0">
                <a:latin typeface="Goudy Stout" pitchFamily="18" charset="0"/>
              </a:rPr>
              <a:t>Однако  модель Томсона оказалась  в  полном  противоречии  с  опытами  по  исследованию  распределения  положительного  заряда  в </a:t>
            </a:r>
            <a:endParaRPr lang="en-US" sz="4000" smtClean="0">
              <a:latin typeface="Goudy Stout" pitchFamily="18" charset="0"/>
            </a:endParaRPr>
          </a:p>
          <a:p>
            <a:pPr algn="ctr" eaLnBrk="1" hangingPunct="1">
              <a:lnSpc>
                <a:spcPct val="90000"/>
              </a:lnSpc>
              <a:buFontTx/>
              <a:buNone/>
            </a:pPr>
            <a:r>
              <a:rPr lang="en-US" sz="4000" smtClean="0">
                <a:latin typeface="Goudy Stout" pitchFamily="18" charset="0"/>
              </a:rPr>
              <a:t>    </a:t>
            </a:r>
            <a:r>
              <a:rPr lang="ru-RU" sz="4000" smtClean="0">
                <a:latin typeface="Times New Roman" pitchFamily="18" charset="0"/>
              </a:rPr>
              <a:t>атоме</a:t>
            </a:r>
            <a:r>
              <a:rPr lang="ru-RU" sz="4000" smtClean="0">
                <a:latin typeface="Goudy Stout" pitchFamily="18" charset="0"/>
              </a:rPr>
              <a:t>?</a:t>
            </a:r>
          </a:p>
          <a:p>
            <a:pPr algn="r" eaLnBrk="1" hangingPunct="1">
              <a:lnSpc>
                <a:spcPct val="90000"/>
              </a:lnSpc>
            </a:pPr>
            <a:endParaRPr lang="ru-RU" sz="4000" smtClean="0">
              <a:latin typeface="Goudy Stout" pitchFamily="18" charset="0"/>
            </a:endParaRPr>
          </a:p>
          <a:p>
            <a:pPr algn="r" eaLnBrk="1" hangingPunct="1">
              <a:lnSpc>
                <a:spcPct val="90000"/>
              </a:lnSpc>
              <a:buFontTx/>
              <a:buNone/>
            </a:pPr>
            <a:r>
              <a:rPr lang="ru-RU" sz="4400" b="1" i="1" smtClean="0">
                <a:solidFill>
                  <a:srgbClr val="FF0000"/>
                </a:solidFill>
                <a:latin typeface="Times New Roman" pitchFamily="18" charset="0"/>
              </a:rPr>
              <a:t>Нужно  было  решить </a:t>
            </a:r>
          </a:p>
          <a:p>
            <a:pPr algn="r" eaLnBrk="1" hangingPunct="1">
              <a:lnSpc>
                <a:spcPct val="90000"/>
              </a:lnSpc>
              <a:buFontTx/>
              <a:buNone/>
            </a:pPr>
            <a:r>
              <a:rPr lang="ru-RU" sz="4400" b="1" i="1" smtClean="0">
                <a:solidFill>
                  <a:srgbClr val="FF0000"/>
                </a:solidFill>
                <a:latin typeface="Times New Roman" pitchFamily="18" charset="0"/>
              </a:rPr>
              <a:t>противоречие???</a:t>
            </a:r>
          </a:p>
          <a:p>
            <a:pPr algn="r" eaLnBrk="1" hangingPunct="1">
              <a:lnSpc>
                <a:spcPct val="90000"/>
              </a:lnSpc>
              <a:buFontTx/>
              <a:buNone/>
            </a:pPr>
            <a:endParaRPr lang="ru-RU" sz="4400" b="1" i="1" smtClean="0">
              <a:solidFill>
                <a:srgbClr val="FF0000"/>
              </a:solidFill>
              <a:latin typeface="Times New Roman" pitchFamily="18" charset="0"/>
            </a:endParaRPr>
          </a:p>
        </p:txBody>
      </p:sp>
      <p:pic>
        <p:nvPicPr>
          <p:cNvPr id="43011" name="Picture 6" descr="j0251301"/>
          <p:cNvPicPr>
            <a:picLocks noChangeAspect="1" noChangeArrowheads="1"/>
          </p:cNvPicPr>
          <p:nvPr/>
        </p:nvPicPr>
        <p:blipFill>
          <a:blip r:embed="rId2" cstate="print"/>
          <a:srcRect/>
          <a:stretch>
            <a:fillRect/>
          </a:stretch>
        </p:blipFill>
        <p:spPr bwMode="auto">
          <a:xfrm>
            <a:off x="468313" y="3357563"/>
            <a:ext cx="3095625" cy="26638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63843">
                                            <p:txEl>
                                              <p:pRg st="0" end="0"/>
                                            </p:txEl>
                                          </p:spTgt>
                                        </p:tgtEl>
                                        <p:attrNameLst>
                                          <p:attrName>style.visibility</p:attrName>
                                        </p:attrNameLst>
                                      </p:cBhvr>
                                      <p:to>
                                        <p:strVal val="visible"/>
                                      </p:to>
                                    </p:set>
                                    <p:anim calcmode="lin" valueType="num">
                                      <p:cBhvr>
                                        <p:cTn id="7" dur="2000" fill="hold"/>
                                        <p:tgtEl>
                                          <p:spTgt spid="16384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6384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63843">
                                            <p:txEl>
                                              <p:pRg st="1" end="1"/>
                                            </p:txEl>
                                          </p:spTgt>
                                        </p:tgtEl>
                                        <p:attrNameLst>
                                          <p:attrName>style.visibility</p:attrName>
                                        </p:attrNameLst>
                                      </p:cBhvr>
                                      <p:to>
                                        <p:strVal val="visible"/>
                                      </p:to>
                                    </p:set>
                                    <p:anim calcmode="lin" valueType="num">
                                      <p:cBhvr>
                                        <p:cTn id="13" dur="2000" fill="hold"/>
                                        <p:tgtEl>
                                          <p:spTgt spid="163843">
                                            <p:txEl>
                                              <p:pRg st="1" end="1"/>
                                            </p:txEl>
                                          </p:spTgt>
                                        </p:tgtEl>
                                        <p:attrNameLst>
                                          <p:attrName>ppt_w</p:attrName>
                                        </p:attrNameLst>
                                      </p:cBhvr>
                                      <p:tavLst>
                                        <p:tav tm="0">
                                          <p:val>
                                            <p:fltVal val="0"/>
                                          </p:val>
                                        </p:tav>
                                        <p:tav tm="100000">
                                          <p:val>
                                            <p:strVal val="#ppt_w"/>
                                          </p:val>
                                        </p:tav>
                                      </p:tavLst>
                                    </p:anim>
                                    <p:anim calcmode="lin" valueType="num">
                                      <p:cBhvr>
                                        <p:cTn id="14" dur="2000" fill="hold"/>
                                        <p:tgtEl>
                                          <p:spTgt spid="16384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63843">
                                            <p:txEl>
                                              <p:pRg st="3" end="3"/>
                                            </p:txEl>
                                          </p:spTgt>
                                        </p:tgtEl>
                                        <p:attrNameLst>
                                          <p:attrName>style.visibility</p:attrName>
                                        </p:attrNameLst>
                                      </p:cBhvr>
                                      <p:to>
                                        <p:strVal val="visible"/>
                                      </p:to>
                                    </p:set>
                                    <p:anim calcmode="lin" valueType="num">
                                      <p:cBhvr>
                                        <p:cTn id="19" dur="2000" fill="hold"/>
                                        <p:tgtEl>
                                          <p:spTgt spid="163843">
                                            <p:txEl>
                                              <p:pRg st="3" end="3"/>
                                            </p:txEl>
                                          </p:spTgt>
                                        </p:tgtEl>
                                        <p:attrNameLst>
                                          <p:attrName>ppt_w</p:attrName>
                                        </p:attrNameLst>
                                      </p:cBhvr>
                                      <p:tavLst>
                                        <p:tav tm="0">
                                          <p:val>
                                            <p:fltVal val="0"/>
                                          </p:val>
                                        </p:tav>
                                        <p:tav tm="100000">
                                          <p:val>
                                            <p:strVal val="#ppt_w"/>
                                          </p:val>
                                        </p:tav>
                                      </p:tavLst>
                                    </p:anim>
                                    <p:anim calcmode="lin" valueType="num">
                                      <p:cBhvr>
                                        <p:cTn id="20" dur="2000" fill="hold"/>
                                        <p:tgtEl>
                                          <p:spTgt spid="16384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63843">
                                            <p:txEl>
                                              <p:pRg st="4" end="4"/>
                                            </p:txEl>
                                          </p:spTgt>
                                        </p:tgtEl>
                                        <p:attrNameLst>
                                          <p:attrName>style.visibility</p:attrName>
                                        </p:attrNameLst>
                                      </p:cBhvr>
                                      <p:to>
                                        <p:strVal val="visible"/>
                                      </p:to>
                                    </p:set>
                                    <p:anim calcmode="lin" valueType="num">
                                      <p:cBhvr>
                                        <p:cTn id="25" dur="2000" fill="hold"/>
                                        <p:tgtEl>
                                          <p:spTgt spid="163843">
                                            <p:txEl>
                                              <p:pRg st="4" end="4"/>
                                            </p:txEl>
                                          </p:spTgt>
                                        </p:tgtEl>
                                        <p:attrNameLst>
                                          <p:attrName>ppt_w</p:attrName>
                                        </p:attrNameLst>
                                      </p:cBhvr>
                                      <p:tavLst>
                                        <p:tav tm="0">
                                          <p:val>
                                            <p:fltVal val="0"/>
                                          </p:val>
                                        </p:tav>
                                        <p:tav tm="100000">
                                          <p:val>
                                            <p:strVal val="#ppt_w"/>
                                          </p:val>
                                        </p:tav>
                                      </p:tavLst>
                                    </p:anim>
                                    <p:anim calcmode="lin" valueType="num">
                                      <p:cBhvr>
                                        <p:cTn id="26" dur="2000" fill="hold"/>
                                        <p:tgtEl>
                                          <p:spTgt spid="16384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FFCC"/>
            </a:gs>
            <a:gs pos="100000">
              <a:srgbClr val="CCCCFF"/>
            </a:gs>
          </a:gsLst>
          <a:path path="rect">
            <a:fillToRect r="100000" b="100000"/>
          </a:path>
        </a:gradFill>
        <a:effectLst/>
      </p:bgPr>
    </p:bg>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pPr algn="ctr" eaLnBrk="1" hangingPunct="1"/>
            <a:r>
              <a:rPr lang="ru-RU" sz="3200" smtClean="0">
                <a:latin typeface="Times New Roman" pitchFamily="18" charset="0"/>
              </a:rPr>
              <a:t>Великий  английский  физик, </a:t>
            </a:r>
            <a:br>
              <a:rPr lang="ru-RU" sz="3200" smtClean="0">
                <a:latin typeface="Times New Roman" pitchFamily="18" charset="0"/>
              </a:rPr>
            </a:br>
            <a:r>
              <a:rPr lang="ru-RU" sz="3200" smtClean="0">
                <a:latin typeface="Times New Roman" pitchFamily="18" charset="0"/>
              </a:rPr>
              <a:t>уроженец Новой Зеландии.</a:t>
            </a:r>
          </a:p>
        </p:txBody>
      </p:sp>
      <p:sp>
        <p:nvSpPr>
          <p:cNvPr id="44035" name="Rectangle 3"/>
          <p:cNvSpPr>
            <a:spLocks noGrp="1" noChangeArrowheads="1"/>
          </p:cNvSpPr>
          <p:nvPr>
            <p:ph type="body" idx="1"/>
          </p:nvPr>
        </p:nvSpPr>
        <p:spPr>
          <a:xfrm>
            <a:off x="3995738" y="2362200"/>
            <a:ext cx="4535487" cy="3724275"/>
          </a:xfrm>
        </p:spPr>
        <p:txBody>
          <a:bodyPr/>
          <a:lstStyle/>
          <a:p>
            <a:pPr algn="ctr" eaLnBrk="1" hangingPunct="1">
              <a:buFont typeface="Wingdings" pitchFamily="2" charset="2"/>
              <a:buNone/>
            </a:pPr>
            <a:r>
              <a:rPr lang="ru-RU" smtClean="0"/>
              <a:t>Он  предложил  в  1906 г.</a:t>
            </a:r>
            <a:endParaRPr lang="en-US" smtClean="0"/>
          </a:p>
          <a:p>
            <a:pPr algn="ctr" eaLnBrk="1" hangingPunct="1">
              <a:buFont typeface="Wingdings" pitchFamily="2" charset="2"/>
              <a:buNone/>
            </a:pPr>
            <a:r>
              <a:rPr lang="ru-RU" smtClean="0"/>
              <a:t>  применить </a:t>
            </a:r>
            <a:endParaRPr lang="en-US" smtClean="0"/>
          </a:p>
          <a:p>
            <a:pPr algn="ctr" eaLnBrk="1" hangingPunct="1">
              <a:buFont typeface="Wingdings" pitchFamily="2" charset="2"/>
              <a:buNone/>
            </a:pPr>
            <a:r>
              <a:rPr lang="ru-RU" smtClean="0"/>
              <a:t>зондирование  атома  с  помощью</a:t>
            </a:r>
            <a:r>
              <a:rPr lang="en-US" smtClean="0"/>
              <a:t> </a:t>
            </a:r>
            <a:r>
              <a:rPr lang="ru-RU" smtClean="0"/>
              <a:t> </a:t>
            </a:r>
            <a:r>
              <a:rPr lang="ru-RU" sz="3600" smtClean="0">
                <a:latin typeface="Times New Roman" pitchFamily="18" charset="0"/>
              </a:rPr>
              <a:t>α</a:t>
            </a:r>
            <a:r>
              <a:rPr lang="en-US" sz="3600" smtClean="0">
                <a:latin typeface="Times New Roman" pitchFamily="18" charset="0"/>
              </a:rPr>
              <a:t> -</a:t>
            </a:r>
            <a:r>
              <a:rPr lang="ru-RU" sz="3600" smtClean="0">
                <a:latin typeface="Times New Roman" pitchFamily="18" charset="0"/>
              </a:rPr>
              <a:t> </a:t>
            </a:r>
            <a:r>
              <a:rPr lang="ru-RU" smtClean="0"/>
              <a:t>частиц. </a:t>
            </a:r>
            <a:endParaRPr lang="en-US" smtClean="0"/>
          </a:p>
          <a:p>
            <a:pPr algn="ctr" eaLnBrk="1" hangingPunct="1">
              <a:buFont typeface="Wingdings" pitchFamily="2" charset="2"/>
              <a:buNone/>
            </a:pPr>
            <a:r>
              <a:rPr lang="ru-RU" smtClean="0"/>
              <a:t>А  в  1911 г. получил </a:t>
            </a:r>
            <a:endParaRPr lang="en-US" smtClean="0"/>
          </a:p>
          <a:p>
            <a:pPr algn="ctr" eaLnBrk="1" hangingPunct="1">
              <a:buFont typeface="Wingdings" pitchFamily="2" charset="2"/>
              <a:buNone/>
            </a:pPr>
            <a:r>
              <a:rPr lang="ru-RU" smtClean="0"/>
              <a:t> результат.</a:t>
            </a:r>
          </a:p>
        </p:txBody>
      </p:sp>
      <p:pic>
        <p:nvPicPr>
          <p:cNvPr id="187396" name="Picture 4" descr="rutherford"/>
          <p:cNvPicPr>
            <a:picLocks noChangeAspect="1" noChangeArrowheads="1"/>
          </p:cNvPicPr>
          <p:nvPr/>
        </p:nvPicPr>
        <p:blipFill>
          <a:blip r:embed="rId2" cstate="print"/>
          <a:srcRect/>
          <a:stretch>
            <a:fillRect/>
          </a:stretch>
        </p:blipFill>
        <p:spPr bwMode="auto">
          <a:xfrm>
            <a:off x="900113" y="2420938"/>
            <a:ext cx="3024187" cy="3744912"/>
          </a:xfrm>
          <a:prstGeom prst="rect">
            <a:avLst/>
          </a:prstGeom>
          <a:noFill/>
          <a:ln w="9525">
            <a:noFill/>
            <a:miter lim="800000"/>
            <a:headEnd/>
            <a:tailEnd/>
          </a:ln>
        </p:spPr>
      </p:pic>
      <p:pic>
        <p:nvPicPr>
          <p:cNvPr id="44037" name="Picture 5" descr="BD21315_"/>
          <p:cNvPicPr>
            <a:picLocks noChangeAspect="1" noChangeArrowheads="1"/>
          </p:cNvPicPr>
          <p:nvPr/>
        </p:nvPicPr>
        <p:blipFill>
          <a:blip r:embed="rId3" cstate="print"/>
          <a:srcRect/>
          <a:stretch>
            <a:fillRect/>
          </a:stretch>
        </p:blipFill>
        <p:spPr bwMode="auto">
          <a:xfrm>
            <a:off x="5076825" y="5805488"/>
            <a:ext cx="2447925" cy="3603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87396"/>
                                        </p:tgtEl>
                                        <p:attrNameLst>
                                          <p:attrName>style.visibility</p:attrName>
                                        </p:attrNameLst>
                                      </p:cBhvr>
                                      <p:to>
                                        <p:strVal val="visible"/>
                                      </p:to>
                                    </p:set>
                                    <p:anim calcmode="lin" valueType="num">
                                      <p:cBhvr>
                                        <p:cTn id="7" dur="1000" fill="hold"/>
                                        <p:tgtEl>
                                          <p:spTgt spid="187396"/>
                                        </p:tgtEl>
                                        <p:attrNameLst>
                                          <p:attrName>ppt_x</p:attrName>
                                        </p:attrNameLst>
                                      </p:cBhvr>
                                      <p:tavLst>
                                        <p:tav tm="0">
                                          <p:val>
                                            <p:strVal val="#ppt_x-.2"/>
                                          </p:val>
                                        </p:tav>
                                        <p:tav tm="100000">
                                          <p:val>
                                            <p:strVal val="#ppt_x"/>
                                          </p:val>
                                        </p:tav>
                                      </p:tavLst>
                                    </p:anim>
                                    <p:anim calcmode="lin" valueType="num">
                                      <p:cBhvr>
                                        <p:cTn id="8" dur="1000" fill="hold"/>
                                        <p:tgtEl>
                                          <p:spTgt spid="18739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87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bg1"/>
            </a:gs>
            <a:gs pos="100000">
              <a:srgbClr val="FF3300"/>
            </a:gs>
          </a:gsLst>
          <a:path path="shape">
            <a:fillToRect l="50000" t="50000" r="50000" b="50000"/>
          </a:path>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412875"/>
            <a:ext cx="8229600" cy="1008063"/>
          </a:xfrm>
        </p:spPr>
        <p:txBody>
          <a:bodyPr/>
          <a:lstStyle/>
          <a:p>
            <a:pPr algn="ctr" eaLnBrk="1" hangingPunct="1"/>
            <a:r>
              <a:rPr lang="ru-RU" sz="4600" b="1" smtClean="0">
                <a:solidFill>
                  <a:schemeClr val="folHlink"/>
                </a:solidFill>
                <a:latin typeface="Monotype Corsiva" pitchFamily="66" charset="0"/>
              </a:rPr>
              <a:t>Информация  о</a:t>
            </a:r>
            <a:r>
              <a:rPr lang="ru-RU" b="1" smtClean="0">
                <a:solidFill>
                  <a:schemeClr val="folHlink"/>
                </a:solidFill>
                <a:latin typeface="Monotype Corsiva" pitchFamily="66" charset="0"/>
              </a:rPr>
              <a:t>   </a:t>
            </a:r>
            <a:r>
              <a:rPr lang="ru-RU" sz="4600" smtClean="0">
                <a:solidFill>
                  <a:schemeClr val="folHlink"/>
                </a:solidFill>
                <a:latin typeface="Times New Roman" pitchFamily="18" charset="0"/>
              </a:rPr>
              <a:t>α</a:t>
            </a:r>
            <a:r>
              <a:rPr lang="ru-RU" sz="4600" b="1" smtClean="0">
                <a:solidFill>
                  <a:schemeClr val="folHlink"/>
                </a:solidFill>
                <a:latin typeface="Times New Roman" pitchFamily="18" charset="0"/>
              </a:rPr>
              <a:t> – </a:t>
            </a:r>
            <a:r>
              <a:rPr lang="ru-RU" sz="4600" b="1" smtClean="0">
                <a:solidFill>
                  <a:schemeClr val="folHlink"/>
                </a:solidFill>
                <a:latin typeface="Monotype Corsiva" pitchFamily="66" charset="0"/>
              </a:rPr>
              <a:t>частице.</a:t>
            </a:r>
          </a:p>
        </p:txBody>
      </p:sp>
      <p:sp>
        <p:nvSpPr>
          <p:cNvPr id="45059" name="Rectangle 3"/>
          <p:cNvSpPr>
            <a:spLocks noGrp="1" noChangeArrowheads="1"/>
          </p:cNvSpPr>
          <p:nvPr>
            <p:ph type="body" idx="1"/>
          </p:nvPr>
        </p:nvSpPr>
        <p:spPr>
          <a:xfrm>
            <a:off x="755650" y="2420938"/>
            <a:ext cx="7693025" cy="3959225"/>
          </a:xfrm>
        </p:spPr>
        <p:txBody>
          <a:bodyPr/>
          <a:lstStyle/>
          <a:p>
            <a:pPr eaLnBrk="1" hangingPunct="1"/>
            <a:r>
              <a:rPr lang="ru-RU" smtClean="0"/>
              <a:t>Частица  возникает  при  распаде   </a:t>
            </a:r>
            <a:r>
              <a:rPr lang="en-US" smtClean="0"/>
              <a:t>Ra – </a:t>
            </a:r>
            <a:r>
              <a:rPr lang="ru-RU" smtClean="0"/>
              <a:t>радия.</a:t>
            </a:r>
          </a:p>
          <a:p>
            <a:pPr eaLnBrk="1" hangingPunct="1"/>
            <a:r>
              <a:rPr lang="en-US" sz="4000" smtClean="0"/>
              <a:t>m</a:t>
            </a:r>
            <a:r>
              <a:rPr lang="en-US" smtClean="0"/>
              <a:t> </a:t>
            </a:r>
            <a:r>
              <a:rPr lang="ru-RU" sz="4000" baseline="-25000" smtClean="0">
                <a:latin typeface="Times New Roman" pitchFamily="18" charset="0"/>
              </a:rPr>
              <a:t>α</a:t>
            </a:r>
            <a:r>
              <a:rPr lang="en-US" sz="4000" baseline="-25000" smtClean="0">
                <a:latin typeface="Times New Roman" pitchFamily="18" charset="0"/>
              </a:rPr>
              <a:t> </a:t>
            </a:r>
            <a:r>
              <a:rPr lang="ru-RU" smtClean="0"/>
              <a:t>&gt;</a:t>
            </a:r>
            <a:r>
              <a:rPr lang="en-US" smtClean="0"/>
              <a:t> </a:t>
            </a:r>
            <a:r>
              <a:rPr lang="en-US" sz="4000" smtClean="0"/>
              <a:t>m</a:t>
            </a:r>
            <a:r>
              <a:rPr lang="en-US" sz="4000" baseline="-25000" smtClean="0">
                <a:latin typeface="Times New Roman" pitchFamily="18" charset="0"/>
              </a:rPr>
              <a:t>e</a:t>
            </a:r>
            <a:r>
              <a:rPr lang="en-US" sz="4400" baseline="-25000" smtClean="0">
                <a:latin typeface="Times New Roman" pitchFamily="18" charset="0"/>
              </a:rPr>
              <a:t> </a:t>
            </a:r>
            <a:r>
              <a:rPr lang="en-US" baseline="-25000" smtClean="0">
                <a:latin typeface="Times New Roman" pitchFamily="18" charset="0"/>
              </a:rPr>
              <a:t> </a:t>
            </a:r>
            <a:r>
              <a:rPr lang="ru-RU" smtClean="0">
                <a:latin typeface="Times New Roman" pitchFamily="18" charset="0"/>
              </a:rPr>
              <a:t>в </a:t>
            </a:r>
            <a:r>
              <a:rPr lang="ru-RU" sz="4400" smtClean="0">
                <a:latin typeface="Times New Roman" pitchFamily="18" charset="0"/>
              </a:rPr>
              <a:t> 8000 </a:t>
            </a:r>
            <a:r>
              <a:rPr lang="ru-RU" smtClean="0">
                <a:latin typeface="Times New Roman" pitchFamily="18" charset="0"/>
              </a:rPr>
              <a:t>раз</a:t>
            </a:r>
            <a:r>
              <a:rPr lang="en-US" smtClean="0">
                <a:latin typeface="Times New Roman" pitchFamily="18" charset="0"/>
              </a:rPr>
              <a:t>      </a:t>
            </a:r>
            <a:endParaRPr lang="ru-RU" smtClean="0">
              <a:latin typeface="Times New Roman" pitchFamily="18" charset="0"/>
            </a:endParaRPr>
          </a:p>
          <a:p>
            <a:pPr eaLnBrk="1" hangingPunct="1"/>
            <a:r>
              <a:rPr lang="en-US" sz="4000" smtClean="0">
                <a:latin typeface="Times New Roman" pitchFamily="18" charset="0"/>
              </a:rPr>
              <a:t>q </a:t>
            </a:r>
            <a:r>
              <a:rPr lang="ru-RU" sz="4000" baseline="-25000" smtClean="0">
                <a:latin typeface="Times New Roman" pitchFamily="18" charset="0"/>
              </a:rPr>
              <a:t>α</a:t>
            </a:r>
            <a:r>
              <a:rPr lang="en-US" sz="4000" baseline="-25000" smtClean="0">
                <a:latin typeface="Times New Roman" pitchFamily="18" charset="0"/>
              </a:rPr>
              <a:t> </a:t>
            </a:r>
            <a:r>
              <a:rPr lang="en-US" sz="4000" smtClean="0">
                <a:latin typeface="Times New Roman" pitchFamily="18" charset="0"/>
              </a:rPr>
              <a:t>= 2 q </a:t>
            </a:r>
            <a:r>
              <a:rPr lang="en-US" sz="4000" baseline="-25000" smtClean="0">
                <a:latin typeface="Times New Roman" pitchFamily="18" charset="0"/>
              </a:rPr>
              <a:t>e</a:t>
            </a:r>
            <a:endParaRPr lang="ru-RU" sz="4000" baseline="-25000" smtClean="0">
              <a:latin typeface="Times New Roman" pitchFamily="18" charset="0"/>
            </a:endParaRPr>
          </a:p>
          <a:p>
            <a:pPr eaLnBrk="1" hangingPunct="1"/>
            <a:endParaRPr lang="ru-RU" sz="4000" baseline="-25000" smtClean="0">
              <a:latin typeface="Times New Roman" pitchFamily="18" charset="0"/>
            </a:endParaRPr>
          </a:p>
          <a:p>
            <a:pPr eaLnBrk="1" hangingPunct="1"/>
            <a:r>
              <a:rPr lang="en-US" sz="4000" smtClean="0">
                <a:latin typeface="Times New Roman" pitchFamily="18" charset="0"/>
              </a:rPr>
              <a:t>V</a:t>
            </a:r>
            <a:r>
              <a:rPr lang="ru-RU" sz="4000" baseline="-25000" smtClean="0">
                <a:latin typeface="Times New Roman" pitchFamily="18" charset="0"/>
              </a:rPr>
              <a:t>α</a:t>
            </a:r>
            <a:r>
              <a:rPr lang="en-US" sz="4000" baseline="-25000" smtClean="0">
                <a:latin typeface="Times New Roman" pitchFamily="18" charset="0"/>
              </a:rPr>
              <a:t> </a:t>
            </a:r>
            <a:r>
              <a:rPr lang="en-US" sz="4000" smtClean="0">
                <a:latin typeface="Times New Roman" pitchFamily="18" charset="0"/>
              </a:rPr>
              <a:t>= 1/15 </a:t>
            </a:r>
            <a:r>
              <a:rPr lang="en-US" sz="4000" baseline="-6000" smtClean="0">
                <a:latin typeface="Times New Roman" pitchFamily="18" charset="0"/>
              </a:rPr>
              <a:t>*</a:t>
            </a:r>
            <a:r>
              <a:rPr lang="en-US" sz="4000" smtClean="0">
                <a:latin typeface="Times New Roman" pitchFamily="18" charset="0"/>
              </a:rPr>
              <a:t> C</a:t>
            </a:r>
            <a:endParaRPr lang="ru-RU" sz="4000" smtClean="0">
              <a:latin typeface="Times New Roman" pitchFamily="18" charset="0"/>
            </a:endParaRPr>
          </a:p>
        </p:txBody>
      </p:sp>
      <p:sp>
        <p:nvSpPr>
          <p:cNvPr id="45060" name="Rectangle 4"/>
          <p:cNvSpPr>
            <a:spLocks noChangeArrowheads="1"/>
          </p:cNvSpPr>
          <p:nvPr/>
        </p:nvSpPr>
        <p:spPr bwMode="auto">
          <a:xfrm>
            <a:off x="6227763" y="1119188"/>
            <a:ext cx="412750" cy="641350"/>
          </a:xfrm>
          <a:prstGeom prst="rect">
            <a:avLst/>
          </a:prstGeom>
          <a:noFill/>
          <a:ln w="9525">
            <a:noFill/>
            <a:miter lim="800000"/>
            <a:headEnd/>
            <a:tailEnd/>
          </a:ln>
        </p:spPr>
        <p:txBody>
          <a:bodyPr wrap="none">
            <a:spAutoFit/>
          </a:bodyPr>
          <a:lstStyle/>
          <a:p>
            <a:r>
              <a:rPr lang="ru-RU" sz="3600"/>
              <a:t> </a:t>
            </a:r>
            <a:r>
              <a:rPr lang="en-US" sz="3600"/>
              <a:t> </a:t>
            </a:r>
            <a:endParaRPr lang="ru-RU" sz="3600"/>
          </a:p>
        </p:txBody>
      </p:sp>
      <p:sp>
        <p:nvSpPr>
          <p:cNvPr id="45061" name="AutoShape 5"/>
          <p:cNvSpPr>
            <a:spLocks/>
          </p:cNvSpPr>
          <p:nvPr/>
        </p:nvSpPr>
        <p:spPr bwMode="auto">
          <a:xfrm>
            <a:off x="5364163" y="3644900"/>
            <a:ext cx="360362" cy="1223963"/>
          </a:xfrm>
          <a:prstGeom prst="rightBrace">
            <a:avLst>
              <a:gd name="adj1" fmla="val 28304"/>
              <a:gd name="adj2" fmla="val 50000"/>
            </a:avLst>
          </a:prstGeom>
          <a:noFill/>
          <a:ln w="9525">
            <a:solidFill>
              <a:schemeClr val="tx1"/>
            </a:solidFill>
            <a:round/>
            <a:headEnd/>
            <a:tailEnd/>
          </a:ln>
        </p:spPr>
        <p:txBody>
          <a:bodyPr wrap="none" anchor="ctr"/>
          <a:lstStyle/>
          <a:p>
            <a:endParaRPr lang="ru-RU"/>
          </a:p>
        </p:txBody>
      </p:sp>
      <p:sp>
        <p:nvSpPr>
          <p:cNvPr id="45062" name="Text Box 7"/>
          <p:cNvSpPr txBox="1">
            <a:spLocks noChangeArrowheads="1"/>
          </p:cNvSpPr>
          <p:nvPr/>
        </p:nvSpPr>
        <p:spPr bwMode="auto">
          <a:xfrm>
            <a:off x="5580063" y="3716338"/>
            <a:ext cx="3024187" cy="1006475"/>
          </a:xfrm>
          <a:prstGeom prst="rect">
            <a:avLst/>
          </a:prstGeom>
          <a:noFill/>
          <a:ln w="9525">
            <a:noFill/>
            <a:miter lim="800000"/>
            <a:headEnd/>
            <a:tailEnd/>
          </a:ln>
        </p:spPr>
        <p:txBody>
          <a:bodyPr>
            <a:spAutoFit/>
          </a:bodyPr>
          <a:lstStyle/>
          <a:p>
            <a:pPr algn="ctr">
              <a:spcBef>
                <a:spcPct val="50000"/>
              </a:spcBef>
            </a:pPr>
            <a:r>
              <a:rPr lang="ru-RU" sz="2000"/>
              <a:t>Значит  это  полностью  ионизированный  атом  гелия</a:t>
            </a:r>
          </a:p>
        </p:txBody>
      </p:sp>
      <p:sp>
        <p:nvSpPr>
          <p:cNvPr id="45063" name="AutoShape 9"/>
          <p:cNvSpPr>
            <a:spLocks noChangeArrowheads="1"/>
          </p:cNvSpPr>
          <p:nvPr/>
        </p:nvSpPr>
        <p:spPr bwMode="auto">
          <a:xfrm>
            <a:off x="4067175" y="5805488"/>
            <a:ext cx="576263" cy="144462"/>
          </a:xfrm>
          <a:prstGeom prst="rightArrow">
            <a:avLst>
              <a:gd name="adj1" fmla="val 50000"/>
              <a:gd name="adj2" fmla="val 99726"/>
            </a:avLst>
          </a:prstGeom>
          <a:solidFill>
            <a:schemeClr val="accent1"/>
          </a:solidFill>
          <a:ln w="9525">
            <a:solidFill>
              <a:schemeClr val="tx1"/>
            </a:solidFill>
            <a:miter lim="800000"/>
            <a:headEnd/>
            <a:tailEnd/>
          </a:ln>
        </p:spPr>
        <p:txBody>
          <a:bodyPr wrap="none" anchor="ctr"/>
          <a:lstStyle/>
          <a:p>
            <a:endParaRPr lang="ru-RU"/>
          </a:p>
        </p:txBody>
      </p:sp>
      <p:sp>
        <p:nvSpPr>
          <p:cNvPr id="45064" name="Text Box 12"/>
          <p:cNvSpPr txBox="1">
            <a:spLocks noChangeArrowheads="1"/>
          </p:cNvSpPr>
          <p:nvPr/>
        </p:nvSpPr>
        <p:spPr bwMode="auto">
          <a:xfrm>
            <a:off x="4572000" y="5300663"/>
            <a:ext cx="3744913" cy="366712"/>
          </a:xfrm>
          <a:prstGeom prst="rect">
            <a:avLst/>
          </a:prstGeom>
          <a:noFill/>
          <a:ln w="9525">
            <a:noFill/>
            <a:miter lim="800000"/>
            <a:headEnd/>
            <a:tailEnd/>
          </a:ln>
        </p:spPr>
        <p:txBody>
          <a:bodyPr>
            <a:spAutoFit/>
          </a:bodyPr>
          <a:lstStyle/>
          <a:p>
            <a:pPr>
              <a:spcBef>
                <a:spcPct val="50000"/>
              </a:spcBef>
            </a:pPr>
            <a:endParaRPr lang="ru-RU" sz="1800"/>
          </a:p>
        </p:txBody>
      </p:sp>
      <p:sp>
        <p:nvSpPr>
          <p:cNvPr id="45065" name="Text Box 13"/>
          <p:cNvSpPr txBox="1">
            <a:spLocks noChangeArrowheads="1"/>
          </p:cNvSpPr>
          <p:nvPr/>
        </p:nvSpPr>
        <p:spPr bwMode="auto">
          <a:xfrm>
            <a:off x="4572000" y="5516563"/>
            <a:ext cx="3887788" cy="701675"/>
          </a:xfrm>
          <a:prstGeom prst="rect">
            <a:avLst/>
          </a:prstGeom>
          <a:noFill/>
          <a:ln w="9525">
            <a:noFill/>
            <a:miter lim="800000"/>
            <a:headEnd/>
            <a:tailEnd/>
          </a:ln>
        </p:spPr>
        <p:txBody>
          <a:bodyPr>
            <a:spAutoFit/>
          </a:bodyPr>
          <a:lstStyle/>
          <a:p>
            <a:pPr algn="ctr">
              <a:spcBef>
                <a:spcPct val="50000"/>
              </a:spcBef>
            </a:pPr>
            <a:r>
              <a:rPr lang="ru-RU" sz="2000"/>
              <a:t>В ядерной  физике  эта  частица  15 дюймовый  снаряд</a:t>
            </a:r>
          </a:p>
        </p:txBody>
      </p:sp>
      <p:sp>
        <p:nvSpPr>
          <p:cNvPr id="45066" name="Text Box 14"/>
          <p:cNvSpPr txBox="1">
            <a:spLocks noChangeArrowheads="1"/>
          </p:cNvSpPr>
          <p:nvPr/>
        </p:nvSpPr>
        <p:spPr bwMode="auto">
          <a:xfrm>
            <a:off x="6516688" y="4437063"/>
            <a:ext cx="1295400" cy="366712"/>
          </a:xfrm>
          <a:prstGeom prst="rect">
            <a:avLst/>
          </a:prstGeom>
          <a:noFill/>
          <a:ln w="9525">
            <a:noFill/>
            <a:miter lim="800000"/>
            <a:headEnd/>
            <a:tailEnd/>
          </a:ln>
        </p:spPr>
        <p:txBody>
          <a:bodyPr>
            <a:spAutoFit/>
          </a:bodyPr>
          <a:lstStyle/>
          <a:p>
            <a:pPr>
              <a:spcBef>
                <a:spcPct val="50000"/>
              </a:spcBef>
            </a:pPr>
            <a:endParaRPr lang="ru-RU" sz="1800"/>
          </a:p>
        </p:txBody>
      </p:sp>
      <p:sp>
        <p:nvSpPr>
          <p:cNvPr id="45067" name="Text Box 15"/>
          <p:cNvSpPr txBox="1">
            <a:spLocks noChangeArrowheads="1"/>
          </p:cNvSpPr>
          <p:nvPr/>
        </p:nvSpPr>
        <p:spPr bwMode="auto">
          <a:xfrm>
            <a:off x="6443663" y="4868863"/>
            <a:ext cx="1512887" cy="762000"/>
          </a:xfrm>
          <a:prstGeom prst="rect">
            <a:avLst/>
          </a:prstGeom>
          <a:noFill/>
          <a:ln w="9525">
            <a:noFill/>
            <a:miter lim="800000"/>
            <a:headEnd/>
            <a:tailEnd/>
          </a:ln>
        </p:spPr>
        <p:txBody>
          <a:bodyPr>
            <a:spAutoFit/>
          </a:bodyPr>
          <a:lstStyle/>
          <a:p>
            <a:pPr>
              <a:spcBef>
                <a:spcPct val="50000"/>
              </a:spcBef>
            </a:pPr>
            <a:endParaRPr lang="ru-RU" sz="4400"/>
          </a:p>
        </p:txBody>
      </p:sp>
      <p:pic>
        <p:nvPicPr>
          <p:cNvPr id="45068" name="Picture 16" descr="63166759572462-2"/>
          <p:cNvPicPr>
            <a:picLocks noChangeAspect="1" noChangeArrowheads="1"/>
          </p:cNvPicPr>
          <p:nvPr/>
        </p:nvPicPr>
        <p:blipFill>
          <a:blip r:embed="rId2" cstate="print"/>
          <a:srcRect/>
          <a:stretch>
            <a:fillRect/>
          </a:stretch>
        </p:blipFill>
        <p:spPr bwMode="auto">
          <a:xfrm>
            <a:off x="6732588" y="4724400"/>
            <a:ext cx="814387" cy="719138"/>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s>
            <a:gs pos="100000">
              <a:srgbClr val="CC00CC"/>
            </a:gs>
          </a:gsLst>
          <a:path path="rect">
            <a:fillToRect r="100000" b="100000"/>
          </a:path>
        </a:gradFill>
        <a:effectLst/>
      </p:bgPr>
    </p:bg>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457200" y="2924175"/>
            <a:ext cx="8229600" cy="2943225"/>
          </a:xfrm>
        </p:spPr>
        <p:txBody>
          <a:bodyPr/>
          <a:lstStyle/>
          <a:p>
            <a:pPr marL="609600" indent="-609600" eaLnBrk="1" hangingPunct="1">
              <a:buFont typeface="Arial Black" pitchFamily="34" charset="0"/>
              <a:buAutoNum type="arabicPeriod"/>
            </a:pPr>
            <a:r>
              <a:rPr lang="ru-RU" sz="2400" b="1" smtClean="0">
                <a:solidFill>
                  <a:srgbClr val="002060"/>
                </a:solidFill>
                <a:latin typeface="Times New Roman" pitchFamily="18" charset="0"/>
              </a:rPr>
              <a:t>  Свинцовый  шар, внутри  которого   помещен  радиоактивный  препарат.</a:t>
            </a:r>
          </a:p>
          <a:p>
            <a:pPr marL="609600" indent="-609600" eaLnBrk="1" hangingPunct="1">
              <a:buFont typeface="Wingdings" pitchFamily="2" charset="2"/>
              <a:buAutoNum type="arabicPeriod"/>
            </a:pPr>
            <a:r>
              <a:rPr lang="ru-RU" sz="2400" b="1" smtClean="0">
                <a:solidFill>
                  <a:srgbClr val="002060"/>
                </a:solidFill>
                <a:latin typeface="Times New Roman" pitchFamily="18" charset="0"/>
              </a:rPr>
              <a:t>Тонкая  фольга (медь, золото) из  исследуемого  материала.</a:t>
            </a:r>
          </a:p>
          <a:p>
            <a:pPr marL="609600" indent="-609600" eaLnBrk="1" hangingPunct="1">
              <a:buFont typeface="Wingdings" pitchFamily="2" charset="2"/>
              <a:buAutoNum type="arabicPeriod"/>
            </a:pPr>
            <a:r>
              <a:rPr lang="ru-RU" sz="2400" b="1" smtClean="0">
                <a:solidFill>
                  <a:srgbClr val="002060"/>
                </a:solidFill>
                <a:latin typeface="Times New Roman" pitchFamily="18" charset="0"/>
              </a:rPr>
              <a:t>Экран  прозрачный, покрытый  сульфидом  цинка (вспышка  света).</a:t>
            </a:r>
          </a:p>
          <a:p>
            <a:pPr marL="609600" indent="-609600" eaLnBrk="1" hangingPunct="1">
              <a:buFont typeface="Wingdings" pitchFamily="2" charset="2"/>
              <a:buAutoNum type="arabicPeriod"/>
            </a:pPr>
            <a:r>
              <a:rPr lang="ru-RU" sz="2400" b="1" smtClean="0">
                <a:solidFill>
                  <a:srgbClr val="002060"/>
                </a:solidFill>
                <a:latin typeface="Times New Roman" pitchFamily="18" charset="0"/>
              </a:rPr>
              <a:t>Микроскоп.</a:t>
            </a:r>
          </a:p>
        </p:txBody>
      </p:sp>
      <p:sp>
        <p:nvSpPr>
          <p:cNvPr id="46083" name="Rectangle 4"/>
          <p:cNvSpPr>
            <a:spLocks noChangeArrowheads="1"/>
          </p:cNvSpPr>
          <p:nvPr/>
        </p:nvSpPr>
        <p:spPr bwMode="auto">
          <a:xfrm>
            <a:off x="1403350" y="1125538"/>
            <a:ext cx="1079500" cy="1093787"/>
          </a:xfrm>
          <a:prstGeom prst="rect">
            <a:avLst/>
          </a:prstGeom>
          <a:noFill/>
          <a:ln w="28575">
            <a:solidFill>
              <a:schemeClr val="bg2"/>
            </a:solidFill>
            <a:miter lim="800000"/>
            <a:headEnd/>
            <a:tailEnd/>
          </a:ln>
        </p:spPr>
        <p:txBody>
          <a:bodyPr wrap="none" anchor="ctr"/>
          <a:lstStyle/>
          <a:p>
            <a:endParaRPr lang="ru-RU"/>
          </a:p>
        </p:txBody>
      </p:sp>
      <p:sp>
        <p:nvSpPr>
          <p:cNvPr id="46084" name="Rectangle 5"/>
          <p:cNvSpPr>
            <a:spLocks noChangeArrowheads="1"/>
          </p:cNvSpPr>
          <p:nvPr/>
        </p:nvSpPr>
        <p:spPr bwMode="auto">
          <a:xfrm>
            <a:off x="1619250" y="1412875"/>
            <a:ext cx="576263" cy="576263"/>
          </a:xfrm>
          <a:prstGeom prst="rect">
            <a:avLst/>
          </a:prstGeom>
          <a:noFill/>
          <a:ln w="28575">
            <a:solidFill>
              <a:schemeClr val="bg2"/>
            </a:solidFill>
            <a:miter lim="800000"/>
            <a:headEnd/>
            <a:tailEnd/>
          </a:ln>
        </p:spPr>
        <p:txBody>
          <a:bodyPr wrap="none" anchor="ctr"/>
          <a:lstStyle/>
          <a:p>
            <a:endParaRPr lang="ru-RU"/>
          </a:p>
        </p:txBody>
      </p:sp>
      <p:sp>
        <p:nvSpPr>
          <p:cNvPr id="46085" name="Oval 6"/>
          <p:cNvSpPr>
            <a:spLocks noChangeArrowheads="1"/>
          </p:cNvSpPr>
          <p:nvPr/>
        </p:nvSpPr>
        <p:spPr bwMode="auto">
          <a:xfrm>
            <a:off x="1763713" y="1557338"/>
            <a:ext cx="288925" cy="287337"/>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46086" name="Line 7"/>
          <p:cNvSpPr>
            <a:spLocks noChangeShapeType="1"/>
          </p:cNvSpPr>
          <p:nvPr/>
        </p:nvSpPr>
        <p:spPr bwMode="auto">
          <a:xfrm>
            <a:off x="4356100" y="1125538"/>
            <a:ext cx="0" cy="1079500"/>
          </a:xfrm>
          <a:prstGeom prst="line">
            <a:avLst/>
          </a:prstGeom>
          <a:noFill/>
          <a:ln w="76200">
            <a:solidFill>
              <a:schemeClr val="hlink"/>
            </a:solidFill>
            <a:round/>
            <a:headEnd/>
            <a:tailEnd/>
          </a:ln>
        </p:spPr>
        <p:txBody>
          <a:bodyPr/>
          <a:lstStyle/>
          <a:p>
            <a:endParaRPr lang="ru-RU"/>
          </a:p>
        </p:txBody>
      </p:sp>
      <p:sp>
        <p:nvSpPr>
          <p:cNvPr id="46087" name="Rectangle 9"/>
          <p:cNvSpPr>
            <a:spLocks noChangeArrowheads="1"/>
          </p:cNvSpPr>
          <p:nvPr/>
        </p:nvSpPr>
        <p:spPr bwMode="auto">
          <a:xfrm>
            <a:off x="5219700" y="908050"/>
            <a:ext cx="144463" cy="1441450"/>
          </a:xfrm>
          <a:prstGeom prst="rect">
            <a:avLst/>
          </a:prstGeom>
          <a:solidFill>
            <a:schemeClr val="accent1"/>
          </a:solidFill>
          <a:ln w="9525">
            <a:solidFill>
              <a:schemeClr val="tx1"/>
            </a:solidFill>
            <a:miter lim="800000"/>
            <a:headEnd/>
            <a:tailEnd/>
          </a:ln>
        </p:spPr>
        <p:txBody>
          <a:bodyPr wrap="none" anchor="ctr"/>
          <a:lstStyle/>
          <a:p>
            <a:endParaRPr lang="ru-RU"/>
          </a:p>
        </p:txBody>
      </p:sp>
      <p:sp>
        <p:nvSpPr>
          <p:cNvPr id="46088" name="Line 10"/>
          <p:cNvSpPr>
            <a:spLocks noChangeShapeType="1"/>
          </p:cNvSpPr>
          <p:nvPr/>
        </p:nvSpPr>
        <p:spPr bwMode="auto">
          <a:xfrm flipV="1">
            <a:off x="2051050" y="1628775"/>
            <a:ext cx="2305050" cy="71438"/>
          </a:xfrm>
          <a:prstGeom prst="line">
            <a:avLst/>
          </a:prstGeom>
          <a:noFill/>
          <a:ln w="9525">
            <a:solidFill>
              <a:schemeClr val="tx1"/>
            </a:solidFill>
            <a:round/>
            <a:headEnd/>
            <a:tailEnd/>
          </a:ln>
        </p:spPr>
        <p:txBody>
          <a:bodyPr/>
          <a:lstStyle/>
          <a:p>
            <a:endParaRPr lang="ru-RU"/>
          </a:p>
        </p:txBody>
      </p:sp>
      <p:sp>
        <p:nvSpPr>
          <p:cNvPr id="46089" name="Line 12"/>
          <p:cNvSpPr>
            <a:spLocks noChangeShapeType="1"/>
          </p:cNvSpPr>
          <p:nvPr/>
        </p:nvSpPr>
        <p:spPr bwMode="auto">
          <a:xfrm>
            <a:off x="2051050" y="1700213"/>
            <a:ext cx="2305050" cy="0"/>
          </a:xfrm>
          <a:prstGeom prst="line">
            <a:avLst/>
          </a:prstGeom>
          <a:noFill/>
          <a:ln w="9525">
            <a:solidFill>
              <a:schemeClr val="tx1"/>
            </a:solidFill>
            <a:round/>
            <a:headEnd/>
            <a:tailEnd/>
          </a:ln>
        </p:spPr>
        <p:txBody>
          <a:bodyPr/>
          <a:lstStyle/>
          <a:p>
            <a:endParaRPr lang="ru-RU"/>
          </a:p>
        </p:txBody>
      </p:sp>
      <p:sp>
        <p:nvSpPr>
          <p:cNvPr id="46090" name="Line 13"/>
          <p:cNvSpPr>
            <a:spLocks noChangeShapeType="1"/>
          </p:cNvSpPr>
          <p:nvPr/>
        </p:nvSpPr>
        <p:spPr bwMode="auto">
          <a:xfrm flipV="1">
            <a:off x="4356100" y="1412875"/>
            <a:ext cx="863600" cy="215900"/>
          </a:xfrm>
          <a:prstGeom prst="line">
            <a:avLst/>
          </a:prstGeom>
          <a:noFill/>
          <a:ln w="9525">
            <a:solidFill>
              <a:schemeClr val="tx1"/>
            </a:solidFill>
            <a:round/>
            <a:headEnd/>
            <a:tailEnd/>
          </a:ln>
        </p:spPr>
        <p:txBody>
          <a:bodyPr/>
          <a:lstStyle/>
          <a:p>
            <a:endParaRPr lang="ru-RU"/>
          </a:p>
        </p:txBody>
      </p:sp>
      <p:sp>
        <p:nvSpPr>
          <p:cNvPr id="46091" name="Line 14"/>
          <p:cNvSpPr>
            <a:spLocks noChangeShapeType="1"/>
          </p:cNvSpPr>
          <p:nvPr/>
        </p:nvSpPr>
        <p:spPr bwMode="auto">
          <a:xfrm>
            <a:off x="4356100" y="1700213"/>
            <a:ext cx="863600" cy="144462"/>
          </a:xfrm>
          <a:prstGeom prst="line">
            <a:avLst/>
          </a:prstGeom>
          <a:noFill/>
          <a:ln w="9525">
            <a:solidFill>
              <a:schemeClr val="tx1"/>
            </a:solidFill>
            <a:round/>
            <a:headEnd/>
            <a:tailEnd/>
          </a:ln>
        </p:spPr>
        <p:txBody>
          <a:bodyPr/>
          <a:lstStyle/>
          <a:p>
            <a:endParaRPr lang="ru-RU"/>
          </a:p>
        </p:txBody>
      </p:sp>
      <p:sp>
        <p:nvSpPr>
          <p:cNvPr id="46092" name="Rectangle 15"/>
          <p:cNvSpPr>
            <a:spLocks noChangeArrowheads="1"/>
          </p:cNvSpPr>
          <p:nvPr/>
        </p:nvSpPr>
        <p:spPr bwMode="auto">
          <a:xfrm>
            <a:off x="6732588" y="1412875"/>
            <a:ext cx="215900" cy="468313"/>
          </a:xfrm>
          <a:prstGeom prst="rect">
            <a:avLst/>
          </a:prstGeom>
          <a:noFill/>
          <a:ln w="38100">
            <a:solidFill>
              <a:schemeClr val="bg2"/>
            </a:solidFill>
            <a:miter lim="800000"/>
            <a:headEnd/>
            <a:tailEnd/>
          </a:ln>
        </p:spPr>
        <p:txBody>
          <a:bodyPr wrap="none" anchor="ctr"/>
          <a:lstStyle/>
          <a:p>
            <a:endParaRPr lang="ru-RU"/>
          </a:p>
        </p:txBody>
      </p:sp>
      <p:sp>
        <p:nvSpPr>
          <p:cNvPr id="46093" name="Rectangle 16"/>
          <p:cNvSpPr>
            <a:spLocks noChangeArrowheads="1"/>
          </p:cNvSpPr>
          <p:nvPr/>
        </p:nvSpPr>
        <p:spPr bwMode="auto">
          <a:xfrm>
            <a:off x="6948488" y="1557338"/>
            <a:ext cx="144462" cy="215900"/>
          </a:xfrm>
          <a:prstGeom prst="rect">
            <a:avLst/>
          </a:prstGeom>
          <a:noFill/>
          <a:ln w="28575">
            <a:solidFill>
              <a:schemeClr val="bg2"/>
            </a:solidFill>
            <a:miter lim="800000"/>
            <a:headEnd/>
            <a:tailEnd/>
          </a:ln>
        </p:spPr>
        <p:txBody>
          <a:bodyPr wrap="none" anchor="ctr"/>
          <a:lstStyle/>
          <a:p>
            <a:endParaRPr lang="ru-RU"/>
          </a:p>
        </p:txBody>
      </p:sp>
      <p:sp>
        <p:nvSpPr>
          <p:cNvPr id="46094" name="Line 18"/>
          <p:cNvSpPr>
            <a:spLocks noChangeShapeType="1"/>
          </p:cNvSpPr>
          <p:nvPr/>
        </p:nvSpPr>
        <p:spPr bwMode="auto">
          <a:xfrm>
            <a:off x="7092950" y="1268413"/>
            <a:ext cx="0" cy="792162"/>
          </a:xfrm>
          <a:prstGeom prst="line">
            <a:avLst/>
          </a:prstGeom>
          <a:noFill/>
          <a:ln w="57150">
            <a:solidFill>
              <a:schemeClr val="bg2"/>
            </a:solidFill>
            <a:round/>
            <a:headEnd/>
            <a:tailEnd/>
          </a:ln>
        </p:spPr>
        <p:txBody>
          <a:bodyPr/>
          <a:lstStyle/>
          <a:p>
            <a:endParaRPr lang="ru-RU"/>
          </a:p>
        </p:txBody>
      </p:sp>
      <p:sp>
        <p:nvSpPr>
          <p:cNvPr id="46095" name="Line 19"/>
          <p:cNvSpPr>
            <a:spLocks noChangeShapeType="1"/>
          </p:cNvSpPr>
          <p:nvPr/>
        </p:nvSpPr>
        <p:spPr bwMode="auto">
          <a:xfrm>
            <a:off x="7092950" y="1268413"/>
            <a:ext cx="792163" cy="0"/>
          </a:xfrm>
          <a:prstGeom prst="line">
            <a:avLst/>
          </a:prstGeom>
          <a:noFill/>
          <a:ln w="57150">
            <a:solidFill>
              <a:schemeClr val="bg2"/>
            </a:solidFill>
            <a:round/>
            <a:headEnd/>
            <a:tailEnd/>
          </a:ln>
        </p:spPr>
        <p:txBody>
          <a:bodyPr/>
          <a:lstStyle/>
          <a:p>
            <a:endParaRPr lang="ru-RU"/>
          </a:p>
        </p:txBody>
      </p:sp>
      <p:sp>
        <p:nvSpPr>
          <p:cNvPr id="46096" name="Line 20"/>
          <p:cNvSpPr>
            <a:spLocks noChangeShapeType="1"/>
          </p:cNvSpPr>
          <p:nvPr/>
        </p:nvSpPr>
        <p:spPr bwMode="auto">
          <a:xfrm>
            <a:off x="7092950" y="2060575"/>
            <a:ext cx="792163" cy="0"/>
          </a:xfrm>
          <a:prstGeom prst="line">
            <a:avLst/>
          </a:prstGeom>
          <a:noFill/>
          <a:ln w="57150">
            <a:solidFill>
              <a:schemeClr val="bg2"/>
            </a:solidFill>
            <a:round/>
            <a:headEnd/>
            <a:tailEnd/>
          </a:ln>
        </p:spPr>
        <p:txBody>
          <a:bodyPr/>
          <a:lstStyle/>
          <a:p>
            <a:endParaRPr lang="ru-RU"/>
          </a:p>
        </p:txBody>
      </p:sp>
      <p:sp>
        <p:nvSpPr>
          <p:cNvPr id="46097" name="Line 21"/>
          <p:cNvSpPr>
            <a:spLocks noChangeShapeType="1"/>
          </p:cNvSpPr>
          <p:nvPr/>
        </p:nvSpPr>
        <p:spPr bwMode="auto">
          <a:xfrm>
            <a:off x="6732588" y="1484313"/>
            <a:ext cx="215900" cy="0"/>
          </a:xfrm>
          <a:prstGeom prst="line">
            <a:avLst/>
          </a:prstGeom>
          <a:noFill/>
          <a:ln w="9525">
            <a:solidFill>
              <a:schemeClr val="tx1"/>
            </a:solidFill>
            <a:round/>
            <a:headEnd/>
            <a:tailEnd/>
          </a:ln>
        </p:spPr>
        <p:txBody>
          <a:bodyPr/>
          <a:lstStyle/>
          <a:p>
            <a:endParaRPr lang="ru-RU"/>
          </a:p>
        </p:txBody>
      </p:sp>
      <p:sp>
        <p:nvSpPr>
          <p:cNvPr id="46098" name="Line 24"/>
          <p:cNvSpPr>
            <a:spLocks noChangeShapeType="1"/>
          </p:cNvSpPr>
          <p:nvPr/>
        </p:nvSpPr>
        <p:spPr bwMode="auto">
          <a:xfrm>
            <a:off x="6732588" y="1628775"/>
            <a:ext cx="215900" cy="0"/>
          </a:xfrm>
          <a:prstGeom prst="line">
            <a:avLst/>
          </a:prstGeom>
          <a:noFill/>
          <a:ln w="9525">
            <a:solidFill>
              <a:schemeClr val="tx1"/>
            </a:solidFill>
            <a:round/>
            <a:headEnd/>
            <a:tailEnd/>
          </a:ln>
        </p:spPr>
        <p:txBody>
          <a:bodyPr/>
          <a:lstStyle/>
          <a:p>
            <a:endParaRPr lang="ru-RU"/>
          </a:p>
        </p:txBody>
      </p:sp>
      <p:sp>
        <p:nvSpPr>
          <p:cNvPr id="46099" name="Line 25"/>
          <p:cNvSpPr>
            <a:spLocks noChangeShapeType="1"/>
          </p:cNvSpPr>
          <p:nvPr/>
        </p:nvSpPr>
        <p:spPr bwMode="auto">
          <a:xfrm>
            <a:off x="6732588" y="1557338"/>
            <a:ext cx="215900" cy="0"/>
          </a:xfrm>
          <a:prstGeom prst="line">
            <a:avLst/>
          </a:prstGeom>
          <a:noFill/>
          <a:ln w="9525">
            <a:solidFill>
              <a:schemeClr val="tx1"/>
            </a:solidFill>
            <a:round/>
            <a:headEnd/>
            <a:tailEnd/>
          </a:ln>
        </p:spPr>
        <p:txBody>
          <a:bodyPr/>
          <a:lstStyle/>
          <a:p>
            <a:endParaRPr lang="ru-RU"/>
          </a:p>
        </p:txBody>
      </p:sp>
      <p:sp>
        <p:nvSpPr>
          <p:cNvPr id="46100" name="Line 26"/>
          <p:cNvSpPr>
            <a:spLocks noChangeShapeType="1"/>
          </p:cNvSpPr>
          <p:nvPr/>
        </p:nvSpPr>
        <p:spPr bwMode="auto">
          <a:xfrm>
            <a:off x="6732588" y="1700213"/>
            <a:ext cx="215900" cy="0"/>
          </a:xfrm>
          <a:prstGeom prst="line">
            <a:avLst/>
          </a:prstGeom>
          <a:noFill/>
          <a:ln w="9525">
            <a:solidFill>
              <a:schemeClr val="tx1"/>
            </a:solidFill>
            <a:round/>
            <a:headEnd/>
            <a:tailEnd/>
          </a:ln>
        </p:spPr>
        <p:txBody>
          <a:bodyPr/>
          <a:lstStyle/>
          <a:p>
            <a:endParaRPr lang="ru-RU"/>
          </a:p>
        </p:txBody>
      </p:sp>
      <p:sp>
        <p:nvSpPr>
          <p:cNvPr id="46101" name="Line 27"/>
          <p:cNvSpPr>
            <a:spLocks noChangeShapeType="1"/>
          </p:cNvSpPr>
          <p:nvPr/>
        </p:nvSpPr>
        <p:spPr bwMode="auto">
          <a:xfrm>
            <a:off x="6732588" y="1773238"/>
            <a:ext cx="215900" cy="0"/>
          </a:xfrm>
          <a:prstGeom prst="line">
            <a:avLst/>
          </a:prstGeom>
          <a:noFill/>
          <a:ln w="9525">
            <a:solidFill>
              <a:schemeClr val="tx1"/>
            </a:solidFill>
            <a:round/>
            <a:headEnd/>
            <a:tailEnd/>
          </a:ln>
        </p:spPr>
        <p:txBody>
          <a:bodyPr/>
          <a:lstStyle/>
          <a:p>
            <a:endParaRPr lang="ru-RU"/>
          </a:p>
        </p:txBody>
      </p:sp>
      <p:sp>
        <p:nvSpPr>
          <p:cNvPr id="46102" name="Line 28"/>
          <p:cNvSpPr>
            <a:spLocks noChangeShapeType="1"/>
          </p:cNvSpPr>
          <p:nvPr/>
        </p:nvSpPr>
        <p:spPr bwMode="auto">
          <a:xfrm>
            <a:off x="6732588" y="1844675"/>
            <a:ext cx="215900" cy="0"/>
          </a:xfrm>
          <a:prstGeom prst="line">
            <a:avLst/>
          </a:prstGeom>
          <a:noFill/>
          <a:ln w="9525">
            <a:solidFill>
              <a:schemeClr val="tx1"/>
            </a:solidFill>
            <a:round/>
            <a:headEnd/>
            <a:tailEnd/>
          </a:ln>
        </p:spPr>
        <p:txBody>
          <a:bodyPr/>
          <a:lstStyle/>
          <a:p>
            <a:endParaRPr lang="ru-RU"/>
          </a:p>
        </p:txBody>
      </p:sp>
      <p:sp>
        <p:nvSpPr>
          <p:cNvPr id="46103" name="Text Box 30"/>
          <p:cNvSpPr txBox="1">
            <a:spLocks noChangeArrowheads="1"/>
          </p:cNvSpPr>
          <p:nvPr/>
        </p:nvSpPr>
        <p:spPr bwMode="auto">
          <a:xfrm>
            <a:off x="2124075" y="2349500"/>
            <a:ext cx="431800" cy="396875"/>
          </a:xfrm>
          <a:prstGeom prst="rect">
            <a:avLst/>
          </a:prstGeom>
          <a:noFill/>
          <a:ln w="9525">
            <a:noFill/>
            <a:miter lim="800000"/>
            <a:headEnd/>
            <a:tailEnd/>
          </a:ln>
        </p:spPr>
        <p:txBody>
          <a:bodyPr>
            <a:spAutoFit/>
          </a:bodyPr>
          <a:lstStyle/>
          <a:p>
            <a:pPr algn="ctr">
              <a:spcBef>
                <a:spcPct val="50000"/>
              </a:spcBef>
            </a:pPr>
            <a:r>
              <a:rPr lang="en-US" sz="2000" b="1">
                <a:solidFill>
                  <a:schemeClr val="bg2"/>
                </a:solidFill>
              </a:rPr>
              <a:t>1</a:t>
            </a:r>
            <a:endParaRPr lang="ru-RU" sz="2000" b="1">
              <a:solidFill>
                <a:schemeClr val="bg2"/>
              </a:solidFill>
            </a:endParaRPr>
          </a:p>
        </p:txBody>
      </p:sp>
      <p:sp>
        <p:nvSpPr>
          <p:cNvPr id="46104" name="Text Box 31"/>
          <p:cNvSpPr txBox="1">
            <a:spLocks noChangeArrowheads="1"/>
          </p:cNvSpPr>
          <p:nvPr/>
        </p:nvSpPr>
        <p:spPr bwMode="auto">
          <a:xfrm>
            <a:off x="4140200" y="2420938"/>
            <a:ext cx="431800" cy="396875"/>
          </a:xfrm>
          <a:prstGeom prst="rect">
            <a:avLst/>
          </a:prstGeom>
          <a:noFill/>
          <a:ln w="9525">
            <a:noFill/>
            <a:miter lim="800000"/>
            <a:headEnd/>
            <a:tailEnd/>
          </a:ln>
        </p:spPr>
        <p:txBody>
          <a:bodyPr>
            <a:spAutoFit/>
          </a:bodyPr>
          <a:lstStyle/>
          <a:p>
            <a:pPr algn="ctr">
              <a:spcBef>
                <a:spcPct val="50000"/>
              </a:spcBef>
            </a:pPr>
            <a:r>
              <a:rPr lang="en-US" sz="2000" b="1">
                <a:solidFill>
                  <a:schemeClr val="bg2"/>
                </a:solidFill>
              </a:rPr>
              <a:t>2</a:t>
            </a:r>
            <a:endParaRPr lang="ru-RU" sz="2000" b="1">
              <a:solidFill>
                <a:schemeClr val="bg2"/>
              </a:solidFill>
            </a:endParaRPr>
          </a:p>
        </p:txBody>
      </p:sp>
      <p:sp>
        <p:nvSpPr>
          <p:cNvPr id="46105" name="Text Box 32"/>
          <p:cNvSpPr txBox="1">
            <a:spLocks noChangeArrowheads="1"/>
          </p:cNvSpPr>
          <p:nvPr/>
        </p:nvSpPr>
        <p:spPr bwMode="auto">
          <a:xfrm>
            <a:off x="5364163" y="2349500"/>
            <a:ext cx="503237" cy="396875"/>
          </a:xfrm>
          <a:prstGeom prst="rect">
            <a:avLst/>
          </a:prstGeom>
          <a:noFill/>
          <a:ln w="9525">
            <a:noFill/>
            <a:miter lim="800000"/>
            <a:headEnd/>
            <a:tailEnd/>
          </a:ln>
        </p:spPr>
        <p:txBody>
          <a:bodyPr>
            <a:spAutoFit/>
          </a:bodyPr>
          <a:lstStyle/>
          <a:p>
            <a:pPr algn="ctr">
              <a:spcBef>
                <a:spcPct val="50000"/>
              </a:spcBef>
            </a:pPr>
            <a:r>
              <a:rPr lang="en-US" sz="2000" b="1">
                <a:solidFill>
                  <a:schemeClr val="bg2"/>
                </a:solidFill>
              </a:rPr>
              <a:t>3</a:t>
            </a:r>
            <a:endParaRPr lang="ru-RU" sz="2000" b="1">
              <a:solidFill>
                <a:schemeClr val="bg2"/>
              </a:solidFill>
            </a:endParaRPr>
          </a:p>
        </p:txBody>
      </p:sp>
      <p:sp>
        <p:nvSpPr>
          <p:cNvPr id="46106" name="Text Box 33"/>
          <p:cNvSpPr txBox="1">
            <a:spLocks noChangeArrowheads="1"/>
          </p:cNvSpPr>
          <p:nvPr/>
        </p:nvSpPr>
        <p:spPr bwMode="auto">
          <a:xfrm>
            <a:off x="7092950" y="2420938"/>
            <a:ext cx="574675" cy="396875"/>
          </a:xfrm>
          <a:prstGeom prst="rect">
            <a:avLst/>
          </a:prstGeom>
          <a:noFill/>
          <a:ln w="9525">
            <a:noFill/>
            <a:miter lim="800000"/>
            <a:headEnd/>
            <a:tailEnd/>
          </a:ln>
        </p:spPr>
        <p:txBody>
          <a:bodyPr>
            <a:spAutoFit/>
          </a:bodyPr>
          <a:lstStyle/>
          <a:p>
            <a:pPr algn="ctr">
              <a:spcBef>
                <a:spcPct val="50000"/>
              </a:spcBef>
            </a:pPr>
            <a:r>
              <a:rPr lang="en-US" sz="2000">
                <a:solidFill>
                  <a:schemeClr val="bg2"/>
                </a:solidFill>
              </a:rPr>
              <a:t>4</a:t>
            </a:r>
            <a:endParaRPr lang="ru-RU" sz="2000">
              <a:solidFill>
                <a:schemeClr val="bg2"/>
              </a:solidFill>
            </a:endParaRPr>
          </a:p>
        </p:txBody>
      </p:sp>
    </p:spTree>
  </p:cSld>
  <p:clrMapOvr>
    <a:overrideClrMapping bg1="lt1" tx1="dk1" bg2="lt2" tx2="dk2" accent1="accent1" accent2="accent2" accent3="accent3" accent4="accent4" accent5="accent5" accent6="accent6" hlink="hlink" folHlink="folHlink"/>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0403">
                                            <p:txEl>
                                              <p:pRg st="0" end="0"/>
                                            </p:txEl>
                                          </p:spTgt>
                                        </p:tgtEl>
                                        <p:attrNameLst>
                                          <p:attrName>style.visibility</p:attrName>
                                        </p:attrNameLst>
                                      </p:cBhvr>
                                      <p:to>
                                        <p:strVal val="visible"/>
                                      </p:to>
                                    </p:set>
                                    <p:animEffect transition="in" filter="wipe(left)">
                                      <p:cBhvr>
                                        <p:cTn id="7" dur="2000"/>
                                        <p:tgtEl>
                                          <p:spTgt spid="2304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0403">
                                            <p:txEl>
                                              <p:pRg st="1" end="1"/>
                                            </p:txEl>
                                          </p:spTgt>
                                        </p:tgtEl>
                                        <p:attrNameLst>
                                          <p:attrName>style.visibility</p:attrName>
                                        </p:attrNameLst>
                                      </p:cBhvr>
                                      <p:to>
                                        <p:strVal val="visible"/>
                                      </p:to>
                                    </p:set>
                                    <p:animEffect transition="in" filter="wipe(left)">
                                      <p:cBhvr>
                                        <p:cTn id="12" dur="2000"/>
                                        <p:tgtEl>
                                          <p:spTgt spid="2304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0403">
                                            <p:txEl>
                                              <p:pRg st="2" end="2"/>
                                            </p:txEl>
                                          </p:spTgt>
                                        </p:tgtEl>
                                        <p:attrNameLst>
                                          <p:attrName>style.visibility</p:attrName>
                                        </p:attrNameLst>
                                      </p:cBhvr>
                                      <p:to>
                                        <p:strVal val="visible"/>
                                      </p:to>
                                    </p:set>
                                    <p:animEffect transition="in" filter="wipe(left)">
                                      <p:cBhvr>
                                        <p:cTn id="17" dur="2000"/>
                                        <p:tgtEl>
                                          <p:spTgt spid="2304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0403">
                                            <p:txEl>
                                              <p:pRg st="3" end="3"/>
                                            </p:txEl>
                                          </p:spTgt>
                                        </p:tgtEl>
                                        <p:attrNameLst>
                                          <p:attrName>style.visibility</p:attrName>
                                        </p:attrNameLst>
                                      </p:cBhvr>
                                      <p:to>
                                        <p:strVal val="visible"/>
                                      </p:to>
                                    </p:set>
                                    <p:animEffect transition="in" filter="wipe(left)">
                                      <p:cBhvr>
                                        <p:cTn id="22" dur="2000"/>
                                        <p:tgtEl>
                                          <p:spTgt spid="2304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s>
            <a:gs pos="100000">
              <a:schemeClr val="accent2"/>
            </a:gs>
          </a:gsLst>
          <a:path path="rect">
            <a:fillToRect r="100000" b="100000"/>
          </a:path>
        </a:gradFill>
        <a:effectLst/>
      </p:bgPr>
    </p:bg>
    <p:spTree>
      <p:nvGrpSpPr>
        <p:cNvPr id="1" name=""/>
        <p:cNvGrpSpPr/>
        <p:nvPr/>
      </p:nvGrpSpPr>
      <p:grpSpPr>
        <a:xfrm>
          <a:off x="0" y="0"/>
          <a:ext cx="0" cy="0"/>
          <a:chOff x="0" y="0"/>
          <a:chExt cx="0" cy="0"/>
        </a:xfrm>
      </p:grpSpPr>
      <p:sp>
        <p:nvSpPr>
          <p:cNvPr id="28674" name="AutoShape 2"/>
          <p:cNvSpPr>
            <a:spLocks noGrp="1" noChangeArrowheads="1"/>
          </p:cNvSpPr>
          <p:nvPr>
            <p:ph type="title"/>
          </p:nvPr>
        </p:nvSpPr>
        <p:spPr/>
        <p:txBody>
          <a:bodyPr/>
          <a:lstStyle/>
          <a:p>
            <a:pPr eaLnBrk="1" hangingPunct="1"/>
            <a:r>
              <a:rPr lang="ru-RU" sz="4000" b="0" smtClean="0">
                <a:latin typeface="Monotype Corsiva" pitchFamily="66" charset="0"/>
              </a:rPr>
              <a:t>ГЛАВНАЯ  ЗАДАЧА  УРОКА</a:t>
            </a:r>
          </a:p>
        </p:txBody>
      </p:sp>
      <p:sp>
        <p:nvSpPr>
          <p:cNvPr id="28675" name="Rectangle 3"/>
          <p:cNvSpPr>
            <a:spLocks noGrp="1" noChangeArrowheads="1"/>
          </p:cNvSpPr>
          <p:nvPr>
            <p:ph type="body" idx="1"/>
          </p:nvPr>
        </p:nvSpPr>
        <p:spPr>
          <a:xfrm>
            <a:off x="3876675" y="2362200"/>
            <a:ext cx="4654550" cy="3724275"/>
          </a:xfrm>
        </p:spPr>
        <p:txBody>
          <a:bodyPr/>
          <a:lstStyle/>
          <a:p>
            <a:pPr eaLnBrk="1" hangingPunct="1"/>
            <a:endParaRPr lang="ru-RU" sz="1800" smtClean="0"/>
          </a:p>
          <a:p>
            <a:pPr eaLnBrk="1" hangingPunct="1"/>
            <a:endParaRPr lang="ru-RU" sz="1800" smtClean="0"/>
          </a:p>
          <a:p>
            <a:pPr algn="ctr" eaLnBrk="1" hangingPunct="1">
              <a:buFont typeface="Wingdings" pitchFamily="2" charset="2"/>
              <a:buNone/>
            </a:pPr>
            <a:r>
              <a:rPr lang="ru-RU" sz="2400" i="1" smtClean="0">
                <a:latin typeface="Times New Roman" pitchFamily="18" charset="0"/>
              </a:rPr>
              <a:t>РАССМАТРИВАЯ   ИСТОРИЧЕСКИЙ  МАТЕРИАЛ  ЯДЕРНОЙ  ФИЗИКИ,  НАЙТИ  ОТВЕТ  НА  ВОПРОС –</a:t>
            </a:r>
            <a:r>
              <a:rPr lang="ru-RU" sz="1800" smtClean="0">
                <a:latin typeface="Times New Roman" pitchFamily="18" charset="0"/>
              </a:rPr>
              <a:t> </a:t>
            </a:r>
          </a:p>
          <a:p>
            <a:pPr algn="ctr" eaLnBrk="1" hangingPunct="1">
              <a:buFont typeface="Wingdings" pitchFamily="2" charset="2"/>
              <a:buNone/>
            </a:pPr>
            <a:r>
              <a:rPr lang="ru-RU" b="1" i="1" smtClean="0">
                <a:latin typeface="Comic Sans MS" pitchFamily="66" charset="0"/>
              </a:rPr>
              <a:t>  ЯДРО, ЧТО  ЭТО </a:t>
            </a:r>
          </a:p>
          <a:p>
            <a:pPr algn="ctr" eaLnBrk="1" hangingPunct="1">
              <a:buFont typeface="Wingdings" pitchFamily="2" charset="2"/>
              <a:buNone/>
            </a:pPr>
            <a:r>
              <a:rPr lang="ru-RU" b="1" i="1" smtClean="0">
                <a:latin typeface="Comic Sans MS" pitchFamily="66" charset="0"/>
              </a:rPr>
              <a:t>   ЗА  СТРУКТУРА?</a:t>
            </a:r>
          </a:p>
        </p:txBody>
      </p:sp>
      <p:pic>
        <p:nvPicPr>
          <p:cNvPr id="28676" name="Picture 4" descr="6-2-1"/>
          <p:cNvPicPr>
            <a:picLocks noChangeAspect="1" noChangeArrowheads="1"/>
          </p:cNvPicPr>
          <p:nvPr/>
        </p:nvPicPr>
        <p:blipFill>
          <a:blip r:embed="rId2" cstate="print"/>
          <a:srcRect/>
          <a:stretch>
            <a:fillRect/>
          </a:stretch>
        </p:blipFill>
        <p:spPr bwMode="auto">
          <a:xfrm>
            <a:off x="1331913" y="3213100"/>
            <a:ext cx="2533650" cy="25336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p:cTn id="7" dur="500" fill="hold"/>
                                        <p:tgtEl>
                                          <p:spTgt spid="28674"/>
                                        </p:tgtEl>
                                        <p:attrNameLst>
                                          <p:attrName>ppt_w</p:attrName>
                                        </p:attrNameLst>
                                      </p:cBhvr>
                                      <p:tavLst>
                                        <p:tav tm="0">
                                          <p:val>
                                            <p:fltVal val="0"/>
                                          </p:val>
                                        </p:tav>
                                        <p:tav tm="100000">
                                          <p:val>
                                            <p:strVal val="#ppt_w"/>
                                          </p:val>
                                        </p:tav>
                                      </p:tavLst>
                                    </p:anim>
                                    <p:anim calcmode="lin" valueType="num">
                                      <p:cBhvr>
                                        <p:cTn id="8" dur="500" fill="hold"/>
                                        <p:tgtEl>
                                          <p:spTgt spid="28674"/>
                                        </p:tgtEl>
                                        <p:attrNameLst>
                                          <p:attrName>ppt_h</p:attrName>
                                        </p:attrNameLst>
                                      </p:cBhvr>
                                      <p:tavLst>
                                        <p:tav tm="0">
                                          <p:val>
                                            <p:fltVal val="0"/>
                                          </p:val>
                                        </p:tav>
                                        <p:tav tm="100000">
                                          <p:val>
                                            <p:strVal val="#ppt_h"/>
                                          </p:val>
                                        </p:tav>
                                      </p:tavLst>
                                    </p:anim>
                                    <p:anim calcmode="lin" valueType="num">
                                      <p:cBhvr>
                                        <p:cTn id="9" dur="500" fill="hold"/>
                                        <p:tgtEl>
                                          <p:spTgt spid="28674"/>
                                        </p:tgtEl>
                                        <p:attrNameLst>
                                          <p:attrName>style.rotation</p:attrName>
                                        </p:attrNameLst>
                                      </p:cBhvr>
                                      <p:tavLst>
                                        <p:tav tm="0">
                                          <p:val>
                                            <p:fltVal val="360"/>
                                          </p:val>
                                        </p:tav>
                                        <p:tav tm="100000">
                                          <p:val>
                                            <p:fltVal val="0"/>
                                          </p:val>
                                        </p:tav>
                                      </p:tavLst>
                                    </p:anim>
                                    <p:animEffect transition="in" filter="fade">
                                      <p:cBhvr>
                                        <p:cTn id="10" dur="500"/>
                                        <p:tgtEl>
                                          <p:spTgt spid="28674"/>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anim calcmode="lin" valueType="num">
                                      <p:cBhvr>
                                        <p:cTn id="15" dur="1000" fill="hold"/>
                                        <p:tgtEl>
                                          <p:spTgt spid="28675">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28675">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28675">
                                            <p:txEl>
                                              <p:pRg st="2" end="2"/>
                                            </p:txEl>
                                          </p:spTgt>
                                        </p:tgtEl>
                                        <p:attrNameLst>
                                          <p:attrName>ppt_y</p:attrName>
                                        </p:attrNameLst>
                                      </p:cBhvr>
                                      <p:tavLst>
                                        <p:tav tm="0">
                                          <p:val>
                                            <p:strVal val="#ppt_y"/>
                                          </p:val>
                                        </p:tav>
                                        <p:tav tm="100000">
                                          <p:val>
                                            <p:strVal val="#ppt_y"/>
                                          </p:val>
                                        </p:tav>
                                      </p:tavLst>
                                    </p:anim>
                                    <p:animEffect transition="in" filter="fade">
                                      <p:cBhvr>
                                        <p:cTn id="18" dur="1000"/>
                                        <p:tgtEl>
                                          <p:spTgt spid="28675">
                                            <p:txEl>
                                              <p:pRg st="2" end="2"/>
                                            </p:txEl>
                                          </p:spTgt>
                                        </p:tgtEl>
                                      </p:cBhvr>
                                    </p:animEffect>
                                  </p:childTnLst>
                                </p:cTn>
                              </p:par>
                              <p:par>
                                <p:cTn id="19" presetID="48" presetClass="entr" presetSubtype="0" accel="50000" fill="hold" nodeType="withEffect">
                                  <p:stCondLst>
                                    <p:cond delay="0"/>
                                  </p:stCondLst>
                                  <p:childTnLst>
                                    <p:set>
                                      <p:cBhvr>
                                        <p:cTn id="20" dur="1" fill="hold">
                                          <p:stCondLst>
                                            <p:cond delay="0"/>
                                          </p:stCondLst>
                                        </p:cTn>
                                        <p:tgtEl>
                                          <p:spTgt spid="28675">
                                            <p:txEl>
                                              <p:pRg st="3" end="3"/>
                                            </p:txEl>
                                          </p:spTgt>
                                        </p:tgtEl>
                                        <p:attrNameLst>
                                          <p:attrName>style.visibility</p:attrName>
                                        </p:attrNameLst>
                                      </p:cBhvr>
                                      <p:to>
                                        <p:strVal val="visible"/>
                                      </p:to>
                                    </p:set>
                                    <p:anim calcmode="lin" valueType="num">
                                      <p:cBhvr>
                                        <p:cTn id="21" dur="1000" fill="hold"/>
                                        <p:tgtEl>
                                          <p:spTgt spid="28675">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28675">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28675">
                                            <p:txEl>
                                              <p:pRg st="3" end="3"/>
                                            </p:txEl>
                                          </p:spTgt>
                                        </p:tgtEl>
                                        <p:attrNameLst>
                                          <p:attrName>ppt_y</p:attrName>
                                        </p:attrNameLst>
                                      </p:cBhvr>
                                      <p:tavLst>
                                        <p:tav tm="0">
                                          <p:val>
                                            <p:strVal val="#ppt_y"/>
                                          </p:val>
                                        </p:tav>
                                        <p:tav tm="100000">
                                          <p:val>
                                            <p:strVal val="#ppt_y"/>
                                          </p:val>
                                        </p:tav>
                                      </p:tavLst>
                                    </p:anim>
                                    <p:animEffect transition="in" filter="fade">
                                      <p:cBhvr>
                                        <p:cTn id="24" dur="1000"/>
                                        <p:tgtEl>
                                          <p:spTgt spid="28675">
                                            <p:txEl>
                                              <p:pRg st="3" end="3"/>
                                            </p:txEl>
                                          </p:spTgt>
                                        </p:tgtEl>
                                      </p:cBhvr>
                                    </p:animEffect>
                                  </p:childTnLst>
                                </p:cTn>
                              </p:par>
                              <p:par>
                                <p:cTn id="25" presetID="48" presetClass="entr" presetSubtype="0" accel="50000" fill="hold" nodeType="with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 calcmode="lin" valueType="num">
                                      <p:cBhvr>
                                        <p:cTn id="27" dur="1000" fill="hold"/>
                                        <p:tgtEl>
                                          <p:spTgt spid="28675">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28675">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28675">
                                            <p:txEl>
                                              <p:pRg st="4" end="4"/>
                                            </p:txEl>
                                          </p:spTgt>
                                        </p:tgtEl>
                                        <p:attrNameLst>
                                          <p:attrName>ppt_y</p:attrName>
                                        </p:attrNameLst>
                                      </p:cBhvr>
                                      <p:tavLst>
                                        <p:tav tm="0">
                                          <p:val>
                                            <p:strVal val="#ppt_y"/>
                                          </p:val>
                                        </p:tav>
                                        <p:tav tm="100000">
                                          <p:val>
                                            <p:strVal val="#ppt_y"/>
                                          </p:val>
                                        </p:tav>
                                      </p:tavLst>
                                    </p:anim>
                                    <p:animEffect transition="in" filter="fade">
                                      <p:cBhvr>
                                        <p:cTn id="30" dur="1000"/>
                                        <p:tgtEl>
                                          <p:spTgt spid="286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4511" name="Rectangle 15"/>
          <p:cNvSpPr>
            <a:spLocks noGrp="1" noChangeArrowheads="1"/>
          </p:cNvSpPr>
          <p:nvPr>
            <p:ph type="title" sz="quarter"/>
          </p:nvPr>
        </p:nvSpPr>
        <p:spPr/>
        <p:txBody>
          <a:bodyPr/>
          <a:lstStyle/>
          <a:p>
            <a:pPr eaLnBrk="1" hangingPunct="1">
              <a:defRPr/>
            </a:pPr>
            <a:r>
              <a:rPr lang="ru-RU" sz="6000" b="1" i="1" dirty="0" smtClean="0">
                <a:solidFill>
                  <a:schemeClr val="accent1">
                    <a:lumMod val="60000"/>
                    <a:lumOff val="40000"/>
                  </a:schemeClr>
                </a:solidFill>
                <a:latin typeface="Monotype Corsiva" pitchFamily="66" charset="0"/>
              </a:rPr>
              <a:t>Результат  опыта.</a:t>
            </a:r>
          </a:p>
        </p:txBody>
      </p:sp>
      <p:cxnSp>
        <p:nvCxnSpPr>
          <p:cNvPr id="47107" name="AutoShape 23"/>
          <p:cNvCxnSpPr>
            <a:cxnSpLocks noChangeShapeType="1"/>
            <a:endCxn id="234511" idx="2"/>
          </p:cNvCxnSpPr>
          <p:nvPr/>
        </p:nvCxnSpPr>
        <p:spPr bwMode="auto">
          <a:xfrm flipV="1">
            <a:off x="827088" y="1752600"/>
            <a:ext cx="3744912" cy="739775"/>
          </a:xfrm>
          <a:prstGeom prst="curvedConnector2">
            <a:avLst/>
          </a:prstGeom>
          <a:noFill/>
          <a:ln w="28575">
            <a:solidFill>
              <a:schemeClr val="tx1"/>
            </a:solidFill>
            <a:round/>
            <a:headEnd/>
            <a:tailEnd type="triangle" w="med" len="med"/>
          </a:ln>
        </p:spPr>
      </p:cxnSp>
      <p:sp>
        <p:nvSpPr>
          <p:cNvPr id="47108" name="Arc 28"/>
          <p:cNvSpPr>
            <a:spLocks/>
          </p:cNvSpPr>
          <p:nvPr/>
        </p:nvSpPr>
        <p:spPr bwMode="auto">
          <a:xfrm flipV="1">
            <a:off x="1042988" y="2276475"/>
            <a:ext cx="4465637" cy="28733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1"/>
            </a:solidFill>
            <a:round/>
            <a:headEnd/>
            <a:tailEnd/>
          </a:ln>
        </p:spPr>
        <p:txBody>
          <a:bodyPr wrap="none" anchor="ctr"/>
          <a:lstStyle/>
          <a:p>
            <a:endParaRPr lang="ru-RU"/>
          </a:p>
        </p:txBody>
      </p:sp>
      <p:sp>
        <p:nvSpPr>
          <p:cNvPr id="47109" name="Freeform 35"/>
          <p:cNvSpPr>
            <a:spLocks/>
          </p:cNvSpPr>
          <p:nvPr/>
        </p:nvSpPr>
        <p:spPr bwMode="auto">
          <a:xfrm>
            <a:off x="755650" y="2768600"/>
            <a:ext cx="2100263" cy="1597025"/>
          </a:xfrm>
          <a:custGeom>
            <a:avLst/>
            <a:gdLst>
              <a:gd name="T0" fmla="*/ 0 w 1323"/>
              <a:gd name="T1" fmla="*/ 2147483647 h 1006"/>
              <a:gd name="T2" fmla="*/ 2147483647 w 1323"/>
              <a:gd name="T3" fmla="*/ 2147483647 h 1006"/>
              <a:gd name="T4" fmla="*/ 2147483647 w 1323"/>
              <a:gd name="T5" fmla="*/ 2147483647 h 1006"/>
              <a:gd name="T6" fmla="*/ 2147483647 w 1323"/>
              <a:gd name="T7" fmla="*/ 2147483647 h 1006"/>
              <a:gd name="T8" fmla="*/ 2147483647 w 1323"/>
              <a:gd name="T9" fmla="*/ 2147483647 h 1006"/>
              <a:gd name="T10" fmla="*/ 0 60000 65536"/>
              <a:gd name="T11" fmla="*/ 0 60000 65536"/>
              <a:gd name="T12" fmla="*/ 0 60000 65536"/>
              <a:gd name="T13" fmla="*/ 0 60000 65536"/>
              <a:gd name="T14" fmla="*/ 0 60000 65536"/>
              <a:gd name="T15" fmla="*/ 0 w 1323"/>
              <a:gd name="T16" fmla="*/ 0 h 1006"/>
              <a:gd name="T17" fmla="*/ 1323 w 1323"/>
              <a:gd name="T18" fmla="*/ 1006 h 1006"/>
            </a:gdLst>
            <a:ahLst/>
            <a:cxnLst>
              <a:cxn ang="T10">
                <a:pos x="T0" y="T1"/>
              </a:cxn>
              <a:cxn ang="T11">
                <a:pos x="T2" y="T3"/>
              </a:cxn>
              <a:cxn ang="T12">
                <a:pos x="T4" y="T5"/>
              </a:cxn>
              <a:cxn ang="T13">
                <a:pos x="T6" y="T7"/>
              </a:cxn>
              <a:cxn ang="T14">
                <a:pos x="T8" y="T9"/>
              </a:cxn>
            </a:cxnLst>
            <a:rect l="T15" t="T16" r="T17" b="T18"/>
            <a:pathLst>
              <a:path w="1323" h="1006">
                <a:moveTo>
                  <a:pt x="0" y="53"/>
                </a:moveTo>
                <a:cubicBezTo>
                  <a:pt x="215" y="26"/>
                  <a:pt x="431" y="0"/>
                  <a:pt x="635" y="8"/>
                </a:cubicBezTo>
                <a:cubicBezTo>
                  <a:pt x="839" y="16"/>
                  <a:pt x="1127" y="22"/>
                  <a:pt x="1225" y="98"/>
                </a:cubicBezTo>
                <a:cubicBezTo>
                  <a:pt x="1323" y="174"/>
                  <a:pt x="1278" y="310"/>
                  <a:pt x="1225" y="461"/>
                </a:cubicBezTo>
                <a:cubicBezTo>
                  <a:pt x="1172" y="612"/>
                  <a:pt x="960" y="915"/>
                  <a:pt x="907" y="1006"/>
                </a:cubicBezTo>
              </a:path>
            </a:pathLst>
          </a:custGeom>
          <a:noFill/>
          <a:ln w="28575">
            <a:solidFill>
              <a:schemeClr val="tx1"/>
            </a:solidFill>
            <a:round/>
            <a:headEnd/>
            <a:tailEnd/>
          </a:ln>
        </p:spPr>
        <p:txBody>
          <a:bodyPr/>
          <a:lstStyle/>
          <a:p>
            <a:endParaRPr lang="ru-RU"/>
          </a:p>
        </p:txBody>
      </p:sp>
      <p:sp>
        <p:nvSpPr>
          <p:cNvPr id="47110" name="Arc 36"/>
          <p:cNvSpPr>
            <a:spLocks/>
          </p:cNvSpPr>
          <p:nvPr/>
        </p:nvSpPr>
        <p:spPr bwMode="auto">
          <a:xfrm>
            <a:off x="971550" y="3141663"/>
            <a:ext cx="3816350" cy="100806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chemeClr val="tx1"/>
            </a:solidFill>
            <a:round/>
            <a:headEnd/>
            <a:tailEnd/>
          </a:ln>
        </p:spPr>
        <p:txBody>
          <a:bodyPr wrap="none" anchor="ctr"/>
          <a:lstStyle/>
          <a:p>
            <a:endParaRPr lang="ru-RU"/>
          </a:p>
        </p:txBody>
      </p:sp>
      <p:sp>
        <p:nvSpPr>
          <p:cNvPr id="47111" name="Line 44"/>
          <p:cNvSpPr>
            <a:spLocks noChangeShapeType="1"/>
          </p:cNvSpPr>
          <p:nvPr/>
        </p:nvSpPr>
        <p:spPr bwMode="auto">
          <a:xfrm>
            <a:off x="4787900" y="4149725"/>
            <a:ext cx="0" cy="71438"/>
          </a:xfrm>
          <a:prstGeom prst="line">
            <a:avLst/>
          </a:prstGeom>
          <a:noFill/>
          <a:ln w="57150">
            <a:solidFill>
              <a:schemeClr val="tx1"/>
            </a:solidFill>
            <a:round/>
            <a:headEnd/>
            <a:tailEnd type="triangle" w="med" len="med"/>
          </a:ln>
        </p:spPr>
        <p:txBody>
          <a:bodyPr/>
          <a:lstStyle/>
          <a:p>
            <a:endParaRPr lang="ru-RU"/>
          </a:p>
        </p:txBody>
      </p:sp>
      <p:sp>
        <p:nvSpPr>
          <p:cNvPr id="47112" name="Line 45"/>
          <p:cNvSpPr>
            <a:spLocks noChangeShapeType="1"/>
          </p:cNvSpPr>
          <p:nvPr/>
        </p:nvSpPr>
        <p:spPr bwMode="auto">
          <a:xfrm>
            <a:off x="5219700" y="2349500"/>
            <a:ext cx="0" cy="0"/>
          </a:xfrm>
          <a:prstGeom prst="line">
            <a:avLst/>
          </a:prstGeom>
          <a:noFill/>
          <a:ln w="9525">
            <a:solidFill>
              <a:schemeClr val="tx1"/>
            </a:solidFill>
            <a:round/>
            <a:headEnd/>
            <a:tailEnd type="triangle" w="med" len="med"/>
          </a:ln>
        </p:spPr>
        <p:txBody>
          <a:bodyPr/>
          <a:lstStyle/>
          <a:p>
            <a:endParaRPr lang="ru-RU"/>
          </a:p>
        </p:txBody>
      </p:sp>
      <p:sp>
        <p:nvSpPr>
          <p:cNvPr id="47113" name="Line 46"/>
          <p:cNvSpPr>
            <a:spLocks noChangeShapeType="1"/>
          </p:cNvSpPr>
          <p:nvPr/>
        </p:nvSpPr>
        <p:spPr bwMode="auto">
          <a:xfrm flipV="1">
            <a:off x="5435600" y="2276475"/>
            <a:ext cx="144463" cy="71438"/>
          </a:xfrm>
          <a:prstGeom prst="line">
            <a:avLst/>
          </a:prstGeom>
          <a:noFill/>
          <a:ln w="57150">
            <a:solidFill>
              <a:schemeClr val="tx1"/>
            </a:solidFill>
            <a:round/>
            <a:headEnd/>
            <a:tailEnd type="triangle" w="med" len="med"/>
          </a:ln>
        </p:spPr>
        <p:txBody>
          <a:bodyPr/>
          <a:lstStyle/>
          <a:p>
            <a:endParaRPr lang="ru-RU"/>
          </a:p>
        </p:txBody>
      </p:sp>
      <p:sp>
        <p:nvSpPr>
          <p:cNvPr id="47114" name="Line 47"/>
          <p:cNvSpPr>
            <a:spLocks noChangeShapeType="1"/>
          </p:cNvSpPr>
          <p:nvPr/>
        </p:nvSpPr>
        <p:spPr bwMode="auto">
          <a:xfrm flipV="1">
            <a:off x="4500563" y="1773238"/>
            <a:ext cx="71437" cy="71437"/>
          </a:xfrm>
          <a:prstGeom prst="line">
            <a:avLst/>
          </a:prstGeom>
          <a:noFill/>
          <a:ln w="57150">
            <a:solidFill>
              <a:schemeClr val="tx1"/>
            </a:solidFill>
            <a:round/>
            <a:headEnd/>
            <a:tailEnd type="triangle" w="med" len="med"/>
          </a:ln>
        </p:spPr>
        <p:txBody>
          <a:bodyPr/>
          <a:lstStyle/>
          <a:p>
            <a:endParaRPr lang="ru-RU"/>
          </a:p>
        </p:txBody>
      </p:sp>
      <p:sp>
        <p:nvSpPr>
          <p:cNvPr id="47115" name="Line 48"/>
          <p:cNvSpPr>
            <a:spLocks noChangeShapeType="1"/>
          </p:cNvSpPr>
          <p:nvPr/>
        </p:nvSpPr>
        <p:spPr bwMode="auto">
          <a:xfrm flipH="1">
            <a:off x="2124075" y="4365625"/>
            <a:ext cx="71438" cy="71438"/>
          </a:xfrm>
          <a:prstGeom prst="line">
            <a:avLst/>
          </a:prstGeom>
          <a:noFill/>
          <a:ln w="57150">
            <a:solidFill>
              <a:schemeClr val="tx1"/>
            </a:solidFill>
            <a:round/>
            <a:headEnd/>
            <a:tailEnd type="triangle" w="med" len="med"/>
          </a:ln>
        </p:spPr>
        <p:txBody>
          <a:bodyPr/>
          <a:lstStyle/>
          <a:p>
            <a:endParaRPr lang="ru-RU"/>
          </a:p>
        </p:txBody>
      </p:sp>
      <p:sp>
        <p:nvSpPr>
          <p:cNvPr id="47116" name="Text Box 49"/>
          <p:cNvSpPr txBox="1">
            <a:spLocks noChangeArrowheads="1"/>
          </p:cNvSpPr>
          <p:nvPr/>
        </p:nvSpPr>
        <p:spPr bwMode="auto">
          <a:xfrm>
            <a:off x="4787900" y="1700213"/>
            <a:ext cx="504825" cy="457200"/>
          </a:xfrm>
          <a:prstGeom prst="rect">
            <a:avLst/>
          </a:prstGeom>
          <a:noFill/>
          <a:ln w="9525">
            <a:noFill/>
            <a:miter lim="800000"/>
            <a:headEnd/>
            <a:tailEnd/>
          </a:ln>
        </p:spPr>
        <p:txBody>
          <a:bodyPr>
            <a:spAutoFit/>
          </a:bodyPr>
          <a:lstStyle/>
          <a:p>
            <a:pPr>
              <a:spcBef>
                <a:spcPct val="50000"/>
              </a:spcBef>
            </a:pPr>
            <a:r>
              <a:rPr lang="ru-RU" sz="2400" b="1"/>
              <a:t>2</a:t>
            </a:r>
          </a:p>
        </p:txBody>
      </p:sp>
      <p:sp>
        <p:nvSpPr>
          <p:cNvPr id="51213" name="Text Box 50"/>
          <p:cNvSpPr txBox="1">
            <a:spLocks noChangeArrowheads="1"/>
          </p:cNvSpPr>
          <p:nvPr/>
        </p:nvSpPr>
        <p:spPr bwMode="auto">
          <a:xfrm>
            <a:off x="5364163" y="2420938"/>
            <a:ext cx="720725" cy="519112"/>
          </a:xfrm>
          <a:prstGeom prst="rect">
            <a:avLst/>
          </a:prstGeom>
          <a:noFill/>
          <a:ln w="9525">
            <a:noFill/>
            <a:miter lim="800000"/>
            <a:headEnd/>
            <a:tailEnd/>
          </a:ln>
        </p:spPr>
        <p:txBody>
          <a:bodyPr>
            <a:spAutoFit/>
          </a:bodyPr>
          <a:lstStyle/>
          <a:p>
            <a:pPr>
              <a:spcBef>
                <a:spcPct val="50000"/>
              </a:spcBef>
              <a:defRPr/>
            </a:pPr>
            <a:r>
              <a:rPr lang="ru-RU" sz="2400" b="1" dirty="0"/>
              <a:t>1 </a:t>
            </a:r>
            <a:r>
              <a:rPr lang="ru-RU" sz="2800" dirty="0"/>
              <a:t>-</a:t>
            </a:r>
            <a:r>
              <a:rPr lang="ru-RU" sz="2800" dirty="0">
                <a:solidFill>
                  <a:schemeClr val="accent1">
                    <a:lumMod val="60000"/>
                    <a:lumOff val="40000"/>
                  </a:schemeClr>
                </a:solidFill>
              </a:rPr>
              <a:t> </a:t>
            </a:r>
          </a:p>
        </p:txBody>
      </p:sp>
      <p:sp>
        <p:nvSpPr>
          <p:cNvPr id="47118" name="Text Box 53"/>
          <p:cNvSpPr txBox="1">
            <a:spLocks noChangeArrowheads="1"/>
          </p:cNvSpPr>
          <p:nvPr/>
        </p:nvSpPr>
        <p:spPr bwMode="auto">
          <a:xfrm>
            <a:off x="4427538" y="4292600"/>
            <a:ext cx="792162" cy="519113"/>
          </a:xfrm>
          <a:prstGeom prst="rect">
            <a:avLst/>
          </a:prstGeom>
          <a:noFill/>
          <a:ln w="9525">
            <a:noFill/>
            <a:miter lim="800000"/>
            <a:headEnd/>
            <a:tailEnd/>
          </a:ln>
        </p:spPr>
        <p:txBody>
          <a:bodyPr>
            <a:spAutoFit/>
          </a:bodyPr>
          <a:lstStyle/>
          <a:p>
            <a:pPr>
              <a:spcBef>
                <a:spcPct val="50000"/>
              </a:spcBef>
            </a:pPr>
            <a:r>
              <a:rPr lang="ru-RU" sz="2400" b="1"/>
              <a:t>2 </a:t>
            </a:r>
            <a:r>
              <a:rPr lang="ru-RU" sz="2800"/>
              <a:t>-</a:t>
            </a:r>
            <a:r>
              <a:rPr lang="ru-RU" sz="2400" b="1"/>
              <a:t> </a:t>
            </a:r>
          </a:p>
        </p:txBody>
      </p:sp>
      <p:sp>
        <p:nvSpPr>
          <p:cNvPr id="47119" name="Text Box 54"/>
          <p:cNvSpPr txBox="1">
            <a:spLocks noChangeArrowheads="1"/>
          </p:cNvSpPr>
          <p:nvPr/>
        </p:nvSpPr>
        <p:spPr bwMode="auto">
          <a:xfrm>
            <a:off x="1692275" y="4508500"/>
            <a:ext cx="719138" cy="457200"/>
          </a:xfrm>
          <a:prstGeom prst="rect">
            <a:avLst/>
          </a:prstGeom>
          <a:noFill/>
          <a:ln w="9525">
            <a:noFill/>
            <a:miter lim="800000"/>
            <a:headEnd/>
            <a:tailEnd/>
          </a:ln>
        </p:spPr>
        <p:txBody>
          <a:bodyPr>
            <a:spAutoFit/>
          </a:bodyPr>
          <a:lstStyle/>
          <a:p>
            <a:pPr>
              <a:spcBef>
                <a:spcPct val="50000"/>
              </a:spcBef>
            </a:pPr>
            <a:r>
              <a:rPr lang="ru-RU" sz="2400" b="1"/>
              <a:t>3</a:t>
            </a:r>
          </a:p>
        </p:txBody>
      </p:sp>
      <p:sp>
        <p:nvSpPr>
          <p:cNvPr id="47120" name="Text Box 55"/>
          <p:cNvSpPr txBox="1">
            <a:spLocks noChangeArrowheads="1"/>
          </p:cNvSpPr>
          <p:nvPr/>
        </p:nvSpPr>
        <p:spPr bwMode="auto">
          <a:xfrm>
            <a:off x="5867400" y="2420938"/>
            <a:ext cx="3097213" cy="366712"/>
          </a:xfrm>
          <a:prstGeom prst="rect">
            <a:avLst/>
          </a:prstGeom>
          <a:noFill/>
          <a:ln w="9525">
            <a:noFill/>
            <a:miter lim="800000"/>
            <a:headEnd/>
            <a:tailEnd/>
          </a:ln>
        </p:spPr>
        <p:txBody>
          <a:bodyPr>
            <a:spAutoFit/>
          </a:bodyPr>
          <a:lstStyle/>
          <a:p>
            <a:pPr>
              <a:spcBef>
                <a:spcPct val="50000"/>
              </a:spcBef>
            </a:pPr>
            <a:endParaRPr lang="ru-RU" sz="1800"/>
          </a:p>
        </p:txBody>
      </p:sp>
      <p:sp>
        <p:nvSpPr>
          <p:cNvPr id="234552" name="Text Box 56"/>
          <p:cNvSpPr txBox="1">
            <a:spLocks noChangeArrowheads="1"/>
          </p:cNvSpPr>
          <p:nvPr/>
        </p:nvSpPr>
        <p:spPr bwMode="auto">
          <a:xfrm>
            <a:off x="5715000" y="2420938"/>
            <a:ext cx="3178175" cy="701675"/>
          </a:xfrm>
          <a:prstGeom prst="rect">
            <a:avLst/>
          </a:prstGeom>
          <a:noFill/>
          <a:ln w="9525">
            <a:noFill/>
            <a:miter lim="800000"/>
            <a:headEnd/>
            <a:tailEnd/>
          </a:ln>
        </p:spPr>
        <p:txBody>
          <a:bodyPr>
            <a:spAutoFit/>
          </a:bodyPr>
          <a:lstStyle/>
          <a:p>
            <a:pPr algn="ctr">
              <a:spcBef>
                <a:spcPct val="50000"/>
              </a:spcBef>
            </a:pPr>
            <a:r>
              <a:rPr lang="ru-RU" sz="2000" b="1"/>
              <a:t> так, будто  бы ничего  нет  на  пути α - частицы</a:t>
            </a:r>
          </a:p>
        </p:txBody>
      </p:sp>
      <p:sp>
        <p:nvSpPr>
          <p:cNvPr id="234555" name="Text Box 59"/>
          <p:cNvSpPr txBox="1">
            <a:spLocks noChangeArrowheads="1"/>
          </p:cNvSpPr>
          <p:nvPr/>
        </p:nvSpPr>
        <p:spPr bwMode="auto">
          <a:xfrm>
            <a:off x="4643438" y="4365625"/>
            <a:ext cx="3816350" cy="701675"/>
          </a:xfrm>
          <a:prstGeom prst="rect">
            <a:avLst/>
          </a:prstGeom>
          <a:noFill/>
          <a:ln w="9525">
            <a:noFill/>
            <a:miter lim="800000"/>
            <a:headEnd/>
            <a:tailEnd/>
          </a:ln>
        </p:spPr>
        <p:txBody>
          <a:bodyPr>
            <a:spAutoFit/>
          </a:bodyPr>
          <a:lstStyle/>
          <a:p>
            <a:pPr algn="ctr">
              <a:spcBef>
                <a:spcPct val="50000"/>
              </a:spcBef>
            </a:pPr>
            <a:r>
              <a:rPr lang="ru-RU" sz="1800" b="1"/>
              <a:t>  </a:t>
            </a:r>
            <a:r>
              <a:rPr lang="ru-RU" sz="2000" b="1"/>
              <a:t>частицы  отклоняются  на  небольшой  угол</a:t>
            </a:r>
          </a:p>
        </p:txBody>
      </p:sp>
      <p:sp>
        <p:nvSpPr>
          <p:cNvPr id="234556" name="Text Box 60"/>
          <p:cNvSpPr txBox="1">
            <a:spLocks noChangeArrowheads="1"/>
          </p:cNvSpPr>
          <p:nvPr/>
        </p:nvSpPr>
        <p:spPr bwMode="auto">
          <a:xfrm>
            <a:off x="1258888" y="5157788"/>
            <a:ext cx="3744912" cy="701675"/>
          </a:xfrm>
          <a:prstGeom prst="rect">
            <a:avLst/>
          </a:prstGeom>
          <a:noFill/>
          <a:ln w="9525">
            <a:noFill/>
            <a:miter lim="800000"/>
            <a:headEnd/>
            <a:tailEnd/>
          </a:ln>
        </p:spPr>
        <p:txBody>
          <a:bodyPr>
            <a:spAutoFit/>
          </a:bodyPr>
          <a:lstStyle/>
          <a:p>
            <a:pPr>
              <a:spcBef>
                <a:spcPct val="50000"/>
              </a:spcBef>
            </a:pPr>
            <a:r>
              <a:rPr lang="ru-RU" sz="2000" b="1"/>
              <a:t>Одна  из  2000  частиц  отклонилась  на угол &gt; 90</a:t>
            </a:r>
            <a:r>
              <a:rPr lang="ru-RU" sz="2000" b="1" baseline="42000"/>
              <a:t>о</a:t>
            </a:r>
          </a:p>
        </p:txBody>
      </p:sp>
      <p:sp>
        <p:nvSpPr>
          <p:cNvPr id="234557" name="Oval 61"/>
          <p:cNvSpPr>
            <a:spLocks noChangeArrowheads="1"/>
          </p:cNvSpPr>
          <p:nvPr/>
        </p:nvSpPr>
        <p:spPr bwMode="auto">
          <a:xfrm>
            <a:off x="3276600" y="2781300"/>
            <a:ext cx="503238" cy="503238"/>
          </a:xfrm>
          <a:prstGeom prst="ellipse">
            <a:avLst/>
          </a:prstGeom>
          <a:solidFill>
            <a:schemeClr val="accent1">
              <a:lumMod val="60000"/>
              <a:lumOff val="40000"/>
            </a:schemeClr>
          </a:solidFill>
          <a:ln w="9525">
            <a:solidFill>
              <a:schemeClr val="tx1"/>
            </a:solidFill>
            <a:round/>
            <a:headEnd/>
            <a:tailEnd/>
          </a:ln>
        </p:spPr>
        <p:txBody>
          <a:bodyPr wrap="none" anchor="ctr"/>
          <a:lstStyle/>
          <a:p>
            <a:pPr>
              <a:defRPr/>
            </a:pPr>
            <a:endParaRPr lang="ru-RU"/>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34511"/>
                                        </p:tgtEl>
                                        <p:attrNameLst>
                                          <p:attrName>style.visibility</p:attrName>
                                        </p:attrNameLst>
                                      </p:cBhvr>
                                      <p:to>
                                        <p:strVal val="visible"/>
                                      </p:to>
                                    </p:set>
                                    <p:anim calcmode="lin" valueType="num">
                                      <p:cBhvr>
                                        <p:cTn id="7" dur="500" fill="hold"/>
                                        <p:tgtEl>
                                          <p:spTgt spid="234511"/>
                                        </p:tgtEl>
                                        <p:attrNameLst>
                                          <p:attrName>ppt_w</p:attrName>
                                        </p:attrNameLst>
                                      </p:cBhvr>
                                      <p:tavLst>
                                        <p:tav tm="0">
                                          <p:val>
                                            <p:fltVal val="0"/>
                                          </p:val>
                                        </p:tav>
                                        <p:tav tm="100000">
                                          <p:val>
                                            <p:strVal val="#ppt_w"/>
                                          </p:val>
                                        </p:tav>
                                      </p:tavLst>
                                    </p:anim>
                                    <p:anim calcmode="lin" valueType="num">
                                      <p:cBhvr>
                                        <p:cTn id="8" dur="500" fill="hold"/>
                                        <p:tgtEl>
                                          <p:spTgt spid="23451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4552"/>
                                        </p:tgtEl>
                                        <p:attrNameLst>
                                          <p:attrName>style.visibility</p:attrName>
                                        </p:attrNameLst>
                                      </p:cBhvr>
                                      <p:to>
                                        <p:strVal val="visible"/>
                                      </p:to>
                                    </p:set>
                                    <p:anim calcmode="lin" valueType="num">
                                      <p:cBhvr additive="base">
                                        <p:cTn id="13" dur="500" fill="hold"/>
                                        <p:tgtEl>
                                          <p:spTgt spid="234552"/>
                                        </p:tgtEl>
                                        <p:attrNameLst>
                                          <p:attrName>ppt_x</p:attrName>
                                        </p:attrNameLst>
                                      </p:cBhvr>
                                      <p:tavLst>
                                        <p:tav tm="0">
                                          <p:val>
                                            <p:strVal val="#ppt_x"/>
                                          </p:val>
                                        </p:tav>
                                        <p:tav tm="100000">
                                          <p:val>
                                            <p:strVal val="#ppt_x"/>
                                          </p:val>
                                        </p:tav>
                                      </p:tavLst>
                                    </p:anim>
                                    <p:anim calcmode="lin" valueType="num">
                                      <p:cBhvr additive="base">
                                        <p:cTn id="14" dur="500" fill="hold"/>
                                        <p:tgtEl>
                                          <p:spTgt spid="23455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4555"/>
                                        </p:tgtEl>
                                        <p:attrNameLst>
                                          <p:attrName>style.visibility</p:attrName>
                                        </p:attrNameLst>
                                      </p:cBhvr>
                                      <p:to>
                                        <p:strVal val="visible"/>
                                      </p:to>
                                    </p:set>
                                    <p:anim calcmode="lin" valueType="num">
                                      <p:cBhvr additive="base">
                                        <p:cTn id="19" dur="500" fill="hold"/>
                                        <p:tgtEl>
                                          <p:spTgt spid="234555"/>
                                        </p:tgtEl>
                                        <p:attrNameLst>
                                          <p:attrName>ppt_x</p:attrName>
                                        </p:attrNameLst>
                                      </p:cBhvr>
                                      <p:tavLst>
                                        <p:tav tm="0">
                                          <p:val>
                                            <p:strVal val="#ppt_x"/>
                                          </p:val>
                                        </p:tav>
                                        <p:tav tm="100000">
                                          <p:val>
                                            <p:strVal val="#ppt_x"/>
                                          </p:val>
                                        </p:tav>
                                      </p:tavLst>
                                    </p:anim>
                                    <p:anim calcmode="lin" valueType="num">
                                      <p:cBhvr additive="base">
                                        <p:cTn id="20" dur="500" fill="hold"/>
                                        <p:tgtEl>
                                          <p:spTgt spid="23455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4556"/>
                                        </p:tgtEl>
                                        <p:attrNameLst>
                                          <p:attrName>style.visibility</p:attrName>
                                        </p:attrNameLst>
                                      </p:cBhvr>
                                      <p:to>
                                        <p:strVal val="visible"/>
                                      </p:to>
                                    </p:set>
                                    <p:anim calcmode="lin" valueType="num">
                                      <p:cBhvr additive="base">
                                        <p:cTn id="25" dur="500" fill="hold"/>
                                        <p:tgtEl>
                                          <p:spTgt spid="234556"/>
                                        </p:tgtEl>
                                        <p:attrNameLst>
                                          <p:attrName>ppt_x</p:attrName>
                                        </p:attrNameLst>
                                      </p:cBhvr>
                                      <p:tavLst>
                                        <p:tav tm="0">
                                          <p:val>
                                            <p:strVal val="#ppt_x"/>
                                          </p:val>
                                        </p:tav>
                                        <p:tav tm="100000">
                                          <p:val>
                                            <p:strVal val="#ppt_x"/>
                                          </p:val>
                                        </p:tav>
                                      </p:tavLst>
                                    </p:anim>
                                    <p:anim calcmode="lin" valueType="num">
                                      <p:cBhvr additive="base">
                                        <p:cTn id="26" dur="500" fill="hold"/>
                                        <p:tgtEl>
                                          <p:spTgt spid="234556"/>
                                        </p:tgtEl>
                                        <p:attrNameLst>
                                          <p:attrName>ppt_y</p:attrName>
                                        </p:attrNameLst>
                                      </p:cBhvr>
                                      <p:tavLst>
                                        <p:tav tm="0">
                                          <p:val>
                                            <p:strVal val="1+#ppt_h/2"/>
                                          </p:val>
                                        </p:tav>
                                        <p:tav tm="100000">
                                          <p:val>
                                            <p:strVal val="#ppt_y"/>
                                          </p:val>
                                        </p:tav>
                                      </p:tavLst>
                                    </p:anim>
                                  </p:childTnLst>
                                </p:cTn>
                              </p:par>
                              <p:par>
                                <p:cTn id="27" presetID="8" presetClass="emph" presetSubtype="0" accel="50000" decel="50000" fill="hold" grpId="0" nodeType="withEffect">
                                  <p:stCondLst>
                                    <p:cond delay="0"/>
                                  </p:stCondLst>
                                  <p:childTnLst>
                                    <p:animRot by="21600000">
                                      <p:cBhvr>
                                        <p:cTn id="28" dur="2000" fill="hold"/>
                                        <p:tgtEl>
                                          <p:spTgt spid="23455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511" grpId="0"/>
      <p:bldP spid="234552" grpId="0"/>
      <p:bldP spid="234555" grpId="0"/>
      <p:bldP spid="234556" grpId="0"/>
      <p:bldP spid="234557"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CCFF"/>
            </a:gs>
            <a:gs pos="100000">
              <a:schemeClr val="accent2"/>
            </a:gs>
          </a:gsLst>
          <a:path path="rect">
            <a:fillToRect r="100000" b="100000"/>
          </a:path>
        </a:gradFill>
        <a:effectLst/>
      </p:bgPr>
    </p:bg>
    <p:spTree>
      <p:nvGrpSpPr>
        <p:cNvPr id="1" name=""/>
        <p:cNvGrpSpPr/>
        <p:nvPr/>
      </p:nvGrpSpPr>
      <p:grpSpPr>
        <a:xfrm>
          <a:off x="0" y="0"/>
          <a:ext cx="0" cy="0"/>
          <a:chOff x="0" y="0"/>
          <a:chExt cx="0" cy="0"/>
        </a:xfrm>
      </p:grpSpPr>
      <p:pic>
        <p:nvPicPr>
          <p:cNvPr id="48130" name="Picture 4" descr="j0229389"/>
          <p:cNvPicPr>
            <a:picLocks noChangeAspect="1" noChangeArrowheads="1"/>
          </p:cNvPicPr>
          <p:nvPr/>
        </p:nvPicPr>
        <p:blipFill>
          <a:blip r:embed="rId2" cstate="print"/>
          <a:srcRect/>
          <a:stretch>
            <a:fillRect/>
          </a:stretch>
        </p:blipFill>
        <p:spPr bwMode="auto">
          <a:xfrm rot="-346858">
            <a:off x="1187450" y="1125538"/>
            <a:ext cx="7561263" cy="5184775"/>
          </a:xfrm>
          <a:prstGeom prst="rect">
            <a:avLst/>
          </a:prstGeom>
          <a:noFill/>
          <a:ln w="9525">
            <a:noFill/>
            <a:miter lim="800000"/>
            <a:headEnd/>
            <a:tailEnd/>
          </a:ln>
        </p:spPr>
      </p:pic>
      <p:sp>
        <p:nvSpPr>
          <p:cNvPr id="308229" name="WordArt 5"/>
          <p:cNvSpPr>
            <a:spLocks noChangeArrowheads="1" noChangeShapeType="1" noTextEdit="1"/>
          </p:cNvSpPr>
          <p:nvPr/>
        </p:nvSpPr>
        <p:spPr bwMode="auto">
          <a:xfrm>
            <a:off x="684213" y="692150"/>
            <a:ext cx="5040312" cy="657225"/>
          </a:xfrm>
          <a:prstGeom prst="rect">
            <a:avLst/>
          </a:prstGeom>
        </p:spPr>
        <p:txBody>
          <a:bodyPr wrap="none" fromWordArt="1">
            <a:prstTxWarp prst="textDoubleWave1">
              <a:avLst>
                <a:gd name="adj1" fmla="val 6500"/>
                <a:gd name="adj2" fmla="val 0"/>
              </a:avLst>
            </a:prstTxWarp>
          </a:bodyPr>
          <a:lstStyle/>
          <a:p>
            <a:pPr algn="ctr"/>
            <a:r>
              <a:rPr lang="ru-RU" sz="3600" kern="10" spc="-360">
                <a:ln w="12700">
                  <a:solidFill>
                    <a:srgbClr val="000099"/>
                  </a:solidFill>
                  <a:round/>
                  <a:headEnd/>
                  <a:tailEnd/>
                </a:ln>
                <a:solidFill>
                  <a:srgbClr val="33CCFF"/>
                </a:solidFill>
                <a:effectLst>
                  <a:outerShdw dist="125724" dir="18900000" algn="ctr" rotWithShape="0">
                    <a:srgbClr val="000099"/>
                  </a:outerShdw>
                </a:effectLst>
                <a:latin typeface="Impact"/>
              </a:rPr>
              <a:t>О б ъ я с н е н и е </a:t>
            </a:r>
          </a:p>
        </p:txBody>
      </p:sp>
      <p:sp>
        <p:nvSpPr>
          <p:cNvPr id="48132" name="Text Box 7"/>
          <p:cNvSpPr txBox="1">
            <a:spLocks noChangeArrowheads="1"/>
          </p:cNvSpPr>
          <p:nvPr/>
        </p:nvSpPr>
        <p:spPr bwMode="auto">
          <a:xfrm>
            <a:off x="2268538" y="2420938"/>
            <a:ext cx="5040312" cy="762000"/>
          </a:xfrm>
          <a:prstGeom prst="rect">
            <a:avLst/>
          </a:prstGeom>
          <a:noFill/>
          <a:ln w="9525">
            <a:noFill/>
            <a:miter lim="800000"/>
            <a:headEnd/>
            <a:tailEnd/>
          </a:ln>
        </p:spPr>
        <p:txBody>
          <a:bodyPr>
            <a:spAutoFit/>
          </a:bodyPr>
          <a:lstStyle/>
          <a:p>
            <a:pPr>
              <a:spcBef>
                <a:spcPct val="50000"/>
              </a:spcBef>
            </a:pPr>
            <a:endParaRPr lang="ru-RU" sz="4400"/>
          </a:p>
        </p:txBody>
      </p:sp>
      <p:sp>
        <p:nvSpPr>
          <p:cNvPr id="308232" name="Rectangle 8"/>
          <p:cNvSpPr>
            <a:spLocks noChangeArrowheads="1"/>
          </p:cNvSpPr>
          <p:nvPr/>
        </p:nvSpPr>
        <p:spPr bwMode="auto">
          <a:xfrm>
            <a:off x="2290763" y="2276475"/>
            <a:ext cx="4562475" cy="3387725"/>
          </a:xfrm>
          <a:prstGeom prst="rect">
            <a:avLst/>
          </a:prstGeom>
          <a:noFill/>
          <a:ln w="9525">
            <a:noFill/>
            <a:miter lim="800000"/>
            <a:headEnd/>
            <a:tailEnd/>
          </a:ln>
        </p:spPr>
        <p:txBody>
          <a:bodyPr>
            <a:spAutoFit/>
          </a:bodyPr>
          <a:lstStyle/>
          <a:p>
            <a:pPr algn="ctr"/>
            <a:r>
              <a:rPr lang="ru-RU" sz="3600" b="1">
                <a:solidFill>
                  <a:srgbClr val="0000FF"/>
                </a:solidFill>
              </a:rPr>
              <a:t>Прочитай  материал  на странице  174 – 175</a:t>
            </a:r>
          </a:p>
          <a:p>
            <a:pPr algn="ctr"/>
            <a:r>
              <a:rPr lang="ru-RU" sz="3600" b="1">
                <a:solidFill>
                  <a:srgbClr val="0000FF"/>
                </a:solidFill>
              </a:rPr>
              <a:t>Физика  11  класс  под  редакцией  Г.Я.Мякишев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08229"/>
                                        </p:tgtEl>
                                        <p:attrNameLst>
                                          <p:attrName>style.visibility</p:attrName>
                                        </p:attrNameLst>
                                      </p:cBhvr>
                                      <p:to>
                                        <p:strVal val="visible"/>
                                      </p:to>
                                    </p:set>
                                    <p:animEffect transition="in" filter="plus(in)">
                                      <p:cBhvr>
                                        <p:cTn id="7" dur="2000"/>
                                        <p:tgtEl>
                                          <p:spTgt spid="3082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08232"/>
                                        </p:tgtEl>
                                        <p:attrNameLst>
                                          <p:attrName>style.visibility</p:attrName>
                                        </p:attrNameLst>
                                      </p:cBhvr>
                                      <p:to>
                                        <p:strVal val="visible"/>
                                      </p:to>
                                    </p:set>
                                    <p:animEffect transition="in" filter="barn(inHorizontal)">
                                      <p:cBhvr>
                                        <p:cTn id="12" dur="500"/>
                                        <p:tgtEl>
                                          <p:spTgt spid="308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9" grpId="0" animBg="1"/>
      <p:bldP spid="308232"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000082"/>
            </a:gs>
            <a:gs pos="30000">
              <a:srgbClr val="66008F"/>
            </a:gs>
            <a:gs pos="64999">
              <a:srgbClr val="BA0066"/>
            </a:gs>
            <a:gs pos="89999">
              <a:srgbClr val="FF0000"/>
            </a:gs>
            <a:gs pos="100000">
              <a:srgbClr val="FF8200"/>
            </a:gs>
          </a:gsLst>
          <a:path path="shape">
            <a:fillToRect l="50000" t="50000" r="50000" b="50000"/>
          </a:path>
        </a:gradFill>
        <a:effectLst/>
      </p:bgPr>
    </p:bg>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179388" y="692150"/>
            <a:ext cx="8229600" cy="1223963"/>
          </a:xfrm>
        </p:spPr>
        <p:txBody>
          <a:bodyPr/>
          <a:lstStyle/>
          <a:p>
            <a:pPr eaLnBrk="1" hangingPunct="1"/>
            <a:r>
              <a:rPr lang="ru-RU" b="1" i="1" smtClean="0">
                <a:solidFill>
                  <a:srgbClr val="FF0000"/>
                </a:solidFill>
                <a:latin typeface="Monotype Corsiva" pitchFamily="66" charset="0"/>
              </a:rPr>
              <a:t>Отсюда  вытекала  планетарная  модель  атома.</a:t>
            </a:r>
          </a:p>
        </p:txBody>
      </p:sp>
      <p:pic>
        <p:nvPicPr>
          <p:cNvPr id="49155" name="Picture 15" descr="BD21338_"/>
          <p:cNvPicPr>
            <a:picLocks noChangeAspect="1" noChangeArrowheads="1"/>
          </p:cNvPicPr>
          <p:nvPr>
            <p:ph type="body" idx="1"/>
          </p:nvPr>
        </p:nvPicPr>
        <p:blipFill>
          <a:blip r:embed="rId2" cstate="print"/>
          <a:srcRect/>
          <a:stretch>
            <a:fillRect/>
          </a:stretch>
        </p:blipFill>
        <p:spPr>
          <a:xfrm>
            <a:off x="8621713" y="188913"/>
            <a:ext cx="166687" cy="4032250"/>
          </a:xfrm>
          <a:noFill/>
        </p:spPr>
      </p:pic>
      <p:pic>
        <p:nvPicPr>
          <p:cNvPr id="49156" name="Picture 16" descr="BD21338_"/>
          <p:cNvPicPr>
            <a:picLocks noChangeAspect="1" noChangeArrowheads="1"/>
          </p:cNvPicPr>
          <p:nvPr/>
        </p:nvPicPr>
        <p:blipFill>
          <a:blip r:embed="rId3" cstate="print"/>
          <a:srcRect/>
          <a:stretch>
            <a:fillRect/>
          </a:stretch>
        </p:blipFill>
        <p:spPr bwMode="auto">
          <a:xfrm>
            <a:off x="2268538" y="549275"/>
            <a:ext cx="6684962" cy="142875"/>
          </a:xfrm>
          <a:prstGeom prst="rect">
            <a:avLst/>
          </a:prstGeom>
          <a:noFill/>
          <a:ln w="9525">
            <a:noFill/>
            <a:miter lim="800000"/>
            <a:headEnd/>
            <a:tailEnd/>
          </a:ln>
        </p:spPr>
      </p:pic>
      <p:pic>
        <p:nvPicPr>
          <p:cNvPr id="49157" name="Picture 17" descr="BD21338_"/>
          <p:cNvPicPr>
            <a:picLocks noChangeAspect="1" noChangeArrowheads="1"/>
          </p:cNvPicPr>
          <p:nvPr/>
        </p:nvPicPr>
        <p:blipFill>
          <a:blip r:embed="rId3" cstate="print"/>
          <a:srcRect/>
          <a:stretch>
            <a:fillRect/>
          </a:stretch>
        </p:blipFill>
        <p:spPr bwMode="auto">
          <a:xfrm>
            <a:off x="5580063" y="404813"/>
            <a:ext cx="3302000" cy="142875"/>
          </a:xfrm>
          <a:prstGeom prst="rect">
            <a:avLst/>
          </a:prstGeom>
          <a:noFill/>
          <a:ln w="9525">
            <a:noFill/>
            <a:miter lim="800000"/>
            <a:headEnd/>
            <a:tailEnd/>
          </a:ln>
        </p:spPr>
      </p:pic>
      <p:pic>
        <p:nvPicPr>
          <p:cNvPr id="49158" name="Picture 19" descr="BD21338_"/>
          <p:cNvPicPr>
            <a:picLocks noChangeAspect="1" noChangeArrowheads="1"/>
          </p:cNvPicPr>
          <p:nvPr/>
        </p:nvPicPr>
        <p:blipFill>
          <a:blip r:embed="rId3" cstate="print"/>
          <a:srcRect/>
          <a:stretch>
            <a:fillRect/>
          </a:stretch>
        </p:blipFill>
        <p:spPr bwMode="auto">
          <a:xfrm>
            <a:off x="539750" y="6308725"/>
            <a:ext cx="6684963" cy="142875"/>
          </a:xfrm>
          <a:prstGeom prst="rect">
            <a:avLst/>
          </a:prstGeom>
          <a:noFill/>
          <a:ln w="9525">
            <a:noFill/>
            <a:miter lim="800000"/>
            <a:headEnd/>
            <a:tailEnd/>
          </a:ln>
        </p:spPr>
      </p:pic>
      <p:pic>
        <p:nvPicPr>
          <p:cNvPr id="49159" name="Picture 20" descr="BD21338_"/>
          <p:cNvPicPr>
            <a:picLocks noChangeAspect="1" noChangeArrowheads="1"/>
          </p:cNvPicPr>
          <p:nvPr/>
        </p:nvPicPr>
        <p:blipFill>
          <a:blip r:embed="rId3" cstate="print"/>
          <a:srcRect/>
          <a:stretch>
            <a:fillRect/>
          </a:stretch>
        </p:blipFill>
        <p:spPr bwMode="auto">
          <a:xfrm>
            <a:off x="250825" y="6165850"/>
            <a:ext cx="3302000" cy="142875"/>
          </a:xfrm>
          <a:prstGeom prst="rect">
            <a:avLst/>
          </a:prstGeom>
          <a:noFill/>
          <a:ln w="9525">
            <a:noFill/>
            <a:miter lim="800000"/>
            <a:headEnd/>
            <a:tailEnd/>
          </a:ln>
        </p:spPr>
      </p:pic>
      <p:sp>
        <p:nvSpPr>
          <p:cNvPr id="49160" name="Oval 23"/>
          <p:cNvSpPr>
            <a:spLocks noChangeArrowheads="1"/>
          </p:cNvSpPr>
          <p:nvPr/>
        </p:nvSpPr>
        <p:spPr bwMode="auto">
          <a:xfrm>
            <a:off x="1258888" y="2708275"/>
            <a:ext cx="1657350" cy="1584325"/>
          </a:xfrm>
          <a:prstGeom prst="ellipse">
            <a:avLst/>
          </a:prstGeom>
          <a:noFill/>
          <a:ln w="38100">
            <a:solidFill>
              <a:srgbClr val="FF0000"/>
            </a:solidFill>
            <a:round/>
            <a:headEnd/>
            <a:tailEnd/>
          </a:ln>
        </p:spPr>
        <p:txBody>
          <a:bodyPr wrap="none" anchor="ctr"/>
          <a:lstStyle/>
          <a:p>
            <a:endParaRPr lang="ru-RU"/>
          </a:p>
        </p:txBody>
      </p:sp>
      <p:sp>
        <p:nvSpPr>
          <p:cNvPr id="49161" name="Oval 24"/>
          <p:cNvSpPr>
            <a:spLocks noChangeArrowheads="1"/>
          </p:cNvSpPr>
          <p:nvPr/>
        </p:nvSpPr>
        <p:spPr bwMode="auto">
          <a:xfrm>
            <a:off x="1908175" y="3284538"/>
            <a:ext cx="431800" cy="431800"/>
          </a:xfrm>
          <a:prstGeom prst="ellipse">
            <a:avLst/>
          </a:prstGeom>
          <a:solidFill>
            <a:srgbClr val="FF0000"/>
          </a:solidFill>
          <a:ln w="9525">
            <a:solidFill>
              <a:srgbClr val="FF0000"/>
            </a:solidFill>
            <a:round/>
            <a:headEnd/>
            <a:tailEnd/>
          </a:ln>
        </p:spPr>
        <p:txBody>
          <a:bodyPr wrap="none" anchor="ctr"/>
          <a:lstStyle/>
          <a:p>
            <a:endParaRPr lang="ru-RU"/>
          </a:p>
        </p:txBody>
      </p:sp>
      <p:sp>
        <p:nvSpPr>
          <p:cNvPr id="49162" name="Line 25"/>
          <p:cNvSpPr>
            <a:spLocks noChangeShapeType="1"/>
          </p:cNvSpPr>
          <p:nvPr/>
        </p:nvSpPr>
        <p:spPr bwMode="auto">
          <a:xfrm flipV="1">
            <a:off x="2268538" y="2997200"/>
            <a:ext cx="287337" cy="360363"/>
          </a:xfrm>
          <a:prstGeom prst="line">
            <a:avLst/>
          </a:prstGeom>
          <a:noFill/>
          <a:ln w="38100">
            <a:solidFill>
              <a:srgbClr val="FFFF00"/>
            </a:solidFill>
            <a:round/>
            <a:headEnd/>
            <a:tailEnd type="triangle" w="med" len="med"/>
          </a:ln>
        </p:spPr>
        <p:txBody>
          <a:bodyPr/>
          <a:lstStyle/>
          <a:p>
            <a:endParaRPr lang="ru-RU"/>
          </a:p>
        </p:txBody>
      </p:sp>
      <p:sp>
        <p:nvSpPr>
          <p:cNvPr id="49163" name="Text Box 27"/>
          <p:cNvSpPr txBox="1">
            <a:spLocks noChangeArrowheads="1"/>
          </p:cNvSpPr>
          <p:nvPr/>
        </p:nvSpPr>
        <p:spPr bwMode="auto">
          <a:xfrm rot="-2963138">
            <a:off x="2070894" y="2761456"/>
            <a:ext cx="503238" cy="396875"/>
          </a:xfrm>
          <a:prstGeom prst="rect">
            <a:avLst/>
          </a:prstGeom>
          <a:noFill/>
          <a:ln w="9525">
            <a:noFill/>
            <a:miter lim="800000"/>
            <a:headEnd/>
            <a:tailEnd/>
          </a:ln>
        </p:spPr>
        <p:txBody>
          <a:bodyPr>
            <a:spAutoFit/>
          </a:bodyPr>
          <a:lstStyle/>
          <a:p>
            <a:pPr>
              <a:spcBef>
                <a:spcPct val="50000"/>
              </a:spcBef>
            </a:pPr>
            <a:r>
              <a:rPr lang="en-US" sz="2000" b="1">
                <a:solidFill>
                  <a:srgbClr val="FFFF00"/>
                </a:solidFill>
              </a:rPr>
              <a:t>r</a:t>
            </a:r>
            <a:endParaRPr lang="ru-RU" sz="2000" b="1">
              <a:solidFill>
                <a:srgbClr val="FFFF00"/>
              </a:solidFill>
            </a:endParaRPr>
          </a:p>
        </p:txBody>
      </p:sp>
      <p:sp>
        <p:nvSpPr>
          <p:cNvPr id="49164" name="Text Box 28"/>
          <p:cNvSpPr txBox="1">
            <a:spLocks noChangeArrowheads="1"/>
          </p:cNvSpPr>
          <p:nvPr/>
        </p:nvSpPr>
        <p:spPr bwMode="auto">
          <a:xfrm>
            <a:off x="1476375" y="3500438"/>
            <a:ext cx="935038" cy="579437"/>
          </a:xfrm>
          <a:prstGeom prst="rect">
            <a:avLst/>
          </a:prstGeom>
          <a:noFill/>
          <a:ln w="9525">
            <a:noFill/>
            <a:miter lim="800000"/>
            <a:headEnd/>
            <a:tailEnd/>
          </a:ln>
        </p:spPr>
        <p:txBody>
          <a:bodyPr>
            <a:spAutoFit/>
          </a:bodyPr>
          <a:lstStyle/>
          <a:p>
            <a:pPr>
              <a:spcBef>
                <a:spcPct val="50000"/>
              </a:spcBef>
            </a:pPr>
            <a:r>
              <a:rPr lang="en-US" sz="3200" b="1">
                <a:solidFill>
                  <a:srgbClr val="FFFF00"/>
                </a:solidFill>
              </a:rPr>
              <a:t> +e</a:t>
            </a:r>
            <a:endParaRPr lang="ru-RU" sz="3200" b="1">
              <a:solidFill>
                <a:srgbClr val="FFFF00"/>
              </a:solidFill>
            </a:endParaRPr>
          </a:p>
        </p:txBody>
      </p:sp>
      <p:sp>
        <p:nvSpPr>
          <p:cNvPr id="49165" name="Text Box 29"/>
          <p:cNvSpPr txBox="1">
            <a:spLocks noChangeArrowheads="1"/>
          </p:cNvSpPr>
          <p:nvPr/>
        </p:nvSpPr>
        <p:spPr bwMode="auto">
          <a:xfrm>
            <a:off x="2700338" y="2492375"/>
            <a:ext cx="1152525" cy="579438"/>
          </a:xfrm>
          <a:prstGeom prst="rect">
            <a:avLst/>
          </a:prstGeom>
          <a:noFill/>
          <a:ln w="9525">
            <a:noFill/>
            <a:miter lim="800000"/>
            <a:headEnd/>
            <a:tailEnd/>
          </a:ln>
        </p:spPr>
        <p:txBody>
          <a:bodyPr>
            <a:spAutoFit/>
          </a:bodyPr>
          <a:lstStyle/>
          <a:p>
            <a:pPr>
              <a:spcBef>
                <a:spcPct val="50000"/>
              </a:spcBef>
            </a:pPr>
            <a:r>
              <a:rPr lang="en-US" sz="3200" b="1">
                <a:solidFill>
                  <a:srgbClr val="FFFF00"/>
                </a:solidFill>
              </a:rPr>
              <a:t>-e</a:t>
            </a:r>
            <a:endParaRPr lang="ru-RU" sz="3200" b="1">
              <a:solidFill>
                <a:srgbClr val="FFFF00"/>
              </a:solidFill>
            </a:endParaRPr>
          </a:p>
        </p:txBody>
      </p:sp>
      <p:sp>
        <p:nvSpPr>
          <p:cNvPr id="273438" name="Oval 30"/>
          <p:cNvSpPr>
            <a:spLocks noChangeArrowheads="1"/>
          </p:cNvSpPr>
          <p:nvPr/>
        </p:nvSpPr>
        <p:spPr bwMode="auto">
          <a:xfrm>
            <a:off x="2555875" y="2852738"/>
            <a:ext cx="215900" cy="2159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273439" name="Text Box 31"/>
          <p:cNvSpPr txBox="1">
            <a:spLocks noChangeArrowheads="1"/>
          </p:cNvSpPr>
          <p:nvPr/>
        </p:nvSpPr>
        <p:spPr bwMode="auto">
          <a:xfrm>
            <a:off x="3708400" y="2205038"/>
            <a:ext cx="4967288" cy="2803525"/>
          </a:xfrm>
          <a:prstGeom prst="rect">
            <a:avLst/>
          </a:prstGeom>
          <a:noFill/>
          <a:ln w="9525">
            <a:noFill/>
            <a:miter lim="800000"/>
            <a:headEnd/>
            <a:tailEnd/>
          </a:ln>
        </p:spPr>
        <p:txBody>
          <a:bodyPr>
            <a:spAutoFit/>
          </a:bodyPr>
          <a:lstStyle/>
          <a:p>
            <a:pPr algn="ctr">
              <a:spcBef>
                <a:spcPct val="50000"/>
              </a:spcBef>
            </a:pPr>
            <a:r>
              <a:rPr lang="ru-RU" sz="3200">
                <a:solidFill>
                  <a:srgbClr val="FFFF00"/>
                </a:solidFill>
              </a:rPr>
              <a:t>Ядро    </a:t>
            </a:r>
            <a:r>
              <a:rPr lang="en-US" sz="3200">
                <a:solidFill>
                  <a:srgbClr val="FFFF00"/>
                </a:solidFill>
              </a:rPr>
              <a:t>d= 10</a:t>
            </a:r>
            <a:r>
              <a:rPr lang="en-US" sz="3200" baseline="42000">
                <a:solidFill>
                  <a:srgbClr val="FFFF00"/>
                </a:solidFill>
              </a:rPr>
              <a:t>-12</a:t>
            </a:r>
            <a:r>
              <a:rPr lang="en-US" sz="3200">
                <a:solidFill>
                  <a:srgbClr val="FFFF00"/>
                </a:solidFill>
              </a:rPr>
              <a:t> – 10</a:t>
            </a:r>
            <a:r>
              <a:rPr lang="en-US" sz="3200" baseline="42000">
                <a:solidFill>
                  <a:srgbClr val="FFFF00"/>
                </a:solidFill>
              </a:rPr>
              <a:t>-13</a:t>
            </a:r>
            <a:r>
              <a:rPr lang="en-US" sz="3200">
                <a:solidFill>
                  <a:srgbClr val="FFFF00"/>
                </a:solidFill>
              </a:rPr>
              <a:t> </a:t>
            </a:r>
            <a:r>
              <a:rPr lang="ru-RU" sz="3200">
                <a:solidFill>
                  <a:srgbClr val="FFFF00"/>
                </a:solidFill>
              </a:rPr>
              <a:t>см</a:t>
            </a:r>
          </a:p>
          <a:p>
            <a:pPr algn="ctr">
              <a:spcBef>
                <a:spcPct val="50000"/>
              </a:spcBef>
            </a:pPr>
            <a:r>
              <a:rPr lang="en-US" sz="3200">
                <a:solidFill>
                  <a:srgbClr val="FFFF00"/>
                </a:solidFill>
              </a:rPr>
              <a:t>R </a:t>
            </a:r>
            <a:r>
              <a:rPr lang="ru-RU" sz="3200">
                <a:solidFill>
                  <a:srgbClr val="FFFF00"/>
                </a:solidFill>
              </a:rPr>
              <a:t>атома</a:t>
            </a:r>
            <a:r>
              <a:rPr lang="en-US" sz="3200">
                <a:solidFill>
                  <a:srgbClr val="FFFF00"/>
                </a:solidFill>
              </a:rPr>
              <a:t> </a:t>
            </a:r>
            <a:r>
              <a:rPr lang="ru-RU" sz="3200" b="1">
                <a:solidFill>
                  <a:srgbClr val="FFFF00"/>
                </a:solidFill>
              </a:rPr>
              <a:t>&gt;</a:t>
            </a:r>
            <a:r>
              <a:rPr lang="en-US" sz="3200">
                <a:solidFill>
                  <a:srgbClr val="FFFF00"/>
                </a:solidFill>
              </a:rPr>
              <a:t> R </a:t>
            </a:r>
            <a:r>
              <a:rPr lang="ru-RU" sz="3200">
                <a:solidFill>
                  <a:srgbClr val="FFFF00"/>
                </a:solidFill>
              </a:rPr>
              <a:t>ядра  в  10 – 100 тыс.раз.</a:t>
            </a:r>
          </a:p>
          <a:p>
            <a:pPr>
              <a:spcBef>
                <a:spcPct val="50000"/>
              </a:spcBef>
            </a:pPr>
            <a:endParaRPr lang="ru-RU" sz="4400"/>
          </a:p>
        </p:txBody>
      </p:sp>
      <p:sp>
        <p:nvSpPr>
          <p:cNvPr id="273440" name="Text Box 32"/>
          <p:cNvSpPr txBox="1">
            <a:spLocks noChangeArrowheads="1"/>
          </p:cNvSpPr>
          <p:nvPr/>
        </p:nvSpPr>
        <p:spPr bwMode="auto">
          <a:xfrm>
            <a:off x="1476375" y="4941888"/>
            <a:ext cx="6767513" cy="1160462"/>
          </a:xfrm>
          <a:prstGeom prst="rect">
            <a:avLst/>
          </a:prstGeom>
          <a:noFill/>
          <a:ln w="9525">
            <a:noFill/>
            <a:miter lim="800000"/>
            <a:headEnd/>
            <a:tailEnd/>
          </a:ln>
        </p:spPr>
        <p:txBody>
          <a:bodyPr>
            <a:spAutoFit/>
          </a:bodyPr>
          <a:lstStyle/>
          <a:p>
            <a:pPr algn="ctr">
              <a:spcBef>
                <a:spcPct val="50000"/>
              </a:spcBef>
            </a:pPr>
            <a:r>
              <a:rPr lang="ru-RU" sz="2800">
                <a:solidFill>
                  <a:srgbClr val="FFFF00"/>
                </a:solidFill>
              </a:rPr>
              <a:t>Прочитай  стр. 176 – 11 класс.</a:t>
            </a:r>
          </a:p>
          <a:p>
            <a:pPr algn="ctr">
              <a:spcBef>
                <a:spcPct val="50000"/>
              </a:spcBef>
            </a:pPr>
            <a:r>
              <a:rPr lang="ru-RU" sz="2800">
                <a:solidFill>
                  <a:srgbClr val="FFFF00"/>
                </a:solidFill>
              </a:rPr>
              <a:t>Г. Я. Мякишев</a:t>
            </a:r>
            <a:r>
              <a:rPr lang="ru-RU" sz="2800"/>
              <a:t>.</a:t>
            </a:r>
          </a:p>
        </p:txBody>
      </p:sp>
      <p:sp>
        <p:nvSpPr>
          <p:cNvPr id="49169" name="AutoShape 33"/>
          <p:cNvSpPr>
            <a:spLocks noChangeArrowheads="1"/>
          </p:cNvSpPr>
          <p:nvPr/>
        </p:nvSpPr>
        <p:spPr bwMode="auto">
          <a:xfrm>
            <a:off x="5003800" y="2492375"/>
            <a:ext cx="215900" cy="144463"/>
          </a:xfrm>
          <a:prstGeom prst="rightArrow">
            <a:avLst>
              <a:gd name="adj1" fmla="val 50000"/>
              <a:gd name="adj2" fmla="val 37363"/>
            </a:avLst>
          </a:prstGeom>
          <a:solidFill>
            <a:schemeClr val="accent1"/>
          </a:solidFill>
          <a:ln w="9525">
            <a:solidFill>
              <a:srgbClr val="FFFF00"/>
            </a:solidFill>
            <a:miter lim="800000"/>
            <a:headEnd/>
            <a:tailEnd/>
          </a:ln>
        </p:spPr>
        <p:txBody>
          <a:bodyPr wrap="none" anchor="ctr"/>
          <a:lstStyle/>
          <a:p>
            <a:endParaRPr lang="ru-RU"/>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73410"/>
                                        </p:tgtEl>
                                        <p:attrNameLst>
                                          <p:attrName>style.visibility</p:attrName>
                                        </p:attrNameLst>
                                      </p:cBhvr>
                                      <p:to>
                                        <p:strVal val="visible"/>
                                      </p:to>
                                    </p:set>
                                    <p:animEffect transition="in" filter="fade">
                                      <p:cBhvr>
                                        <p:cTn id="7" dur="768" decel="100000"/>
                                        <p:tgtEl>
                                          <p:spTgt spid="273410"/>
                                        </p:tgtEl>
                                      </p:cBhvr>
                                    </p:animEffect>
                                    <p:animScale>
                                      <p:cBhvr>
                                        <p:cTn id="8" dur="768" decel="100000"/>
                                        <p:tgtEl>
                                          <p:spTgt spid="273410"/>
                                        </p:tgtEl>
                                      </p:cBhvr>
                                      <p:from x="10000" y="10000"/>
                                      <p:to x="200000" y="450000"/>
                                    </p:animScale>
                                    <p:animScale>
                                      <p:cBhvr>
                                        <p:cTn id="9" dur="1230" accel="100000" fill="hold">
                                          <p:stCondLst>
                                            <p:cond delay="768"/>
                                          </p:stCondLst>
                                        </p:cTn>
                                        <p:tgtEl>
                                          <p:spTgt spid="273410"/>
                                        </p:tgtEl>
                                      </p:cBhvr>
                                      <p:from x="200000" y="450000"/>
                                      <p:to x="100000" y="100000"/>
                                    </p:animScale>
                                    <p:set>
                                      <p:cBhvr>
                                        <p:cTn id="10" dur="768" fill="hold"/>
                                        <p:tgtEl>
                                          <p:spTgt spid="273410"/>
                                        </p:tgtEl>
                                        <p:attrNameLst>
                                          <p:attrName>ppt_x</p:attrName>
                                        </p:attrNameLst>
                                      </p:cBhvr>
                                      <p:to>
                                        <p:strVal val="(0.5)"/>
                                      </p:to>
                                    </p:set>
                                    <p:anim from="(0.5)" to="(#ppt_x)" calcmode="lin" valueType="num">
                                      <p:cBhvr>
                                        <p:cTn id="11" dur="1230" accel="100000" fill="hold">
                                          <p:stCondLst>
                                            <p:cond delay="768"/>
                                          </p:stCondLst>
                                        </p:cTn>
                                        <p:tgtEl>
                                          <p:spTgt spid="273410"/>
                                        </p:tgtEl>
                                        <p:attrNameLst>
                                          <p:attrName>ppt_x</p:attrName>
                                        </p:attrNameLst>
                                      </p:cBhvr>
                                    </p:anim>
                                    <p:set>
                                      <p:cBhvr>
                                        <p:cTn id="12" dur="768" fill="hold"/>
                                        <p:tgtEl>
                                          <p:spTgt spid="273410"/>
                                        </p:tgtEl>
                                        <p:attrNameLst>
                                          <p:attrName>ppt_y</p:attrName>
                                        </p:attrNameLst>
                                      </p:cBhvr>
                                      <p:to>
                                        <p:strVal val="(#ppt_y+0.4)"/>
                                      </p:to>
                                    </p:set>
                                    <p:anim from="(#ppt_y+0.4)" to="(#ppt_y)" calcmode="lin" valueType="num">
                                      <p:cBhvr>
                                        <p:cTn id="13" dur="1230" accel="100000" fill="hold">
                                          <p:stCondLst>
                                            <p:cond delay="768"/>
                                          </p:stCondLst>
                                        </p:cTn>
                                        <p:tgtEl>
                                          <p:spTgt spid="2734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 presetClass="path" presetSubtype="0" repeatCount="3000" accel="50000" decel="50000" fill="hold" grpId="0" nodeType="clickEffect">
                                  <p:stCondLst>
                                    <p:cond delay="0"/>
                                  </p:stCondLst>
                                  <p:childTnLst>
                                    <p:animMotion origin="layout" path="M 1.66667E-6 3.46821E-7 C 0.03229 0.04948 0.02951 0.1237 -0.0066 0.16555 C -0.04254 0.20717 -0.09844 0.20092 -0.1309 0.15121 C -0.16337 0.1015 -0.16007 0.02705 -0.12431 -0.01434 C -0.08802 -0.05619 -0.03247 -0.04971 1.66667E-6 3.46821E-7 Z " pathEditMode="relative" rAng="2943749" ptsTypes="fffff">
                                      <p:cBhvr>
                                        <p:cTn id="17" dur="2000" fill="hold"/>
                                        <p:tgtEl>
                                          <p:spTgt spid="273438"/>
                                        </p:tgtEl>
                                        <p:attrNameLst>
                                          <p:attrName>ppt_x</p:attrName>
                                          <p:attrName>ppt_y</p:attrName>
                                        </p:attrNameLst>
                                      </p:cBhvr>
                                      <p:rCtr x="-65" y="76"/>
                                    </p:animMotion>
                                  </p:childTnLst>
                                </p:cTn>
                              </p:par>
                              <p:par>
                                <p:cTn id="18" presetID="16" presetClass="entr" presetSubtype="26" fill="hold" grpId="0" nodeType="withEffect">
                                  <p:stCondLst>
                                    <p:cond delay="0"/>
                                  </p:stCondLst>
                                  <p:childTnLst>
                                    <p:set>
                                      <p:cBhvr>
                                        <p:cTn id="19" dur="1" fill="hold">
                                          <p:stCondLst>
                                            <p:cond delay="0"/>
                                          </p:stCondLst>
                                        </p:cTn>
                                        <p:tgtEl>
                                          <p:spTgt spid="273439"/>
                                        </p:tgtEl>
                                        <p:attrNameLst>
                                          <p:attrName>style.visibility</p:attrName>
                                        </p:attrNameLst>
                                      </p:cBhvr>
                                      <p:to>
                                        <p:strVal val="visible"/>
                                      </p:to>
                                    </p:set>
                                    <p:animEffect transition="in" filter="barn(inHorizontal)">
                                      <p:cBhvr>
                                        <p:cTn id="20" dur="2000"/>
                                        <p:tgtEl>
                                          <p:spTgt spid="273439"/>
                                        </p:tgtEl>
                                      </p:cBhvr>
                                    </p:animEffect>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273440"/>
                                        </p:tgtEl>
                                        <p:attrNameLst>
                                          <p:attrName>style.visibility</p:attrName>
                                        </p:attrNameLst>
                                      </p:cBhvr>
                                      <p:to>
                                        <p:strVal val="visible"/>
                                      </p:to>
                                    </p:set>
                                    <p:anim calcmode="lin" valueType="num">
                                      <p:cBhvr additive="base">
                                        <p:cTn id="25" dur="3000" fill="hold"/>
                                        <p:tgtEl>
                                          <p:spTgt spid="273440"/>
                                        </p:tgtEl>
                                        <p:attrNameLst>
                                          <p:attrName>ppt_x</p:attrName>
                                        </p:attrNameLst>
                                      </p:cBhvr>
                                      <p:tavLst>
                                        <p:tav tm="0">
                                          <p:val>
                                            <p:strVal val="#ppt_x"/>
                                          </p:val>
                                        </p:tav>
                                        <p:tav tm="100000">
                                          <p:val>
                                            <p:strVal val="#ppt_x"/>
                                          </p:val>
                                        </p:tav>
                                      </p:tavLst>
                                    </p:anim>
                                    <p:anim calcmode="lin" valueType="num">
                                      <p:cBhvr additive="base">
                                        <p:cTn id="26" dur="3000" fill="hold"/>
                                        <p:tgtEl>
                                          <p:spTgt spid="2734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0" grpId="0"/>
      <p:bldP spid="273438" grpId="0" animBg="1"/>
      <p:bldP spid="273439" grpId="0"/>
      <p:bldP spid="273440"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6666FF"/>
            </a:gs>
            <a:gs pos="100000">
              <a:srgbClr val="CC00CC"/>
            </a:gs>
          </a:gsLst>
          <a:path path="shape">
            <a:fillToRect l="50000" t="50000" r="50000" b="50000"/>
          </a:path>
        </a:gradFill>
        <a:effectLst/>
      </p:bgPr>
    </p:bg>
    <p:spTree>
      <p:nvGrpSpPr>
        <p:cNvPr id="1" name=""/>
        <p:cNvGrpSpPr/>
        <p:nvPr/>
      </p:nvGrpSpPr>
      <p:grpSpPr>
        <a:xfrm>
          <a:off x="0" y="0"/>
          <a:ext cx="0" cy="0"/>
          <a:chOff x="0" y="0"/>
          <a:chExt cx="0" cy="0"/>
        </a:xfrm>
      </p:grpSpPr>
      <p:pic>
        <p:nvPicPr>
          <p:cNvPr id="7" name="ELPHRG01.wav">
            <a:hlinkClick r:id="" action="ppaction://media"/>
          </p:cNvPr>
          <p:cNvPicPr>
            <a:picLocks noRot="1" noChangeAspect="1"/>
          </p:cNvPicPr>
          <p:nvPr>
            <a:wavAudioFile r:embed="rId1" name="ELPHRG01.wav"/>
          </p:nvPr>
        </p:nvPicPr>
        <p:blipFill>
          <a:blip r:embed="rId3" cstate="print"/>
          <a:srcRect/>
          <a:stretch>
            <a:fillRect/>
          </a:stretch>
        </p:blipFill>
        <p:spPr bwMode="auto">
          <a:xfrm>
            <a:off x="6715125" y="5376863"/>
            <a:ext cx="1000125" cy="1000125"/>
          </a:xfrm>
          <a:prstGeom prst="rect">
            <a:avLst/>
          </a:prstGeom>
          <a:noFill/>
          <a:ln w="9525">
            <a:noFill/>
            <a:miter lim="800000"/>
            <a:headEnd/>
            <a:tailEnd/>
          </a:ln>
        </p:spPr>
      </p:pic>
      <p:sp>
        <p:nvSpPr>
          <p:cNvPr id="8" name="Прямоугольник 7"/>
          <p:cNvSpPr/>
          <p:nvPr/>
        </p:nvSpPr>
        <p:spPr>
          <a:xfrm>
            <a:off x="714348" y="1142984"/>
            <a:ext cx="7000924" cy="3139321"/>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ru-RU" sz="6600" b="1" spc="50" dirty="0">
                <a:ln w="11430"/>
                <a:solidFill>
                  <a:srgbClr val="00B050"/>
                </a:solidFill>
                <a:effectLst>
                  <a:outerShdw blurRad="76200" dist="50800" dir="5400000" algn="tl" rotWithShape="0">
                    <a:srgbClr val="000000">
                      <a:alpha val="65000"/>
                    </a:srgbClr>
                  </a:outerShdw>
                </a:effectLst>
              </a:rPr>
              <a:t>Если, что – то непонятно, позвоните нам.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992"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rgbClr val="FFCC66"/>
            </a:gs>
            <a:gs pos="100000">
              <a:schemeClr val="hlink"/>
            </a:gs>
          </a:gsLst>
          <a:path path="shape">
            <a:fillToRect l="50000" t="50000" r="50000" b="50000"/>
          </a:path>
        </a:gradFill>
        <a:effectLst/>
      </p:bgPr>
    </p:bg>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323850" y="620713"/>
            <a:ext cx="8229600" cy="1008062"/>
          </a:xfrm>
        </p:spPr>
        <p:txBody>
          <a:bodyPr/>
          <a:lstStyle/>
          <a:p>
            <a:pPr eaLnBrk="1" hangingPunct="1">
              <a:defRPr/>
            </a:pPr>
            <a:r>
              <a:rPr lang="ru-RU" sz="3200" b="1" u="sng" smtClean="0"/>
              <a:t/>
            </a:r>
            <a:br>
              <a:rPr lang="ru-RU" sz="3200" b="1" u="sng" smtClean="0"/>
            </a:br>
            <a:r>
              <a:rPr lang="ru-RU" sz="3200" b="1" u="sng" smtClean="0"/>
              <a:t/>
            </a:r>
            <a:br>
              <a:rPr lang="ru-RU" sz="3200" b="1" u="sng" smtClean="0"/>
            </a:br>
            <a:r>
              <a:rPr lang="ru-RU" sz="3200" b="1" u="sng" smtClean="0"/>
              <a:t/>
            </a:r>
            <a:br>
              <a:rPr lang="ru-RU" sz="3200" b="1" u="sng" smtClean="0"/>
            </a:br>
            <a:r>
              <a:rPr lang="ru-RU" sz="3200" b="1" u="sng" smtClean="0">
                <a:solidFill>
                  <a:srgbClr val="33CC33"/>
                </a:solidFill>
                <a:effectLst>
                  <a:outerShdw blurRad="38100" dist="38100" dir="2700000" algn="tl">
                    <a:srgbClr val="000000"/>
                  </a:outerShdw>
                </a:effectLst>
              </a:rPr>
              <a:t>3 проект.</a:t>
            </a:r>
            <a:br>
              <a:rPr lang="ru-RU" sz="3200" b="1" u="sng" smtClean="0">
                <a:solidFill>
                  <a:srgbClr val="33CC33"/>
                </a:solidFill>
                <a:effectLst>
                  <a:outerShdw blurRad="38100" dist="38100" dir="2700000" algn="tl">
                    <a:srgbClr val="000000"/>
                  </a:outerShdw>
                </a:effectLst>
              </a:rPr>
            </a:br>
            <a:r>
              <a:rPr lang="ru-RU" sz="3200" b="1" u="sng" smtClean="0">
                <a:solidFill>
                  <a:srgbClr val="33CC33"/>
                </a:solidFill>
                <a:effectLst>
                  <a:outerShdw blurRad="38100" dist="38100" dir="2700000" algn="tl">
                    <a:srgbClr val="000000"/>
                  </a:outerShdw>
                </a:effectLst>
              </a:rPr>
              <a:t>Протонно – нейтронная  модель      ядра атома.</a:t>
            </a:r>
            <a:r>
              <a:rPr lang="ru-RU" b="1" u="sng" smtClean="0">
                <a:solidFill>
                  <a:srgbClr val="33CC33"/>
                </a:solidFill>
                <a:effectLst>
                  <a:outerShdw blurRad="38100" dist="38100" dir="2700000" algn="tl">
                    <a:srgbClr val="000000"/>
                  </a:outerShdw>
                </a:effectLst>
              </a:rPr>
              <a:t/>
            </a:r>
            <a:br>
              <a:rPr lang="ru-RU" b="1" u="sng" smtClean="0">
                <a:solidFill>
                  <a:srgbClr val="33CC33"/>
                </a:solidFill>
                <a:effectLst>
                  <a:outerShdw blurRad="38100" dist="38100" dir="2700000" algn="tl">
                    <a:srgbClr val="000000"/>
                  </a:outerShdw>
                </a:effectLst>
              </a:rPr>
            </a:br>
            <a:endParaRPr lang="ru-RU" b="1" u="sng" smtClean="0">
              <a:solidFill>
                <a:srgbClr val="33CC33"/>
              </a:solidFill>
              <a:effectLst>
                <a:outerShdw blurRad="38100" dist="38100" dir="2700000" algn="tl">
                  <a:srgbClr val="000000"/>
                </a:outerShdw>
              </a:effectLst>
            </a:endParaRPr>
          </a:p>
        </p:txBody>
      </p:sp>
      <p:sp>
        <p:nvSpPr>
          <p:cNvPr id="307203" name="Rectangle 3"/>
          <p:cNvSpPr>
            <a:spLocks noGrp="1" noChangeArrowheads="1"/>
          </p:cNvSpPr>
          <p:nvPr>
            <p:ph type="body" idx="1"/>
          </p:nvPr>
        </p:nvSpPr>
        <p:spPr>
          <a:xfrm>
            <a:off x="3851275" y="2781300"/>
            <a:ext cx="4835525" cy="3344863"/>
          </a:xfrm>
        </p:spPr>
        <p:txBody>
          <a:bodyPr/>
          <a:lstStyle/>
          <a:p>
            <a:pPr eaLnBrk="1" hangingPunct="1">
              <a:buFontTx/>
              <a:buNone/>
            </a:pPr>
            <a:r>
              <a:rPr lang="ru-RU" b="1" smtClean="0"/>
              <a:t>   Выполнили:</a:t>
            </a:r>
          </a:p>
          <a:p>
            <a:pPr eaLnBrk="1" hangingPunct="1">
              <a:buFontTx/>
              <a:buNone/>
            </a:pPr>
            <a:r>
              <a:rPr lang="ru-RU" sz="4000" smtClean="0">
                <a:latin typeface="Monotype Corsiva" pitchFamily="66" charset="0"/>
              </a:rPr>
              <a:t>Дмитриева  Екатерина</a:t>
            </a:r>
          </a:p>
          <a:p>
            <a:pPr eaLnBrk="1" hangingPunct="1">
              <a:buFontTx/>
              <a:buNone/>
            </a:pPr>
            <a:r>
              <a:rPr lang="ru-RU" sz="4000" smtClean="0">
                <a:latin typeface="Monotype Corsiva" pitchFamily="66" charset="0"/>
              </a:rPr>
              <a:t>Перменова  Юлия</a:t>
            </a:r>
          </a:p>
          <a:p>
            <a:pPr eaLnBrk="1" hangingPunct="1">
              <a:buFontTx/>
              <a:buNone/>
            </a:pPr>
            <a:r>
              <a:rPr lang="ru-RU" sz="4000" smtClean="0">
                <a:latin typeface="Monotype Corsiva" pitchFamily="66" charset="0"/>
              </a:rPr>
              <a:t>Рыженков  Александр</a:t>
            </a:r>
          </a:p>
        </p:txBody>
      </p:sp>
      <p:pic>
        <p:nvPicPr>
          <p:cNvPr id="51204" name="Picture 4" descr="J0305257"/>
          <p:cNvPicPr>
            <a:picLocks noChangeAspect="1" noChangeArrowheads="1"/>
          </p:cNvPicPr>
          <p:nvPr/>
        </p:nvPicPr>
        <p:blipFill>
          <a:blip r:embed="rId2" cstate="print"/>
          <a:srcRect/>
          <a:stretch>
            <a:fillRect/>
          </a:stretch>
        </p:blipFill>
        <p:spPr bwMode="auto">
          <a:xfrm>
            <a:off x="611188" y="2133600"/>
            <a:ext cx="2486025" cy="3527425"/>
          </a:xfrm>
          <a:prstGeom prst="rect">
            <a:avLst/>
          </a:prstGeom>
          <a:noFill/>
          <a:ln w="9525">
            <a:noFill/>
            <a:miter lim="800000"/>
            <a:headEnd/>
            <a:tailEnd/>
          </a:ln>
        </p:spPr>
      </p:pic>
      <p:pic>
        <p:nvPicPr>
          <p:cNvPr id="51205" name="Picture 5" descr="BD21311_"/>
          <p:cNvPicPr>
            <a:picLocks noChangeAspect="1" noChangeArrowheads="1"/>
          </p:cNvPicPr>
          <p:nvPr/>
        </p:nvPicPr>
        <p:blipFill>
          <a:blip r:embed="rId3" cstate="print"/>
          <a:srcRect/>
          <a:stretch>
            <a:fillRect/>
          </a:stretch>
        </p:blipFill>
        <p:spPr bwMode="auto">
          <a:xfrm>
            <a:off x="323850" y="260350"/>
            <a:ext cx="6911975" cy="360363"/>
          </a:xfrm>
          <a:prstGeom prst="rect">
            <a:avLst/>
          </a:prstGeom>
          <a:noFill/>
          <a:ln w="9525">
            <a:noFill/>
            <a:miter lim="800000"/>
            <a:headEnd/>
            <a:tailEnd/>
          </a:ln>
        </p:spPr>
      </p:pic>
      <p:pic>
        <p:nvPicPr>
          <p:cNvPr id="51206" name="Picture 6" descr="BD21311_"/>
          <p:cNvPicPr>
            <a:picLocks noChangeAspect="1" noChangeArrowheads="1"/>
          </p:cNvPicPr>
          <p:nvPr/>
        </p:nvPicPr>
        <p:blipFill>
          <a:blip r:embed="rId4" cstate="print"/>
          <a:srcRect/>
          <a:stretch>
            <a:fillRect/>
          </a:stretch>
        </p:blipFill>
        <p:spPr bwMode="auto">
          <a:xfrm>
            <a:off x="1403350" y="5949950"/>
            <a:ext cx="6911975" cy="360363"/>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07202"/>
                                        </p:tgtEl>
                                        <p:attrNameLst>
                                          <p:attrName>style.visibility</p:attrName>
                                        </p:attrNameLst>
                                      </p:cBhvr>
                                      <p:to>
                                        <p:strVal val="visible"/>
                                      </p:to>
                                    </p:set>
                                    <p:animEffect transition="in" filter="fade">
                                      <p:cBhvr>
                                        <p:cTn id="7" dur="1000"/>
                                        <p:tgtEl>
                                          <p:spTgt spid="307202"/>
                                        </p:tgtEl>
                                      </p:cBhvr>
                                    </p:animEffect>
                                    <p:anim calcmode="lin" valueType="num">
                                      <p:cBhvr>
                                        <p:cTn id="8" dur="1000" fill="hold"/>
                                        <p:tgtEl>
                                          <p:spTgt spid="307202"/>
                                        </p:tgtEl>
                                        <p:attrNameLst>
                                          <p:attrName>ppt_x</p:attrName>
                                        </p:attrNameLst>
                                      </p:cBhvr>
                                      <p:tavLst>
                                        <p:tav tm="0">
                                          <p:val>
                                            <p:strVal val="#ppt_x"/>
                                          </p:val>
                                        </p:tav>
                                        <p:tav tm="100000">
                                          <p:val>
                                            <p:strVal val="#ppt_x"/>
                                          </p:val>
                                        </p:tav>
                                      </p:tavLst>
                                    </p:anim>
                                    <p:anim calcmode="lin" valueType="num">
                                      <p:cBhvr>
                                        <p:cTn id="9" dur="898" decel="100000" fill="hold"/>
                                        <p:tgtEl>
                                          <p:spTgt spid="30720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0720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07203">
                                            <p:txEl>
                                              <p:pRg st="0" end="0"/>
                                            </p:txEl>
                                          </p:spTgt>
                                        </p:tgtEl>
                                        <p:attrNameLst>
                                          <p:attrName>style.visibility</p:attrName>
                                        </p:attrNameLst>
                                      </p:cBhvr>
                                      <p:to>
                                        <p:strVal val="visible"/>
                                      </p:to>
                                    </p:set>
                                    <p:animEffect transition="in" filter="fade">
                                      <p:cBhvr>
                                        <p:cTn id="15" dur="1000"/>
                                        <p:tgtEl>
                                          <p:spTgt spid="307203">
                                            <p:txEl>
                                              <p:pRg st="0" end="0"/>
                                            </p:txEl>
                                          </p:spTgt>
                                        </p:tgtEl>
                                      </p:cBhvr>
                                    </p:animEffect>
                                    <p:anim calcmode="lin" valueType="num">
                                      <p:cBhvr>
                                        <p:cTn id="16" dur="1000" fill="hold"/>
                                        <p:tgtEl>
                                          <p:spTgt spid="30720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0720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0720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07203">
                                            <p:txEl>
                                              <p:pRg st="1" end="1"/>
                                            </p:txEl>
                                          </p:spTgt>
                                        </p:tgtEl>
                                        <p:attrNameLst>
                                          <p:attrName>style.visibility</p:attrName>
                                        </p:attrNameLst>
                                      </p:cBhvr>
                                      <p:to>
                                        <p:strVal val="visible"/>
                                      </p:to>
                                    </p:set>
                                    <p:animEffect transition="in" filter="fade">
                                      <p:cBhvr>
                                        <p:cTn id="23" dur="1000"/>
                                        <p:tgtEl>
                                          <p:spTgt spid="307203">
                                            <p:txEl>
                                              <p:pRg st="1" end="1"/>
                                            </p:txEl>
                                          </p:spTgt>
                                        </p:tgtEl>
                                      </p:cBhvr>
                                    </p:animEffect>
                                    <p:anim calcmode="lin" valueType="num">
                                      <p:cBhvr>
                                        <p:cTn id="24" dur="1000" fill="hold"/>
                                        <p:tgtEl>
                                          <p:spTgt spid="307203">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307203">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30720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07203">
                                            <p:txEl>
                                              <p:pRg st="2" end="2"/>
                                            </p:txEl>
                                          </p:spTgt>
                                        </p:tgtEl>
                                        <p:attrNameLst>
                                          <p:attrName>style.visibility</p:attrName>
                                        </p:attrNameLst>
                                      </p:cBhvr>
                                      <p:to>
                                        <p:strVal val="visible"/>
                                      </p:to>
                                    </p:set>
                                    <p:animEffect transition="in" filter="fade">
                                      <p:cBhvr>
                                        <p:cTn id="31" dur="1000"/>
                                        <p:tgtEl>
                                          <p:spTgt spid="307203">
                                            <p:txEl>
                                              <p:pRg st="2" end="2"/>
                                            </p:txEl>
                                          </p:spTgt>
                                        </p:tgtEl>
                                      </p:cBhvr>
                                    </p:animEffect>
                                    <p:anim calcmode="lin" valueType="num">
                                      <p:cBhvr>
                                        <p:cTn id="32" dur="1000" fill="hold"/>
                                        <p:tgtEl>
                                          <p:spTgt spid="307203">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307203">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30720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07203">
                                            <p:txEl>
                                              <p:pRg st="3" end="3"/>
                                            </p:txEl>
                                          </p:spTgt>
                                        </p:tgtEl>
                                        <p:attrNameLst>
                                          <p:attrName>style.visibility</p:attrName>
                                        </p:attrNameLst>
                                      </p:cBhvr>
                                      <p:to>
                                        <p:strVal val="visible"/>
                                      </p:to>
                                    </p:set>
                                    <p:animEffect transition="in" filter="fade">
                                      <p:cBhvr>
                                        <p:cTn id="39" dur="1000"/>
                                        <p:tgtEl>
                                          <p:spTgt spid="307203">
                                            <p:txEl>
                                              <p:pRg st="3" end="3"/>
                                            </p:txEl>
                                          </p:spTgt>
                                        </p:tgtEl>
                                      </p:cBhvr>
                                    </p:animEffect>
                                    <p:anim calcmode="lin" valueType="num">
                                      <p:cBhvr>
                                        <p:cTn id="40" dur="1000" fill="hold"/>
                                        <p:tgtEl>
                                          <p:spTgt spid="307203">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07203">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0720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2" grpId="0"/>
      <p:bldP spid="30720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p:txBody>
          <a:bodyPr/>
          <a:lstStyle/>
          <a:p>
            <a:pPr eaLnBrk="1" hangingPunct="1"/>
            <a:r>
              <a:rPr lang="ru-RU" sz="4800" b="1" i="1" smtClean="0">
                <a:solidFill>
                  <a:srgbClr val="CC0099"/>
                </a:solidFill>
                <a:latin typeface="Monotype Corsiva" pitchFamily="66" charset="0"/>
              </a:rPr>
              <a:t>Что  же  мы  знаем?</a:t>
            </a:r>
          </a:p>
        </p:txBody>
      </p:sp>
      <p:sp>
        <p:nvSpPr>
          <p:cNvPr id="337923" name="Rectangle 3"/>
          <p:cNvSpPr>
            <a:spLocks noGrp="1" noChangeArrowheads="1"/>
          </p:cNvSpPr>
          <p:nvPr>
            <p:ph type="body" idx="1"/>
          </p:nvPr>
        </p:nvSpPr>
        <p:spPr>
          <a:xfrm>
            <a:off x="468313" y="1628775"/>
            <a:ext cx="8229600" cy="4525963"/>
          </a:xfrm>
        </p:spPr>
        <p:txBody>
          <a:bodyPr/>
          <a:lstStyle/>
          <a:p>
            <a:pPr marL="609600" indent="-609600" eaLnBrk="1" hangingPunct="1">
              <a:buFontTx/>
              <a:buNone/>
            </a:pPr>
            <a:r>
              <a:rPr lang="ru-RU" smtClean="0"/>
              <a:t>                       </a:t>
            </a:r>
          </a:p>
        </p:txBody>
      </p:sp>
      <p:sp>
        <p:nvSpPr>
          <p:cNvPr id="337924" name="Oval 4"/>
          <p:cNvSpPr>
            <a:spLocks noChangeArrowheads="1"/>
          </p:cNvSpPr>
          <p:nvPr/>
        </p:nvSpPr>
        <p:spPr bwMode="auto">
          <a:xfrm>
            <a:off x="971550" y="1700213"/>
            <a:ext cx="792163" cy="792162"/>
          </a:xfrm>
          <a:prstGeom prst="ellipse">
            <a:avLst/>
          </a:prstGeom>
          <a:solidFill>
            <a:schemeClr val="accent1"/>
          </a:solidFill>
          <a:ln w="9525">
            <a:solidFill>
              <a:schemeClr val="tx1"/>
            </a:solidFill>
            <a:round/>
            <a:headEnd/>
            <a:tailEnd/>
          </a:ln>
        </p:spPr>
        <p:txBody>
          <a:bodyPr wrap="none" anchor="ctr"/>
          <a:lstStyle/>
          <a:p>
            <a:pPr algn="ctr"/>
            <a:r>
              <a:rPr lang="ru-RU" sz="4400"/>
              <a:t>А</a:t>
            </a:r>
          </a:p>
        </p:txBody>
      </p:sp>
      <p:sp>
        <p:nvSpPr>
          <p:cNvPr id="52229" name="AutoShape 5"/>
          <p:cNvSpPr>
            <a:spLocks noChangeArrowheads="1"/>
          </p:cNvSpPr>
          <p:nvPr/>
        </p:nvSpPr>
        <p:spPr bwMode="auto">
          <a:xfrm>
            <a:off x="1908175" y="1989138"/>
            <a:ext cx="576263" cy="287337"/>
          </a:xfrm>
          <a:prstGeom prst="rightArrow">
            <a:avLst>
              <a:gd name="adj1" fmla="val 50000"/>
              <a:gd name="adj2" fmla="val 50138"/>
            </a:avLst>
          </a:prstGeom>
          <a:solidFill>
            <a:schemeClr val="accent1"/>
          </a:solidFill>
          <a:ln w="9525">
            <a:solidFill>
              <a:schemeClr val="tx1"/>
            </a:solidFill>
            <a:miter lim="800000"/>
            <a:headEnd/>
            <a:tailEnd/>
          </a:ln>
        </p:spPr>
        <p:txBody>
          <a:bodyPr wrap="none" anchor="ctr"/>
          <a:lstStyle/>
          <a:p>
            <a:endParaRPr lang="ru-RU"/>
          </a:p>
        </p:txBody>
      </p:sp>
      <p:sp>
        <p:nvSpPr>
          <p:cNvPr id="337927" name="Text Box 7"/>
          <p:cNvSpPr txBox="1">
            <a:spLocks noChangeArrowheads="1"/>
          </p:cNvSpPr>
          <p:nvPr/>
        </p:nvSpPr>
        <p:spPr bwMode="auto">
          <a:xfrm>
            <a:off x="2771775" y="1628775"/>
            <a:ext cx="5545138" cy="1066800"/>
          </a:xfrm>
          <a:prstGeom prst="rect">
            <a:avLst/>
          </a:prstGeom>
          <a:noFill/>
          <a:ln w="9525">
            <a:noFill/>
            <a:miter lim="800000"/>
            <a:headEnd/>
            <a:tailEnd/>
          </a:ln>
        </p:spPr>
        <p:txBody>
          <a:bodyPr>
            <a:spAutoFit/>
          </a:bodyPr>
          <a:lstStyle/>
          <a:p>
            <a:pPr>
              <a:spcBef>
                <a:spcPct val="50000"/>
              </a:spcBef>
            </a:pPr>
            <a:r>
              <a:rPr lang="ru-RU" sz="3200">
                <a:solidFill>
                  <a:srgbClr val="6600FF"/>
                </a:solidFill>
              </a:rPr>
              <a:t>Нейтральная  частица, потому что…</a:t>
            </a:r>
          </a:p>
        </p:txBody>
      </p:sp>
      <p:sp>
        <p:nvSpPr>
          <p:cNvPr id="337928" name="Text Box 8"/>
          <p:cNvSpPr txBox="1">
            <a:spLocks noChangeArrowheads="1"/>
          </p:cNvSpPr>
          <p:nvPr/>
        </p:nvSpPr>
        <p:spPr bwMode="auto">
          <a:xfrm>
            <a:off x="900113" y="2852738"/>
            <a:ext cx="7775575" cy="519112"/>
          </a:xfrm>
          <a:prstGeom prst="rect">
            <a:avLst/>
          </a:prstGeom>
          <a:noFill/>
          <a:ln w="9525">
            <a:noFill/>
            <a:miter lim="800000"/>
            <a:headEnd/>
            <a:tailEnd/>
          </a:ln>
        </p:spPr>
        <p:txBody>
          <a:bodyPr>
            <a:spAutoFit/>
          </a:bodyPr>
          <a:lstStyle/>
          <a:p>
            <a:pPr>
              <a:spcBef>
                <a:spcPct val="50000"/>
              </a:spcBef>
            </a:pPr>
            <a:r>
              <a:rPr lang="en-US" sz="2800">
                <a:solidFill>
                  <a:srgbClr val="FF0000"/>
                </a:solidFill>
              </a:rPr>
              <a:t>q</a:t>
            </a:r>
            <a:r>
              <a:rPr lang="en-US" sz="2800" baseline="-22000">
                <a:solidFill>
                  <a:srgbClr val="FF0000"/>
                </a:solidFill>
              </a:rPr>
              <a:t>e </a:t>
            </a:r>
            <a:r>
              <a:rPr lang="en-US" sz="2800">
                <a:solidFill>
                  <a:srgbClr val="FF0000"/>
                </a:solidFill>
              </a:rPr>
              <a:t>-  </a:t>
            </a:r>
            <a:r>
              <a:rPr lang="ru-RU" sz="2800">
                <a:solidFill>
                  <a:srgbClr val="FF0000"/>
                </a:solidFill>
              </a:rPr>
              <a:t>отрицателен;</a:t>
            </a:r>
            <a:r>
              <a:rPr lang="en-US" sz="2800">
                <a:solidFill>
                  <a:srgbClr val="FF0000"/>
                </a:solidFill>
              </a:rPr>
              <a:t>   q</a:t>
            </a:r>
            <a:r>
              <a:rPr lang="ru-RU" sz="2800" baseline="-25000">
                <a:solidFill>
                  <a:srgbClr val="FF0000"/>
                </a:solidFill>
              </a:rPr>
              <a:t>я</a:t>
            </a:r>
            <a:r>
              <a:rPr lang="ru-RU" sz="2800">
                <a:solidFill>
                  <a:srgbClr val="FF0000"/>
                </a:solidFill>
              </a:rPr>
              <a:t> – положителен.</a:t>
            </a:r>
          </a:p>
        </p:txBody>
      </p:sp>
      <p:sp>
        <p:nvSpPr>
          <p:cNvPr id="337929" name="Text Box 9"/>
          <p:cNvSpPr txBox="1">
            <a:spLocks noChangeArrowheads="1"/>
          </p:cNvSpPr>
          <p:nvPr/>
        </p:nvSpPr>
        <p:spPr bwMode="auto">
          <a:xfrm>
            <a:off x="468313" y="3644900"/>
            <a:ext cx="8351837" cy="2655888"/>
          </a:xfrm>
          <a:prstGeom prst="rect">
            <a:avLst/>
          </a:prstGeom>
          <a:noFill/>
          <a:ln w="9525">
            <a:noFill/>
            <a:miter lim="800000"/>
            <a:headEnd/>
            <a:tailEnd/>
          </a:ln>
        </p:spPr>
        <p:txBody>
          <a:bodyPr>
            <a:spAutoFit/>
          </a:bodyPr>
          <a:lstStyle/>
          <a:p>
            <a:pPr>
              <a:spcBef>
                <a:spcPct val="50000"/>
              </a:spcBef>
            </a:pPr>
            <a:r>
              <a:rPr lang="ru-RU" sz="2800">
                <a:solidFill>
                  <a:srgbClr val="6600FF"/>
                </a:solidFill>
              </a:rPr>
              <a:t>К  тому  времени  уже  был  открыт  протон, это  ядро  атома  водорода.</a:t>
            </a:r>
          </a:p>
          <a:p>
            <a:pPr>
              <a:spcBef>
                <a:spcPct val="50000"/>
              </a:spcBef>
            </a:pPr>
            <a:r>
              <a:rPr lang="ru-RU" sz="2800">
                <a:solidFill>
                  <a:srgbClr val="6600FF"/>
                </a:solidFill>
              </a:rPr>
              <a:t>Его  обозначение  -           или</a:t>
            </a:r>
          </a:p>
          <a:p>
            <a:pPr>
              <a:spcBef>
                <a:spcPct val="50000"/>
              </a:spcBef>
            </a:pPr>
            <a:r>
              <a:rPr lang="ru-RU" sz="2800">
                <a:solidFill>
                  <a:srgbClr val="6600FF"/>
                </a:solidFill>
              </a:rPr>
              <a:t>Эта  частица  была  открыта Эрнестом  Резерфордом  в  1919  году.</a:t>
            </a:r>
          </a:p>
        </p:txBody>
      </p:sp>
      <p:pic>
        <p:nvPicPr>
          <p:cNvPr id="52233" name="Picture 10" descr="BD21315_"/>
          <p:cNvPicPr>
            <a:picLocks noChangeAspect="1" noChangeArrowheads="1"/>
          </p:cNvPicPr>
          <p:nvPr/>
        </p:nvPicPr>
        <p:blipFill>
          <a:blip r:embed="rId2" cstate="print"/>
          <a:srcRect/>
          <a:stretch>
            <a:fillRect/>
          </a:stretch>
        </p:blipFill>
        <p:spPr bwMode="auto">
          <a:xfrm>
            <a:off x="996950" y="1122363"/>
            <a:ext cx="6670675" cy="331787"/>
          </a:xfrm>
          <a:prstGeom prst="rect">
            <a:avLst/>
          </a:prstGeom>
          <a:noFill/>
          <a:ln w="9525">
            <a:noFill/>
            <a:miter lim="800000"/>
            <a:headEnd/>
            <a:tailEnd/>
          </a:ln>
        </p:spPr>
      </p:pic>
      <p:pic>
        <p:nvPicPr>
          <p:cNvPr id="52234" name="Picture 11" descr="mml28-2"/>
          <p:cNvPicPr>
            <a:picLocks noChangeAspect="1" noChangeArrowheads="1"/>
          </p:cNvPicPr>
          <p:nvPr/>
        </p:nvPicPr>
        <p:blipFill>
          <a:blip r:embed="rId3" cstate="print"/>
          <a:srcRect/>
          <a:stretch>
            <a:fillRect/>
          </a:stretch>
        </p:blipFill>
        <p:spPr bwMode="auto">
          <a:xfrm>
            <a:off x="3635375" y="4508500"/>
            <a:ext cx="576263" cy="1225550"/>
          </a:xfrm>
          <a:prstGeom prst="rect">
            <a:avLst/>
          </a:prstGeom>
          <a:noFill/>
          <a:ln w="9525">
            <a:noFill/>
            <a:miter lim="800000"/>
            <a:headEnd/>
            <a:tailEnd/>
          </a:ln>
        </p:spPr>
      </p:pic>
      <p:pic>
        <p:nvPicPr>
          <p:cNvPr id="52235" name="Picture 12" descr="63166833257606-2"/>
          <p:cNvPicPr>
            <a:picLocks noChangeAspect="1" noChangeArrowheads="1"/>
          </p:cNvPicPr>
          <p:nvPr/>
        </p:nvPicPr>
        <p:blipFill>
          <a:blip r:embed="rId4" cstate="print"/>
          <a:srcRect/>
          <a:stretch>
            <a:fillRect/>
          </a:stretch>
        </p:blipFill>
        <p:spPr bwMode="auto">
          <a:xfrm>
            <a:off x="5292725" y="4508500"/>
            <a:ext cx="647700" cy="1225550"/>
          </a:xfrm>
          <a:prstGeom prst="rect">
            <a:avLst/>
          </a:prstGeom>
          <a:noFill/>
          <a:ln w="9525">
            <a:noFill/>
            <a:miter lim="800000"/>
            <a:headEnd/>
            <a:tailEnd/>
          </a:ln>
        </p:spPr>
      </p:pic>
      <p:pic>
        <p:nvPicPr>
          <p:cNvPr id="52236" name="Picture 16" descr="BD21311_"/>
          <p:cNvPicPr>
            <a:picLocks noChangeAspect="1" noChangeArrowheads="1"/>
          </p:cNvPicPr>
          <p:nvPr/>
        </p:nvPicPr>
        <p:blipFill>
          <a:blip r:embed="rId5" cstate="print"/>
          <a:srcRect/>
          <a:stretch>
            <a:fillRect/>
          </a:stretch>
        </p:blipFill>
        <p:spPr bwMode="auto">
          <a:xfrm>
            <a:off x="3779838" y="3429000"/>
            <a:ext cx="5102225" cy="2508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37922"/>
                                        </p:tgtEl>
                                        <p:attrNameLst>
                                          <p:attrName>style.visibility</p:attrName>
                                        </p:attrNameLst>
                                      </p:cBhvr>
                                      <p:to>
                                        <p:strVal val="visible"/>
                                      </p:to>
                                    </p:set>
                                    <p:anim calcmode="lin" valueType="num">
                                      <p:cBhvr>
                                        <p:cTn id="7" dur="2000" fill="hold"/>
                                        <p:tgtEl>
                                          <p:spTgt spid="337922"/>
                                        </p:tgtEl>
                                        <p:attrNameLst>
                                          <p:attrName>ppt_w</p:attrName>
                                        </p:attrNameLst>
                                      </p:cBhvr>
                                      <p:tavLst>
                                        <p:tav tm="0">
                                          <p:val>
                                            <p:fltVal val="0"/>
                                          </p:val>
                                        </p:tav>
                                        <p:tav tm="100000">
                                          <p:val>
                                            <p:strVal val="#ppt_w"/>
                                          </p:val>
                                        </p:tav>
                                      </p:tavLst>
                                    </p:anim>
                                    <p:anim calcmode="lin" valueType="num">
                                      <p:cBhvr>
                                        <p:cTn id="8" dur="2000" fill="hold"/>
                                        <p:tgtEl>
                                          <p:spTgt spid="33792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37923">
                                            <p:txEl>
                                              <p:pRg st="0" end="0"/>
                                            </p:txEl>
                                          </p:spTgt>
                                        </p:tgtEl>
                                        <p:attrNameLst>
                                          <p:attrName>style.visibility</p:attrName>
                                        </p:attrNameLst>
                                      </p:cBhvr>
                                      <p:to>
                                        <p:strVal val="visible"/>
                                      </p:to>
                                    </p:set>
                                    <p:anim calcmode="lin" valueType="num">
                                      <p:cBhvr>
                                        <p:cTn id="13" dur="500" fill="hold"/>
                                        <p:tgtEl>
                                          <p:spTgt spid="33792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3792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37924"/>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36" presetClass="emph" presetSubtype="0" fill="hold" grpId="0" nodeType="clickEffect">
                                  <p:stCondLst>
                                    <p:cond delay="0"/>
                                  </p:stCondLst>
                                  <p:iterate type="lt">
                                    <p:tmPct val="10000"/>
                                  </p:iterate>
                                  <p:childTnLst>
                                    <p:animScale>
                                      <p:cBhvr>
                                        <p:cTn id="22" dur="250" autoRev="1" fill="hold">
                                          <p:stCondLst>
                                            <p:cond delay="0"/>
                                          </p:stCondLst>
                                        </p:cTn>
                                        <p:tgtEl>
                                          <p:spTgt spid="337927"/>
                                        </p:tgtEl>
                                      </p:cBhvr>
                                      <p:to x="80000" y="100000"/>
                                    </p:animScale>
                                    <p:anim by="(#ppt_w*0.10)" calcmode="lin" valueType="num">
                                      <p:cBhvr>
                                        <p:cTn id="23" dur="250" autoRev="1" fill="hold">
                                          <p:stCondLst>
                                            <p:cond delay="0"/>
                                          </p:stCondLst>
                                        </p:cTn>
                                        <p:tgtEl>
                                          <p:spTgt spid="337927"/>
                                        </p:tgtEl>
                                        <p:attrNameLst>
                                          <p:attrName>ppt_x</p:attrName>
                                        </p:attrNameLst>
                                      </p:cBhvr>
                                    </p:anim>
                                    <p:anim by="(-#ppt_w*0.10)" calcmode="lin" valueType="num">
                                      <p:cBhvr>
                                        <p:cTn id="24" dur="250" autoRev="1" fill="hold">
                                          <p:stCondLst>
                                            <p:cond delay="0"/>
                                          </p:stCondLst>
                                        </p:cTn>
                                        <p:tgtEl>
                                          <p:spTgt spid="337927"/>
                                        </p:tgtEl>
                                        <p:attrNameLst>
                                          <p:attrName>ppt_y</p:attrName>
                                        </p:attrNameLst>
                                      </p:cBhvr>
                                    </p:anim>
                                    <p:animRot by="-480000">
                                      <p:cBhvr>
                                        <p:cTn id="25" dur="250" autoRev="1" fill="hold">
                                          <p:stCondLst>
                                            <p:cond delay="0"/>
                                          </p:stCondLst>
                                        </p:cTn>
                                        <p:tgtEl>
                                          <p:spTgt spid="337927"/>
                                        </p:tgtEl>
                                        <p:attrNameLst>
                                          <p:attrName>r</p:attrName>
                                        </p:attrNameLst>
                                      </p:cBhvr>
                                    </p:animRot>
                                  </p:childTnLst>
                                </p:cTn>
                              </p:par>
                              <p:par>
                                <p:cTn id="26" presetID="7" presetClass="entr" presetSubtype="4" fill="hold" grpId="0" nodeType="withEffect">
                                  <p:stCondLst>
                                    <p:cond delay="0"/>
                                  </p:stCondLst>
                                  <p:childTnLst>
                                    <p:set>
                                      <p:cBhvr>
                                        <p:cTn id="27" dur="1" fill="hold">
                                          <p:stCondLst>
                                            <p:cond delay="0"/>
                                          </p:stCondLst>
                                        </p:cTn>
                                        <p:tgtEl>
                                          <p:spTgt spid="337928"/>
                                        </p:tgtEl>
                                        <p:attrNameLst>
                                          <p:attrName>style.visibility</p:attrName>
                                        </p:attrNameLst>
                                      </p:cBhvr>
                                      <p:to>
                                        <p:strVal val="visible"/>
                                      </p:to>
                                    </p:set>
                                    <p:anim calcmode="lin" valueType="num">
                                      <p:cBhvr additive="base">
                                        <p:cTn id="28" dur="2000" fill="hold"/>
                                        <p:tgtEl>
                                          <p:spTgt spid="337928"/>
                                        </p:tgtEl>
                                        <p:attrNameLst>
                                          <p:attrName>ppt_x</p:attrName>
                                        </p:attrNameLst>
                                      </p:cBhvr>
                                      <p:tavLst>
                                        <p:tav tm="0">
                                          <p:val>
                                            <p:strVal val="#ppt_x"/>
                                          </p:val>
                                        </p:tav>
                                        <p:tav tm="100000">
                                          <p:val>
                                            <p:strVal val="#ppt_x"/>
                                          </p:val>
                                        </p:tav>
                                      </p:tavLst>
                                    </p:anim>
                                    <p:anim calcmode="lin" valueType="num">
                                      <p:cBhvr additive="base">
                                        <p:cTn id="29" dur="2000" fill="hold"/>
                                        <p:tgtEl>
                                          <p:spTgt spid="33792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37929"/>
                                        </p:tgtEl>
                                        <p:attrNameLst>
                                          <p:attrName>style.visibility</p:attrName>
                                        </p:attrNameLst>
                                      </p:cBhvr>
                                      <p:to>
                                        <p:strVal val="visible"/>
                                      </p:to>
                                    </p:set>
                                    <p:anim calcmode="lin" valueType="num">
                                      <p:cBhvr>
                                        <p:cTn id="34" dur="500" fill="hold"/>
                                        <p:tgtEl>
                                          <p:spTgt spid="337929"/>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37929"/>
                                        </p:tgtEl>
                                        <p:attrNameLst>
                                          <p:attrName>ppt_y</p:attrName>
                                        </p:attrNameLst>
                                      </p:cBhvr>
                                      <p:tavLst>
                                        <p:tav tm="0">
                                          <p:val>
                                            <p:strVal val="#ppt_y"/>
                                          </p:val>
                                        </p:tav>
                                        <p:tav tm="100000">
                                          <p:val>
                                            <p:strVal val="#ppt_y"/>
                                          </p:val>
                                        </p:tav>
                                      </p:tavLst>
                                    </p:anim>
                                    <p:anim calcmode="lin" valueType="num">
                                      <p:cBhvr>
                                        <p:cTn id="36" dur="500" fill="hold"/>
                                        <p:tgtEl>
                                          <p:spTgt spid="337929"/>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37929"/>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37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2" grpId="0"/>
      <p:bldP spid="337923" grpId="0" build="p"/>
      <p:bldP spid="337924" grpId="0" animBg="1"/>
      <p:bldP spid="337927" grpId="0"/>
      <p:bldP spid="337928" grpId="0"/>
      <p:bldP spid="337929"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CC"/>
            </a:gs>
            <a:gs pos="100000">
              <a:srgbClr val="FFFF66"/>
            </a:gs>
          </a:gsLst>
          <a:path path="rect">
            <a:fillToRect r="100000" b="100000"/>
          </a:path>
        </a:gradFill>
        <a:effectLst/>
      </p:bgPr>
    </p:bg>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p:txBody>
          <a:bodyPr/>
          <a:lstStyle/>
          <a:p>
            <a:pPr eaLnBrk="1" hangingPunct="1"/>
            <a:r>
              <a:rPr lang="ru-RU" smtClean="0">
                <a:solidFill>
                  <a:srgbClr val="008000"/>
                </a:solidFill>
                <a:latin typeface="Monotype Corsiva" pitchFamily="66" charset="0"/>
              </a:rPr>
              <a:t/>
            </a:r>
            <a:br>
              <a:rPr lang="ru-RU" smtClean="0">
                <a:solidFill>
                  <a:srgbClr val="008000"/>
                </a:solidFill>
                <a:latin typeface="Monotype Corsiva" pitchFamily="66" charset="0"/>
              </a:rPr>
            </a:br>
            <a:r>
              <a:rPr lang="ru-RU" smtClean="0">
                <a:solidFill>
                  <a:srgbClr val="008000"/>
                </a:solidFill>
                <a:latin typeface="Monotype Corsiva" pitchFamily="66" charset="0"/>
              </a:rPr>
              <a:t>1932 год – ученик Э.Резерфорда, английский  ученый  Д.Чедвик  открыл  нейтрон.</a:t>
            </a:r>
          </a:p>
        </p:txBody>
      </p:sp>
      <p:sp>
        <p:nvSpPr>
          <p:cNvPr id="53251" name="Rectangle 3"/>
          <p:cNvSpPr>
            <a:spLocks noGrp="1" noChangeArrowheads="1"/>
          </p:cNvSpPr>
          <p:nvPr>
            <p:ph type="body" idx="1"/>
          </p:nvPr>
        </p:nvSpPr>
        <p:spPr>
          <a:xfrm>
            <a:off x="5580063" y="1557338"/>
            <a:ext cx="3044825" cy="4525962"/>
          </a:xfrm>
        </p:spPr>
        <p:txBody>
          <a:bodyPr/>
          <a:lstStyle/>
          <a:p>
            <a:pPr eaLnBrk="1" hangingPunct="1">
              <a:buFontTx/>
              <a:buNone/>
            </a:pPr>
            <a:r>
              <a:rPr lang="ru-RU" smtClean="0"/>
              <a:t>                                                                                                                               </a:t>
            </a:r>
          </a:p>
        </p:txBody>
      </p:sp>
      <p:sp>
        <p:nvSpPr>
          <p:cNvPr id="53252" name="Oval 4"/>
          <p:cNvSpPr>
            <a:spLocks noChangeArrowheads="1"/>
          </p:cNvSpPr>
          <p:nvPr/>
        </p:nvSpPr>
        <p:spPr bwMode="auto">
          <a:xfrm>
            <a:off x="3851275" y="1628775"/>
            <a:ext cx="720725" cy="720725"/>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53253" name="Rectangle 5"/>
          <p:cNvSpPr>
            <a:spLocks noChangeArrowheads="1"/>
          </p:cNvSpPr>
          <p:nvPr/>
        </p:nvSpPr>
        <p:spPr bwMode="auto">
          <a:xfrm>
            <a:off x="3276600" y="2997200"/>
            <a:ext cx="2016125" cy="433388"/>
          </a:xfrm>
          <a:prstGeom prst="rect">
            <a:avLst/>
          </a:prstGeom>
          <a:solidFill>
            <a:schemeClr val="accent1"/>
          </a:solidFill>
          <a:ln w="9525">
            <a:solidFill>
              <a:schemeClr val="tx1"/>
            </a:solidFill>
            <a:miter lim="800000"/>
            <a:headEnd/>
            <a:tailEnd/>
          </a:ln>
        </p:spPr>
        <p:txBody>
          <a:bodyPr wrap="none" anchor="ctr"/>
          <a:lstStyle/>
          <a:p>
            <a:pPr algn="ctr"/>
            <a:r>
              <a:rPr lang="ru-RU" sz="2800">
                <a:latin typeface="Arial" charset="0"/>
              </a:rPr>
              <a:t>берилий</a:t>
            </a:r>
          </a:p>
        </p:txBody>
      </p:sp>
      <p:sp>
        <p:nvSpPr>
          <p:cNvPr id="53254" name="Rectangle 6"/>
          <p:cNvSpPr>
            <a:spLocks noChangeArrowheads="1"/>
          </p:cNvSpPr>
          <p:nvPr/>
        </p:nvSpPr>
        <p:spPr bwMode="auto">
          <a:xfrm>
            <a:off x="2484438" y="4005263"/>
            <a:ext cx="3455987" cy="576262"/>
          </a:xfrm>
          <a:prstGeom prst="rect">
            <a:avLst/>
          </a:prstGeom>
          <a:solidFill>
            <a:schemeClr val="accent1"/>
          </a:solidFill>
          <a:ln w="9525">
            <a:solidFill>
              <a:schemeClr val="tx1"/>
            </a:solidFill>
            <a:miter lim="800000"/>
            <a:headEnd/>
            <a:tailEnd/>
          </a:ln>
        </p:spPr>
        <p:txBody>
          <a:bodyPr wrap="none" anchor="ctr"/>
          <a:lstStyle/>
          <a:p>
            <a:pPr algn="ctr"/>
            <a:r>
              <a:rPr lang="ru-RU" sz="4400"/>
              <a:t>                                                           </a:t>
            </a:r>
          </a:p>
        </p:txBody>
      </p:sp>
      <p:sp>
        <p:nvSpPr>
          <p:cNvPr id="53255" name="Rectangle 7"/>
          <p:cNvSpPr>
            <a:spLocks noChangeArrowheads="1"/>
          </p:cNvSpPr>
          <p:nvPr/>
        </p:nvSpPr>
        <p:spPr bwMode="auto">
          <a:xfrm>
            <a:off x="1908175" y="5157788"/>
            <a:ext cx="4537075" cy="647700"/>
          </a:xfrm>
          <a:prstGeom prst="rect">
            <a:avLst/>
          </a:prstGeom>
          <a:solidFill>
            <a:schemeClr val="accent1"/>
          </a:solidFill>
          <a:ln w="9525">
            <a:solidFill>
              <a:schemeClr val="tx1"/>
            </a:solidFill>
            <a:miter lim="800000"/>
            <a:headEnd/>
            <a:tailEnd/>
          </a:ln>
        </p:spPr>
        <p:txBody>
          <a:bodyPr wrap="none" anchor="ctr"/>
          <a:lstStyle/>
          <a:p>
            <a:pPr algn="ctr"/>
            <a:r>
              <a:rPr lang="ru-RU" sz="2800" b="1"/>
              <a:t>Камера  Вильсона</a:t>
            </a:r>
          </a:p>
        </p:txBody>
      </p:sp>
      <p:sp>
        <p:nvSpPr>
          <p:cNvPr id="53256" name="Line 8"/>
          <p:cNvSpPr>
            <a:spLocks noChangeShapeType="1"/>
          </p:cNvSpPr>
          <p:nvPr/>
        </p:nvSpPr>
        <p:spPr bwMode="auto">
          <a:xfrm flipH="1">
            <a:off x="3492500" y="2276475"/>
            <a:ext cx="504825" cy="719138"/>
          </a:xfrm>
          <a:prstGeom prst="line">
            <a:avLst/>
          </a:prstGeom>
          <a:noFill/>
          <a:ln w="9525">
            <a:solidFill>
              <a:schemeClr val="tx1"/>
            </a:solidFill>
            <a:round/>
            <a:headEnd/>
            <a:tailEnd type="triangle" w="med" len="med"/>
          </a:ln>
        </p:spPr>
        <p:txBody>
          <a:bodyPr/>
          <a:lstStyle/>
          <a:p>
            <a:endParaRPr lang="ru-RU"/>
          </a:p>
        </p:txBody>
      </p:sp>
      <p:sp>
        <p:nvSpPr>
          <p:cNvPr id="53257" name="Line 9"/>
          <p:cNvSpPr>
            <a:spLocks noChangeShapeType="1"/>
          </p:cNvSpPr>
          <p:nvPr/>
        </p:nvSpPr>
        <p:spPr bwMode="auto">
          <a:xfrm>
            <a:off x="4211638" y="2349500"/>
            <a:ext cx="0" cy="647700"/>
          </a:xfrm>
          <a:prstGeom prst="line">
            <a:avLst/>
          </a:prstGeom>
          <a:noFill/>
          <a:ln w="9525">
            <a:solidFill>
              <a:schemeClr val="tx1"/>
            </a:solidFill>
            <a:round/>
            <a:headEnd/>
            <a:tailEnd type="triangle" w="med" len="med"/>
          </a:ln>
        </p:spPr>
        <p:txBody>
          <a:bodyPr/>
          <a:lstStyle/>
          <a:p>
            <a:endParaRPr lang="ru-RU"/>
          </a:p>
        </p:txBody>
      </p:sp>
      <p:sp>
        <p:nvSpPr>
          <p:cNvPr id="53258" name="Line 10"/>
          <p:cNvSpPr>
            <a:spLocks noChangeShapeType="1"/>
          </p:cNvSpPr>
          <p:nvPr/>
        </p:nvSpPr>
        <p:spPr bwMode="auto">
          <a:xfrm>
            <a:off x="4427538" y="2276475"/>
            <a:ext cx="360362" cy="719138"/>
          </a:xfrm>
          <a:prstGeom prst="line">
            <a:avLst/>
          </a:prstGeom>
          <a:noFill/>
          <a:ln w="9525">
            <a:solidFill>
              <a:schemeClr val="tx1"/>
            </a:solidFill>
            <a:round/>
            <a:headEnd/>
            <a:tailEnd type="triangle" w="med" len="med"/>
          </a:ln>
        </p:spPr>
        <p:txBody>
          <a:bodyPr/>
          <a:lstStyle/>
          <a:p>
            <a:endParaRPr lang="ru-RU"/>
          </a:p>
        </p:txBody>
      </p:sp>
      <p:sp>
        <p:nvSpPr>
          <p:cNvPr id="338955" name="Oval 11"/>
          <p:cNvSpPr>
            <a:spLocks noChangeArrowheads="1"/>
          </p:cNvSpPr>
          <p:nvPr/>
        </p:nvSpPr>
        <p:spPr bwMode="auto">
          <a:xfrm>
            <a:off x="3635375" y="2492375"/>
            <a:ext cx="215900" cy="215900"/>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56" name="Oval 12"/>
          <p:cNvSpPr>
            <a:spLocks noChangeArrowheads="1"/>
          </p:cNvSpPr>
          <p:nvPr/>
        </p:nvSpPr>
        <p:spPr bwMode="auto">
          <a:xfrm>
            <a:off x="4427538" y="2420938"/>
            <a:ext cx="215900" cy="215900"/>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57" name="Oval 13"/>
          <p:cNvSpPr>
            <a:spLocks noChangeArrowheads="1"/>
          </p:cNvSpPr>
          <p:nvPr/>
        </p:nvSpPr>
        <p:spPr bwMode="auto">
          <a:xfrm>
            <a:off x="4067175" y="2565400"/>
            <a:ext cx="215900" cy="215900"/>
          </a:xfrm>
          <a:prstGeom prst="ellipse">
            <a:avLst/>
          </a:prstGeom>
          <a:solidFill>
            <a:srgbClr val="CC3300"/>
          </a:solidFill>
          <a:ln w="9525">
            <a:solidFill>
              <a:schemeClr val="tx1"/>
            </a:solidFill>
            <a:round/>
            <a:headEnd/>
            <a:tailEnd/>
          </a:ln>
        </p:spPr>
        <p:txBody>
          <a:bodyPr wrap="none" anchor="ctr"/>
          <a:lstStyle/>
          <a:p>
            <a:endParaRPr lang="ru-RU"/>
          </a:p>
        </p:txBody>
      </p:sp>
      <p:sp>
        <p:nvSpPr>
          <p:cNvPr id="53262" name="Line 14"/>
          <p:cNvSpPr>
            <a:spLocks noChangeShapeType="1"/>
          </p:cNvSpPr>
          <p:nvPr/>
        </p:nvSpPr>
        <p:spPr bwMode="auto">
          <a:xfrm>
            <a:off x="5219700" y="3429000"/>
            <a:ext cx="0" cy="576263"/>
          </a:xfrm>
          <a:prstGeom prst="line">
            <a:avLst/>
          </a:prstGeom>
          <a:noFill/>
          <a:ln w="9525">
            <a:solidFill>
              <a:schemeClr val="tx1"/>
            </a:solidFill>
            <a:round/>
            <a:headEnd/>
            <a:tailEnd type="triangle" w="med" len="med"/>
          </a:ln>
        </p:spPr>
        <p:txBody>
          <a:bodyPr/>
          <a:lstStyle/>
          <a:p>
            <a:endParaRPr lang="ru-RU"/>
          </a:p>
        </p:txBody>
      </p:sp>
      <p:sp>
        <p:nvSpPr>
          <p:cNvPr id="53263" name="Line 16"/>
          <p:cNvSpPr>
            <a:spLocks noChangeShapeType="1"/>
          </p:cNvSpPr>
          <p:nvPr/>
        </p:nvSpPr>
        <p:spPr bwMode="auto">
          <a:xfrm>
            <a:off x="3348038" y="3429000"/>
            <a:ext cx="0" cy="576263"/>
          </a:xfrm>
          <a:prstGeom prst="line">
            <a:avLst/>
          </a:prstGeom>
          <a:noFill/>
          <a:ln w="9525">
            <a:solidFill>
              <a:schemeClr val="tx1"/>
            </a:solidFill>
            <a:round/>
            <a:headEnd/>
            <a:tailEnd type="triangle" w="med" len="med"/>
          </a:ln>
        </p:spPr>
        <p:txBody>
          <a:bodyPr/>
          <a:lstStyle/>
          <a:p>
            <a:endParaRPr lang="ru-RU"/>
          </a:p>
        </p:txBody>
      </p:sp>
      <p:sp>
        <p:nvSpPr>
          <p:cNvPr id="53264" name="Line 17"/>
          <p:cNvSpPr>
            <a:spLocks noChangeShapeType="1"/>
          </p:cNvSpPr>
          <p:nvPr/>
        </p:nvSpPr>
        <p:spPr bwMode="auto">
          <a:xfrm>
            <a:off x="3924300" y="3429000"/>
            <a:ext cx="0" cy="576263"/>
          </a:xfrm>
          <a:prstGeom prst="line">
            <a:avLst/>
          </a:prstGeom>
          <a:noFill/>
          <a:ln w="9525">
            <a:solidFill>
              <a:schemeClr val="tx1"/>
            </a:solidFill>
            <a:round/>
            <a:headEnd/>
            <a:tailEnd type="triangle" w="med" len="med"/>
          </a:ln>
        </p:spPr>
        <p:txBody>
          <a:bodyPr/>
          <a:lstStyle/>
          <a:p>
            <a:endParaRPr lang="ru-RU"/>
          </a:p>
        </p:txBody>
      </p:sp>
      <p:sp>
        <p:nvSpPr>
          <p:cNvPr id="53265" name="Line 18"/>
          <p:cNvSpPr>
            <a:spLocks noChangeShapeType="1"/>
          </p:cNvSpPr>
          <p:nvPr/>
        </p:nvSpPr>
        <p:spPr bwMode="auto">
          <a:xfrm>
            <a:off x="4643438" y="3429000"/>
            <a:ext cx="0" cy="576263"/>
          </a:xfrm>
          <a:prstGeom prst="line">
            <a:avLst/>
          </a:prstGeom>
          <a:noFill/>
          <a:ln w="9525">
            <a:solidFill>
              <a:schemeClr val="tx1"/>
            </a:solidFill>
            <a:round/>
            <a:headEnd/>
            <a:tailEnd type="triangle" w="med" len="med"/>
          </a:ln>
        </p:spPr>
        <p:txBody>
          <a:bodyPr/>
          <a:lstStyle/>
          <a:p>
            <a:endParaRPr lang="ru-RU"/>
          </a:p>
        </p:txBody>
      </p:sp>
      <p:sp>
        <p:nvSpPr>
          <p:cNvPr id="53266" name="Line 20"/>
          <p:cNvSpPr>
            <a:spLocks noChangeShapeType="1"/>
          </p:cNvSpPr>
          <p:nvPr/>
        </p:nvSpPr>
        <p:spPr bwMode="auto">
          <a:xfrm>
            <a:off x="3851275" y="4581525"/>
            <a:ext cx="0" cy="576263"/>
          </a:xfrm>
          <a:prstGeom prst="line">
            <a:avLst/>
          </a:prstGeom>
          <a:noFill/>
          <a:ln w="9525">
            <a:solidFill>
              <a:schemeClr val="tx1"/>
            </a:solidFill>
            <a:round/>
            <a:headEnd/>
            <a:tailEnd type="triangle" w="med" len="med"/>
          </a:ln>
        </p:spPr>
        <p:txBody>
          <a:bodyPr/>
          <a:lstStyle/>
          <a:p>
            <a:endParaRPr lang="ru-RU"/>
          </a:p>
        </p:txBody>
      </p:sp>
      <p:sp>
        <p:nvSpPr>
          <p:cNvPr id="53267" name="Line 21"/>
          <p:cNvSpPr>
            <a:spLocks noChangeShapeType="1"/>
          </p:cNvSpPr>
          <p:nvPr/>
        </p:nvSpPr>
        <p:spPr bwMode="auto">
          <a:xfrm>
            <a:off x="5003800" y="4581525"/>
            <a:ext cx="0" cy="576263"/>
          </a:xfrm>
          <a:prstGeom prst="line">
            <a:avLst/>
          </a:prstGeom>
          <a:noFill/>
          <a:ln w="9525">
            <a:solidFill>
              <a:schemeClr val="tx1"/>
            </a:solidFill>
            <a:round/>
            <a:headEnd/>
            <a:tailEnd type="triangle" w="med" len="med"/>
          </a:ln>
        </p:spPr>
        <p:txBody>
          <a:bodyPr/>
          <a:lstStyle/>
          <a:p>
            <a:endParaRPr lang="ru-RU"/>
          </a:p>
        </p:txBody>
      </p:sp>
      <p:sp>
        <p:nvSpPr>
          <p:cNvPr id="53268" name="Line 22"/>
          <p:cNvSpPr>
            <a:spLocks noChangeShapeType="1"/>
          </p:cNvSpPr>
          <p:nvPr/>
        </p:nvSpPr>
        <p:spPr bwMode="auto">
          <a:xfrm>
            <a:off x="2627313" y="4581525"/>
            <a:ext cx="0" cy="576263"/>
          </a:xfrm>
          <a:prstGeom prst="line">
            <a:avLst/>
          </a:prstGeom>
          <a:noFill/>
          <a:ln w="9525">
            <a:solidFill>
              <a:schemeClr val="tx1"/>
            </a:solidFill>
            <a:round/>
            <a:headEnd/>
            <a:tailEnd type="triangle" w="med" len="med"/>
          </a:ln>
        </p:spPr>
        <p:txBody>
          <a:bodyPr/>
          <a:lstStyle/>
          <a:p>
            <a:endParaRPr lang="ru-RU"/>
          </a:p>
        </p:txBody>
      </p:sp>
      <p:sp>
        <p:nvSpPr>
          <p:cNvPr id="53269" name="Line 23"/>
          <p:cNvSpPr>
            <a:spLocks noChangeShapeType="1"/>
          </p:cNvSpPr>
          <p:nvPr/>
        </p:nvSpPr>
        <p:spPr bwMode="auto">
          <a:xfrm>
            <a:off x="5795963" y="4581525"/>
            <a:ext cx="0" cy="576263"/>
          </a:xfrm>
          <a:prstGeom prst="line">
            <a:avLst/>
          </a:prstGeom>
          <a:noFill/>
          <a:ln w="9525">
            <a:solidFill>
              <a:schemeClr val="tx1"/>
            </a:solidFill>
            <a:round/>
            <a:headEnd/>
            <a:tailEnd type="triangle" w="med" len="med"/>
          </a:ln>
        </p:spPr>
        <p:txBody>
          <a:bodyPr/>
          <a:lstStyle/>
          <a:p>
            <a:endParaRPr lang="ru-RU"/>
          </a:p>
        </p:txBody>
      </p:sp>
      <p:sp>
        <p:nvSpPr>
          <p:cNvPr id="338970" name="Rectangle 26"/>
          <p:cNvSpPr>
            <a:spLocks noChangeArrowheads="1"/>
          </p:cNvSpPr>
          <p:nvPr/>
        </p:nvSpPr>
        <p:spPr bwMode="auto">
          <a:xfrm>
            <a:off x="4859338" y="2060575"/>
            <a:ext cx="4033837" cy="762000"/>
          </a:xfrm>
          <a:prstGeom prst="rect">
            <a:avLst/>
          </a:prstGeom>
          <a:noFill/>
          <a:ln w="9525">
            <a:noFill/>
            <a:miter lim="800000"/>
            <a:headEnd/>
            <a:tailEnd/>
          </a:ln>
        </p:spPr>
        <p:txBody>
          <a:bodyPr>
            <a:spAutoFit/>
          </a:bodyPr>
          <a:lstStyle/>
          <a:p>
            <a:r>
              <a:rPr lang="ru-RU" sz="4000">
                <a:solidFill>
                  <a:srgbClr val="008000"/>
                </a:solidFill>
              </a:rPr>
              <a:t>α</a:t>
            </a:r>
            <a:r>
              <a:rPr lang="ru-RU" sz="4000" b="1">
                <a:solidFill>
                  <a:srgbClr val="008000"/>
                </a:solidFill>
              </a:rPr>
              <a:t> </a:t>
            </a:r>
            <a:r>
              <a:rPr lang="ru-RU" sz="4400" b="1">
                <a:solidFill>
                  <a:srgbClr val="008000"/>
                </a:solidFill>
              </a:rPr>
              <a:t>–</a:t>
            </a:r>
            <a:r>
              <a:rPr lang="ru-RU" sz="3200" b="1" i="1">
                <a:solidFill>
                  <a:srgbClr val="008000"/>
                </a:solidFill>
              </a:rPr>
              <a:t>частицы.</a:t>
            </a:r>
          </a:p>
        </p:txBody>
      </p:sp>
      <p:sp>
        <p:nvSpPr>
          <p:cNvPr id="53271" name="Rectangle 29"/>
          <p:cNvSpPr>
            <a:spLocks noChangeArrowheads="1"/>
          </p:cNvSpPr>
          <p:nvPr/>
        </p:nvSpPr>
        <p:spPr bwMode="auto">
          <a:xfrm>
            <a:off x="3203575" y="4005263"/>
            <a:ext cx="2170113" cy="579437"/>
          </a:xfrm>
          <a:prstGeom prst="rect">
            <a:avLst/>
          </a:prstGeom>
          <a:noFill/>
          <a:ln w="9525">
            <a:noFill/>
            <a:miter lim="800000"/>
            <a:headEnd/>
            <a:tailEnd/>
          </a:ln>
        </p:spPr>
        <p:txBody>
          <a:bodyPr>
            <a:spAutoFit/>
          </a:bodyPr>
          <a:lstStyle/>
          <a:p>
            <a:r>
              <a:rPr lang="ru-RU" sz="3200">
                <a:latin typeface="Arial" charset="0"/>
              </a:rPr>
              <a:t>парафин</a:t>
            </a:r>
          </a:p>
        </p:txBody>
      </p:sp>
      <p:sp>
        <p:nvSpPr>
          <p:cNvPr id="338974" name="Oval 30"/>
          <p:cNvSpPr>
            <a:spLocks noChangeArrowheads="1"/>
          </p:cNvSpPr>
          <p:nvPr/>
        </p:nvSpPr>
        <p:spPr bwMode="auto">
          <a:xfrm>
            <a:off x="2555875" y="4724400"/>
            <a:ext cx="215900" cy="217488"/>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75" name="Oval 31"/>
          <p:cNvSpPr>
            <a:spLocks noChangeArrowheads="1"/>
          </p:cNvSpPr>
          <p:nvPr/>
        </p:nvSpPr>
        <p:spPr bwMode="auto">
          <a:xfrm>
            <a:off x="3779838" y="4724400"/>
            <a:ext cx="215900" cy="217488"/>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76" name="Oval 32"/>
          <p:cNvSpPr>
            <a:spLocks noChangeArrowheads="1"/>
          </p:cNvSpPr>
          <p:nvPr/>
        </p:nvSpPr>
        <p:spPr bwMode="auto">
          <a:xfrm>
            <a:off x="4859338" y="4724400"/>
            <a:ext cx="215900" cy="217488"/>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77" name="Oval 33"/>
          <p:cNvSpPr>
            <a:spLocks noChangeArrowheads="1"/>
          </p:cNvSpPr>
          <p:nvPr/>
        </p:nvSpPr>
        <p:spPr bwMode="auto">
          <a:xfrm>
            <a:off x="5651500" y="4724400"/>
            <a:ext cx="215900" cy="217488"/>
          </a:xfrm>
          <a:prstGeom prst="ellipse">
            <a:avLst/>
          </a:prstGeom>
          <a:solidFill>
            <a:srgbClr val="CC3300"/>
          </a:solidFill>
          <a:ln w="9525">
            <a:solidFill>
              <a:schemeClr val="tx1"/>
            </a:solidFill>
            <a:round/>
            <a:headEnd/>
            <a:tailEnd/>
          </a:ln>
        </p:spPr>
        <p:txBody>
          <a:bodyPr wrap="none" anchor="ctr"/>
          <a:lstStyle/>
          <a:p>
            <a:endParaRPr lang="ru-RU"/>
          </a:p>
        </p:txBody>
      </p:sp>
      <p:sp>
        <p:nvSpPr>
          <p:cNvPr id="338978" name="Text Box 34"/>
          <p:cNvSpPr txBox="1">
            <a:spLocks noChangeArrowheads="1"/>
          </p:cNvSpPr>
          <p:nvPr/>
        </p:nvSpPr>
        <p:spPr bwMode="auto">
          <a:xfrm>
            <a:off x="6588125" y="3357563"/>
            <a:ext cx="2555875" cy="579437"/>
          </a:xfrm>
          <a:prstGeom prst="rect">
            <a:avLst/>
          </a:prstGeom>
          <a:noFill/>
          <a:ln w="9525">
            <a:noFill/>
            <a:miter lim="800000"/>
            <a:headEnd/>
            <a:tailEnd/>
          </a:ln>
        </p:spPr>
        <p:txBody>
          <a:bodyPr>
            <a:spAutoFit/>
          </a:bodyPr>
          <a:lstStyle/>
          <a:p>
            <a:pPr>
              <a:spcBef>
                <a:spcPct val="50000"/>
              </a:spcBef>
            </a:pPr>
            <a:r>
              <a:rPr lang="ru-RU" sz="3200">
                <a:solidFill>
                  <a:srgbClr val="008000"/>
                </a:solidFill>
              </a:rPr>
              <a:t> </a:t>
            </a:r>
            <a:r>
              <a:rPr lang="en-US" sz="4400" b="1" baseline="18000">
                <a:solidFill>
                  <a:srgbClr val="008000"/>
                </a:solidFill>
              </a:rPr>
              <a:t>γ</a:t>
            </a:r>
            <a:r>
              <a:rPr lang="ru-RU" sz="3200" b="1" i="1">
                <a:solidFill>
                  <a:srgbClr val="008000"/>
                </a:solidFill>
              </a:rPr>
              <a:t> -  кванты</a:t>
            </a:r>
          </a:p>
        </p:txBody>
      </p:sp>
      <p:sp>
        <p:nvSpPr>
          <p:cNvPr id="338979" name="Text Box 35"/>
          <p:cNvSpPr txBox="1">
            <a:spLocks noChangeArrowheads="1"/>
          </p:cNvSpPr>
          <p:nvPr/>
        </p:nvSpPr>
        <p:spPr bwMode="auto">
          <a:xfrm>
            <a:off x="684213" y="5949950"/>
            <a:ext cx="7991475" cy="579438"/>
          </a:xfrm>
          <a:prstGeom prst="rect">
            <a:avLst/>
          </a:prstGeom>
          <a:noFill/>
          <a:ln w="9525">
            <a:noFill/>
            <a:miter lim="800000"/>
            <a:headEnd/>
            <a:tailEnd/>
          </a:ln>
        </p:spPr>
        <p:txBody>
          <a:bodyPr>
            <a:spAutoFit/>
          </a:bodyPr>
          <a:lstStyle/>
          <a:p>
            <a:pPr algn="ctr">
              <a:spcBef>
                <a:spcPct val="50000"/>
              </a:spcBef>
            </a:pPr>
            <a:r>
              <a:rPr lang="ru-RU" sz="3200" b="1">
                <a:solidFill>
                  <a:srgbClr val="008000"/>
                </a:solidFill>
                <a:latin typeface="Goudy Stout" pitchFamily="18" charset="0"/>
              </a:rPr>
              <a:t>Прочитай  стр. 284 - 286</a:t>
            </a:r>
          </a:p>
        </p:txBody>
      </p:sp>
      <p:sp>
        <p:nvSpPr>
          <p:cNvPr id="338980" name="Text Box 36"/>
          <p:cNvSpPr txBox="1">
            <a:spLocks noChangeArrowheads="1"/>
          </p:cNvSpPr>
          <p:nvPr/>
        </p:nvSpPr>
        <p:spPr bwMode="auto">
          <a:xfrm>
            <a:off x="5292725" y="3284538"/>
            <a:ext cx="1079500" cy="701675"/>
          </a:xfrm>
          <a:prstGeom prst="rect">
            <a:avLst/>
          </a:prstGeom>
          <a:noFill/>
          <a:ln w="9525">
            <a:noFill/>
            <a:miter lim="800000"/>
            <a:headEnd/>
            <a:tailEnd/>
          </a:ln>
        </p:spPr>
        <p:txBody>
          <a:bodyPr>
            <a:spAutoFit/>
          </a:bodyPr>
          <a:lstStyle/>
          <a:p>
            <a:pPr>
              <a:spcBef>
                <a:spcPct val="50000"/>
              </a:spcBef>
            </a:pPr>
            <a:r>
              <a:rPr lang="ru-RU" sz="4000" b="1">
                <a:solidFill>
                  <a:srgbClr val="0099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8946"/>
                                        </p:tgtEl>
                                        <p:attrNameLst>
                                          <p:attrName>style.visibility</p:attrName>
                                        </p:attrNameLst>
                                      </p:cBhvr>
                                      <p:to>
                                        <p:strVal val="visible"/>
                                      </p:to>
                                    </p:set>
                                    <p:anim calcmode="lin" valueType="num">
                                      <p:cBhvr>
                                        <p:cTn id="7" dur="1000" fill="hold"/>
                                        <p:tgtEl>
                                          <p:spTgt spid="338946"/>
                                        </p:tgtEl>
                                        <p:attrNameLst>
                                          <p:attrName>ppt_x</p:attrName>
                                        </p:attrNameLst>
                                      </p:cBhvr>
                                      <p:tavLst>
                                        <p:tav tm="0">
                                          <p:val>
                                            <p:strVal val="#ppt_x-.2"/>
                                          </p:val>
                                        </p:tav>
                                        <p:tav tm="100000">
                                          <p:val>
                                            <p:strVal val="#ppt_x"/>
                                          </p:val>
                                        </p:tav>
                                      </p:tavLst>
                                    </p:anim>
                                    <p:anim calcmode="lin" valueType="num">
                                      <p:cBhvr>
                                        <p:cTn id="8" dur="1000" fill="hold"/>
                                        <p:tgtEl>
                                          <p:spTgt spid="3389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8946"/>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grpId="0" nodeType="clickEffect">
                                  <p:stCondLst>
                                    <p:cond delay="0"/>
                                  </p:stCondLst>
                                  <p:childTnLst>
                                    <p:animRot by="21600000">
                                      <p:cBhvr>
                                        <p:cTn id="13" dur="2000" fill="hold"/>
                                        <p:tgtEl>
                                          <p:spTgt spid="338955"/>
                                        </p:tgtEl>
                                        <p:attrNameLst>
                                          <p:attrName>r</p:attrName>
                                        </p:attrNameLst>
                                      </p:cBhvr>
                                    </p:animRot>
                                  </p:childTnLst>
                                </p:cTn>
                              </p:par>
                              <p:par>
                                <p:cTn id="14" presetID="8" presetClass="emph" presetSubtype="0" fill="hold" grpId="0" nodeType="withEffect">
                                  <p:stCondLst>
                                    <p:cond delay="0"/>
                                  </p:stCondLst>
                                  <p:childTnLst>
                                    <p:animRot by="21600000">
                                      <p:cBhvr>
                                        <p:cTn id="15" dur="2000" fill="hold"/>
                                        <p:tgtEl>
                                          <p:spTgt spid="338957"/>
                                        </p:tgtEl>
                                        <p:attrNameLst>
                                          <p:attrName>r</p:attrName>
                                        </p:attrNameLst>
                                      </p:cBhvr>
                                    </p:animRot>
                                  </p:childTnLst>
                                </p:cTn>
                              </p:par>
                              <p:par>
                                <p:cTn id="16" presetID="8" presetClass="emph" presetSubtype="0" fill="hold" grpId="0" nodeType="withEffect">
                                  <p:stCondLst>
                                    <p:cond delay="0"/>
                                  </p:stCondLst>
                                  <p:childTnLst>
                                    <p:animRot by="21600000">
                                      <p:cBhvr>
                                        <p:cTn id="17" dur="2000" fill="hold"/>
                                        <p:tgtEl>
                                          <p:spTgt spid="338956"/>
                                        </p:tgtEl>
                                        <p:attrNameLst>
                                          <p:attrName>r</p:attrName>
                                        </p:attrNameLst>
                                      </p:cBhvr>
                                    </p:animRot>
                                  </p:childTnLst>
                                </p:cTn>
                              </p:par>
                              <p:par>
                                <p:cTn id="18" presetID="2" presetClass="entr" presetSubtype="4" fill="hold" nodeType="withEffect">
                                  <p:stCondLst>
                                    <p:cond delay="0"/>
                                  </p:stCondLst>
                                  <p:childTnLst>
                                    <p:set>
                                      <p:cBhvr>
                                        <p:cTn id="19" dur="1" fill="hold">
                                          <p:stCondLst>
                                            <p:cond delay="0"/>
                                          </p:stCondLst>
                                        </p:cTn>
                                        <p:tgtEl>
                                          <p:spTgt spid="338970">
                                            <p:txEl>
                                              <p:pRg st="0" end="0"/>
                                            </p:txEl>
                                          </p:spTgt>
                                        </p:tgtEl>
                                        <p:attrNameLst>
                                          <p:attrName>style.visibility</p:attrName>
                                        </p:attrNameLst>
                                      </p:cBhvr>
                                      <p:to>
                                        <p:strVal val="visible"/>
                                      </p:to>
                                    </p:set>
                                    <p:anim calcmode="lin" valueType="num">
                                      <p:cBhvr additive="base">
                                        <p:cTn id="20" dur="500" fill="hold"/>
                                        <p:tgtEl>
                                          <p:spTgt spid="338970">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389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grpId="0" nodeType="clickEffect">
                                  <p:stCondLst>
                                    <p:cond delay="0"/>
                                  </p:stCondLst>
                                  <p:childTnLst>
                                    <p:set>
                                      <p:cBhvr>
                                        <p:cTn id="25" dur="1" fill="hold">
                                          <p:stCondLst>
                                            <p:cond delay="0"/>
                                          </p:stCondLst>
                                        </p:cTn>
                                        <p:tgtEl>
                                          <p:spTgt spid="338980"/>
                                        </p:tgtEl>
                                        <p:attrNameLst>
                                          <p:attrName>style.visibility</p:attrName>
                                        </p:attrNameLst>
                                      </p:cBhvr>
                                      <p:to>
                                        <p:strVal val="visible"/>
                                      </p:to>
                                    </p:set>
                                    <p:animScale>
                                      <p:cBhvr>
                                        <p:cTn id="26" dur="1000" decel="50000" fill="hold">
                                          <p:stCondLst>
                                            <p:cond delay="0"/>
                                          </p:stCondLst>
                                        </p:cTn>
                                        <p:tgtEl>
                                          <p:spTgt spid="33898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338980"/>
                                        </p:tgtEl>
                                        <p:attrNameLst>
                                          <p:attrName>ppt_x</p:attrName>
                                          <p:attrName>ppt_y</p:attrName>
                                        </p:attrNameLst>
                                      </p:cBhvr>
                                    </p:animMotion>
                                    <p:animEffect transition="in" filter="fade">
                                      <p:cBhvr>
                                        <p:cTn id="28" dur="1000"/>
                                        <p:tgtEl>
                                          <p:spTgt spid="338980"/>
                                        </p:tgtEl>
                                      </p:cBhvr>
                                    </p:animEffect>
                                  </p:childTnLst>
                                </p:cTn>
                              </p:par>
                            </p:childTnLst>
                          </p:cTn>
                        </p:par>
                      </p:childTnLst>
                    </p:cTn>
                  </p:par>
                  <p:par>
                    <p:cTn id="29" fill="hold">
                      <p:stCondLst>
                        <p:cond delay="indefinite"/>
                      </p:stCondLst>
                      <p:childTnLst>
                        <p:par>
                          <p:cTn id="30" fill="hold">
                            <p:stCondLst>
                              <p:cond delay="0"/>
                            </p:stCondLst>
                            <p:childTnLst>
                              <p:par>
                                <p:cTn id="31" presetID="19" presetClass="entr" presetSubtype="10" fill="hold" grpId="0" nodeType="clickEffect">
                                  <p:stCondLst>
                                    <p:cond delay="0"/>
                                  </p:stCondLst>
                                  <p:childTnLst>
                                    <p:set>
                                      <p:cBhvr>
                                        <p:cTn id="32" dur="1" fill="hold">
                                          <p:stCondLst>
                                            <p:cond delay="0"/>
                                          </p:stCondLst>
                                        </p:cTn>
                                        <p:tgtEl>
                                          <p:spTgt spid="338974"/>
                                        </p:tgtEl>
                                        <p:attrNameLst>
                                          <p:attrName>style.visibility</p:attrName>
                                        </p:attrNameLst>
                                      </p:cBhvr>
                                      <p:to>
                                        <p:strVal val="visible"/>
                                      </p:to>
                                    </p:set>
                                    <p:anim calcmode="lin" valueType="num">
                                      <p:cBhvr>
                                        <p:cTn id="33" dur="5000" fill="hold"/>
                                        <p:tgtEl>
                                          <p:spTgt spid="338974"/>
                                        </p:tgtEl>
                                        <p:attrNameLst>
                                          <p:attrName>ppt_w</p:attrName>
                                        </p:attrNameLst>
                                      </p:cBhvr>
                                      <p:tavLst>
                                        <p:tav tm="0" fmla="#ppt_w*sin(2.5*pi*$)">
                                          <p:val>
                                            <p:fltVal val="0"/>
                                          </p:val>
                                        </p:tav>
                                        <p:tav tm="100000">
                                          <p:val>
                                            <p:fltVal val="1"/>
                                          </p:val>
                                        </p:tav>
                                      </p:tavLst>
                                    </p:anim>
                                    <p:anim calcmode="lin" valueType="num">
                                      <p:cBhvr>
                                        <p:cTn id="34" dur="5000" fill="hold"/>
                                        <p:tgtEl>
                                          <p:spTgt spid="338974"/>
                                        </p:tgtEl>
                                        <p:attrNameLst>
                                          <p:attrName>ppt_h</p:attrName>
                                        </p:attrNameLst>
                                      </p:cBhvr>
                                      <p:tavLst>
                                        <p:tav tm="0">
                                          <p:val>
                                            <p:strVal val="#ppt_h"/>
                                          </p:val>
                                        </p:tav>
                                        <p:tav tm="100000">
                                          <p:val>
                                            <p:strVal val="#ppt_h"/>
                                          </p:val>
                                        </p:tav>
                                      </p:tavLst>
                                    </p:anim>
                                  </p:childTnLst>
                                </p:cTn>
                              </p:par>
                              <p:par>
                                <p:cTn id="35" presetID="8" presetClass="emph" presetSubtype="0" fill="hold" grpId="1" nodeType="withEffect">
                                  <p:stCondLst>
                                    <p:cond delay="0"/>
                                  </p:stCondLst>
                                  <p:childTnLst>
                                    <p:animRot by="21600000">
                                      <p:cBhvr>
                                        <p:cTn id="36" dur="2000" fill="hold"/>
                                        <p:tgtEl>
                                          <p:spTgt spid="338974"/>
                                        </p:tgtEl>
                                        <p:attrNameLst>
                                          <p:attrName>r</p:attrName>
                                        </p:attrNameLst>
                                      </p:cBhvr>
                                    </p:animRot>
                                  </p:childTnLst>
                                </p:cTn>
                              </p:par>
                              <p:par>
                                <p:cTn id="37" presetID="8" presetClass="emph" presetSubtype="0" fill="hold" grpId="0" nodeType="withEffect">
                                  <p:stCondLst>
                                    <p:cond delay="0"/>
                                  </p:stCondLst>
                                  <p:childTnLst>
                                    <p:animRot by="21600000">
                                      <p:cBhvr>
                                        <p:cTn id="38" dur="2000" fill="hold"/>
                                        <p:tgtEl>
                                          <p:spTgt spid="338975"/>
                                        </p:tgtEl>
                                        <p:attrNameLst>
                                          <p:attrName>r</p:attrName>
                                        </p:attrNameLst>
                                      </p:cBhvr>
                                    </p:animRot>
                                  </p:childTnLst>
                                </p:cTn>
                              </p:par>
                              <p:par>
                                <p:cTn id="39" presetID="8" presetClass="emph" presetSubtype="0" fill="hold" grpId="0" nodeType="withEffect">
                                  <p:stCondLst>
                                    <p:cond delay="0"/>
                                  </p:stCondLst>
                                  <p:childTnLst>
                                    <p:animRot by="21600000">
                                      <p:cBhvr>
                                        <p:cTn id="40" dur="2000" fill="hold"/>
                                        <p:tgtEl>
                                          <p:spTgt spid="338976"/>
                                        </p:tgtEl>
                                        <p:attrNameLst>
                                          <p:attrName>r</p:attrName>
                                        </p:attrNameLst>
                                      </p:cBhvr>
                                    </p:animRot>
                                  </p:childTnLst>
                                </p:cTn>
                              </p:par>
                              <p:par>
                                <p:cTn id="41" presetID="8" presetClass="emph" presetSubtype="0" fill="hold" grpId="0" nodeType="withEffect">
                                  <p:stCondLst>
                                    <p:cond delay="0"/>
                                  </p:stCondLst>
                                  <p:childTnLst>
                                    <p:animRot by="21600000">
                                      <p:cBhvr>
                                        <p:cTn id="42" dur="2000" fill="hold"/>
                                        <p:tgtEl>
                                          <p:spTgt spid="338977"/>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338979"/>
                                        </p:tgtEl>
                                        <p:attrNameLst>
                                          <p:attrName>style.visibility</p:attrName>
                                        </p:attrNameLst>
                                      </p:cBhvr>
                                      <p:to>
                                        <p:strVal val="visible"/>
                                      </p:to>
                                    </p:set>
                                    <p:anim calcmode="lin" valueType="num">
                                      <p:cBhvr>
                                        <p:cTn id="47" dur="1000" fill="hold"/>
                                        <p:tgtEl>
                                          <p:spTgt spid="338979"/>
                                        </p:tgtEl>
                                        <p:attrNameLst>
                                          <p:attrName>ppt_x</p:attrName>
                                        </p:attrNameLst>
                                      </p:cBhvr>
                                      <p:tavLst>
                                        <p:tav tm="0">
                                          <p:val>
                                            <p:strVal val="#ppt_x-.2"/>
                                          </p:val>
                                        </p:tav>
                                        <p:tav tm="100000">
                                          <p:val>
                                            <p:strVal val="#ppt_x"/>
                                          </p:val>
                                        </p:tav>
                                      </p:tavLst>
                                    </p:anim>
                                    <p:anim calcmode="lin" valueType="num">
                                      <p:cBhvr>
                                        <p:cTn id="48" dur="1000" fill="hold"/>
                                        <p:tgtEl>
                                          <p:spTgt spid="338979"/>
                                        </p:tgtEl>
                                        <p:attrNameLst>
                                          <p:attrName>ppt_y</p:attrName>
                                        </p:attrNameLst>
                                      </p:cBhvr>
                                      <p:tavLst>
                                        <p:tav tm="0">
                                          <p:val>
                                            <p:strVal val="#ppt_y"/>
                                          </p:val>
                                        </p:tav>
                                        <p:tav tm="100000">
                                          <p:val>
                                            <p:strVal val="#ppt_y"/>
                                          </p:val>
                                        </p:tav>
                                      </p:tavLst>
                                    </p:anim>
                                    <p:animEffect transition="in" filter="wipe(right)" prLst="gradientSize: 0.1">
                                      <p:cBhvr>
                                        <p:cTn id="49" dur="1000"/>
                                        <p:tgtEl>
                                          <p:spTgt spid="338979"/>
                                        </p:tgtEl>
                                      </p:cBhvr>
                                    </p:animEffect>
                                  </p:childTnLst>
                                </p:cTn>
                              </p:par>
                            </p:childTnLst>
                          </p:cTn>
                        </p:par>
                      </p:childTnLst>
                    </p:cTn>
                  </p:par>
                  <p:par>
                    <p:cTn id="50" fill="hold">
                      <p:stCondLst>
                        <p:cond delay="indefinite"/>
                      </p:stCondLst>
                      <p:childTnLst>
                        <p:par>
                          <p:cTn id="51" fill="hold">
                            <p:stCondLst>
                              <p:cond delay="0"/>
                            </p:stCondLst>
                            <p:childTnLst>
                              <p:par>
                                <p:cTn id="52" presetID="52" presetClass="entr" presetSubtype="0" fill="hold" grpId="0" nodeType="clickEffect">
                                  <p:stCondLst>
                                    <p:cond delay="0"/>
                                  </p:stCondLst>
                                  <p:childTnLst>
                                    <p:set>
                                      <p:cBhvr>
                                        <p:cTn id="53" dur="1" fill="hold">
                                          <p:stCondLst>
                                            <p:cond delay="0"/>
                                          </p:stCondLst>
                                        </p:cTn>
                                        <p:tgtEl>
                                          <p:spTgt spid="338978"/>
                                        </p:tgtEl>
                                        <p:attrNameLst>
                                          <p:attrName>style.visibility</p:attrName>
                                        </p:attrNameLst>
                                      </p:cBhvr>
                                      <p:to>
                                        <p:strVal val="visible"/>
                                      </p:to>
                                    </p:set>
                                    <p:animScale>
                                      <p:cBhvr>
                                        <p:cTn id="54" dur="1000" decel="50000" fill="hold">
                                          <p:stCondLst>
                                            <p:cond delay="0"/>
                                          </p:stCondLst>
                                        </p:cTn>
                                        <p:tgtEl>
                                          <p:spTgt spid="33897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5" dur="1000" decel="50000" fill="hold">
                                          <p:stCondLst>
                                            <p:cond delay="0"/>
                                          </p:stCondLst>
                                        </p:cTn>
                                        <p:tgtEl>
                                          <p:spTgt spid="338978"/>
                                        </p:tgtEl>
                                        <p:attrNameLst>
                                          <p:attrName>ppt_x</p:attrName>
                                          <p:attrName>ppt_y</p:attrName>
                                        </p:attrNameLst>
                                      </p:cBhvr>
                                    </p:animMotion>
                                    <p:animEffect transition="in" filter="fade">
                                      <p:cBhvr>
                                        <p:cTn id="56" dur="1000"/>
                                        <p:tgtEl>
                                          <p:spTgt spid="338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6" grpId="0"/>
      <p:bldP spid="338955" grpId="0" animBg="1"/>
      <p:bldP spid="338956" grpId="0" animBg="1"/>
      <p:bldP spid="338957" grpId="0" animBg="1"/>
      <p:bldP spid="338974" grpId="0" animBg="1"/>
      <p:bldP spid="338974" grpId="1" animBg="1"/>
      <p:bldP spid="338975" grpId="0" animBg="1"/>
      <p:bldP spid="338976" grpId="0" animBg="1"/>
      <p:bldP spid="338977" grpId="0" animBg="1"/>
      <p:bldP spid="338978" grpId="0"/>
      <p:bldP spid="338979" grpId="0"/>
      <p:bldP spid="33898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ru-RU" sz="3400" smtClean="0"/>
              <a:t>                </a:t>
            </a:r>
            <a:r>
              <a:rPr lang="ru-RU" sz="7400" smtClean="0">
                <a:solidFill>
                  <a:srgbClr val="FF3300"/>
                </a:solidFill>
              </a:rPr>
              <a:t>И вот она.</a:t>
            </a:r>
          </a:p>
        </p:txBody>
      </p:sp>
      <p:sp>
        <p:nvSpPr>
          <p:cNvPr id="54275" name="Rectangle 3"/>
          <p:cNvSpPr>
            <a:spLocks noGrp="1" noChangeArrowheads="1"/>
          </p:cNvSpPr>
          <p:nvPr>
            <p:ph type="body" idx="1"/>
          </p:nvPr>
        </p:nvSpPr>
        <p:spPr/>
        <p:txBody>
          <a:bodyPr/>
          <a:lstStyle/>
          <a:p>
            <a:pPr eaLnBrk="1" hangingPunct="1"/>
            <a:endParaRPr lang="en-US" baseline="30000" smtClean="0"/>
          </a:p>
          <a:p>
            <a:pPr eaLnBrk="1" hangingPunct="1"/>
            <a:endParaRPr lang="en-US" baseline="30000" smtClean="0"/>
          </a:p>
          <a:p>
            <a:pPr eaLnBrk="1" hangingPunct="1"/>
            <a:endParaRPr lang="en-US" baseline="30000" smtClean="0"/>
          </a:p>
          <a:p>
            <a:pPr eaLnBrk="1" hangingPunct="1"/>
            <a:endParaRPr lang="en-US" baseline="30000" smtClean="0"/>
          </a:p>
          <a:p>
            <a:pPr eaLnBrk="1" hangingPunct="1"/>
            <a:endParaRPr lang="en-US" baseline="30000" smtClean="0"/>
          </a:p>
          <a:p>
            <a:pPr eaLnBrk="1" hangingPunct="1"/>
            <a:r>
              <a:rPr lang="ru-RU" sz="4400" baseline="30000" smtClean="0">
                <a:solidFill>
                  <a:srgbClr val="009900"/>
                </a:solidFill>
              </a:rPr>
              <a:t>9</a:t>
            </a:r>
            <a:r>
              <a:rPr lang="ru-RU" sz="4400" baseline="-25000" smtClean="0">
                <a:solidFill>
                  <a:srgbClr val="009900"/>
                </a:solidFill>
              </a:rPr>
              <a:t>4</a:t>
            </a:r>
            <a:r>
              <a:rPr lang="ru-RU" sz="4400" smtClean="0">
                <a:solidFill>
                  <a:srgbClr val="009900"/>
                </a:solidFill>
              </a:rPr>
              <a:t>Ве + </a:t>
            </a:r>
            <a:r>
              <a:rPr lang="ru-RU" sz="4400" baseline="30000" smtClean="0">
                <a:solidFill>
                  <a:srgbClr val="009900"/>
                </a:solidFill>
              </a:rPr>
              <a:t>4</a:t>
            </a:r>
            <a:r>
              <a:rPr lang="ru-RU" sz="4400" baseline="-25000" smtClean="0">
                <a:solidFill>
                  <a:srgbClr val="009900"/>
                </a:solidFill>
              </a:rPr>
              <a:t>2</a:t>
            </a:r>
            <a:r>
              <a:rPr lang="ru-RU" sz="4400" smtClean="0">
                <a:solidFill>
                  <a:srgbClr val="009900"/>
                </a:solidFill>
              </a:rPr>
              <a:t>Не         </a:t>
            </a:r>
            <a:r>
              <a:rPr lang="en-US" sz="4400" smtClean="0">
                <a:solidFill>
                  <a:srgbClr val="009900"/>
                </a:solidFill>
              </a:rPr>
              <a:t>  </a:t>
            </a:r>
            <a:r>
              <a:rPr lang="ru-RU" sz="4400" smtClean="0">
                <a:solidFill>
                  <a:srgbClr val="009900"/>
                </a:solidFill>
              </a:rPr>
              <a:t> </a:t>
            </a:r>
            <a:r>
              <a:rPr lang="ru-RU" sz="4400" baseline="30000" smtClean="0">
                <a:solidFill>
                  <a:srgbClr val="009900"/>
                </a:solidFill>
              </a:rPr>
              <a:t>12</a:t>
            </a:r>
            <a:r>
              <a:rPr lang="ru-RU" sz="4400" baseline="-25000" smtClean="0">
                <a:solidFill>
                  <a:srgbClr val="009900"/>
                </a:solidFill>
              </a:rPr>
              <a:t>6</a:t>
            </a:r>
            <a:r>
              <a:rPr lang="ru-RU" sz="4400" smtClean="0">
                <a:solidFill>
                  <a:srgbClr val="009900"/>
                </a:solidFill>
              </a:rPr>
              <a:t>С + </a:t>
            </a:r>
            <a:r>
              <a:rPr lang="ru-RU" sz="4400" baseline="30000" smtClean="0">
                <a:solidFill>
                  <a:srgbClr val="009900"/>
                </a:solidFill>
              </a:rPr>
              <a:t>1</a:t>
            </a:r>
            <a:r>
              <a:rPr lang="ru-RU" sz="4400" baseline="-25000" smtClean="0">
                <a:solidFill>
                  <a:srgbClr val="009900"/>
                </a:solidFill>
              </a:rPr>
              <a:t>0</a:t>
            </a:r>
            <a:r>
              <a:rPr lang="en-US" sz="4400" smtClean="0">
                <a:solidFill>
                  <a:srgbClr val="009900"/>
                </a:solidFill>
              </a:rPr>
              <a:t>n</a:t>
            </a:r>
            <a:endParaRPr lang="ru-RU" sz="4400" baseline="30000" smtClean="0">
              <a:solidFill>
                <a:srgbClr val="009900"/>
              </a:solidFill>
            </a:endParaRPr>
          </a:p>
        </p:txBody>
      </p:sp>
      <p:sp>
        <p:nvSpPr>
          <p:cNvPr id="54276" name="AutoShape 4"/>
          <p:cNvSpPr>
            <a:spLocks noChangeArrowheads="1"/>
          </p:cNvSpPr>
          <p:nvPr/>
        </p:nvSpPr>
        <p:spPr bwMode="auto">
          <a:xfrm>
            <a:off x="4356100" y="3933825"/>
            <a:ext cx="1081088" cy="73025"/>
          </a:xfrm>
          <a:prstGeom prst="rightArrow">
            <a:avLst>
              <a:gd name="adj1" fmla="val 50000"/>
              <a:gd name="adj2" fmla="val 370109"/>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ransition>
    <p:split orient="ver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CCFF"/>
            </a:gs>
            <a:gs pos="17999">
              <a:srgbClr val="99CCFF"/>
            </a:gs>
            <a:gs pos="36000">
              <a:srgbClr val="9966FF"/>
            </a:gs>
            <a:gs pos="61000">
              <a:srgbClr val="CC99FF"/>
            </a:gs>
            <a:gs pos="82001">
              <a:srgbClr val="99CCFF"/>
            </a:gs>
            <a:gs pos="100000">
              <a:srgbClr val="CCCCFF"/>
            </a:gs>
          </a:gsLst>
          <a:path path="rect">
            <a:fillToRect r="100000" b="100000"/>
          </a:path>
        </a:gradFill>
        <a:effectLst/>
      </p:bgPr>
    </p:bg>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p:txBody>
          <a:bodyPr/>
          <a:lstStyle/>
          <a:p>
            <a:pPr eaLnBrk="1" hangingPunct="1"/>
            <a:r>
              <a:rPr lang="en-US" sz="4000" b="1" i="1" smtClean="0">
                <a:solidFill>
                  <a:srgbClr val="008000"/>
                </a:solidFill>
                <a:latin typeface="Times New Roman" pitchFamily="18" charset="0"/>
              </a:rPr>
              <a:t>γ</a:t>
            </a:r>
            <a:r>
              <a:rPr lang="ru-RU" sz="4000" b="1" i="1" smtClean="0">
                <a:solidFill>
                  <a:srgbClr val="008000"/>
                </a:solidFill>
                <a:latin typeface="Times New Roman" pitchFamily="18" charset="0"/>
              </a:rPr>
              <a:t> -  кванты</a:t>
            </a:r>
            <a:br>
              <a:rPr lang="ru-RU" sz="4000" b="1" i="1" smtClean="0">
                <a:solidFill>
                  <a:srgbClr val="008000"/>
                </a:solidFill>
                <a:latin typeface="Times New Roman" pitchFamily="18" charset="0"/>
              </a:rPr>
            </a:br>
            <a:r>
              <a:rPr lang="ru-RU" sz="4000" b="1" i="1" smtClean="0">
                <a:solidFill>
                  <a:srgbClr val="008000"/>
                </a:solidFill>
                <a:latin typeface="Times New Roman" pitchFamily="18" charset="0"/>
              </a:rPr>
              <a:t> приобретали  энергию</a:t>
            </a:r>
          </a:p>
        </p:txBody>
      </p:sp>
      <p:sp>
        <p:nvSpPr>
          <p:cNvPr id="382979" name="Rectangle 3"/>
          <p:cNvSpPr>
            <a:spLocks noGrp="1" noChangeArrowheads="1"/>
          </p:cNvSpPr>
          <p:nvPr>
            <p:ph type="body" idx="1"/>
          </p:nvPr>
        </p:nvSpPr>
        <p:spPr>
          <a:xfrm>
            <a:off x="457200" y="1600200"/>
            <a:ext cx="8229600" cy="2189163"/>
          </a:xfrm>
        </p:spPr>
        <p:txBody>
          <a:bodyPr/>
          <a:lstStyle/>
          <a:p>
            <a:pPr marL="609600" indent="-609600" eaLnBrk="1" hangingPunct="1">
              <a:buFontTx/>
              <a:buAutoNum type="arabicPeriod"/>
            </a:pPr>
            <a:r>
              <a:rPr lang="ru-RU" i="1" smtClean="0">
                <a:latin typeface="Times New Roman" pitchFamily="18" charset="0"/>
              </a:rPr>
              <a:t>На  парафине  Е </a:t>
            </a:r>
            <a:r>
              <a:rPr lang="en-US" b="1" i="1" baseline="-10000" smtClean="0">
                <a:solidFill>
                  <a:schemeClr val="tx2"/>
                </a:solidFill>
                <a:latin typeface="Times New Roman" pitchFamily="18" charset="0"/>
              </a:rPr>
              <a:t>γ</a:t>
            </a:r>
            <a:r>
              <a:rPr lang="ru-RU" i="1" baseline="-10000" smtClean="0">
                <a:solidFill>
                  <a:schemeClr val="tx2"/>
                </a:solidFill>
                <a:latin typeface="Times New Roman" pitchFamily="18" charset="0"/>
              </a:rPr>
              <a:t> </a:t>
            </a:r>
            <a:r>
              <a:rPr lang="ru-RU" i="1" smtClean="0">
                <a:latin typeface="Times New Roman" pitchFamily="18" charset="0"/>
              </a:rPr>
              <a:t>= 55 МэВ</a:t>
            </a:r>
          </a:p>
          <a:p>
            <a:pPr marL="609600" indent="-609600" eaLnBrk="1" hangingPunct="1">
              <a:buFontTx/>
              <a:buAutoNum type="arabicPeriod"/>
            </a:pPr>
            <a:r>
              <a:rPr lang="ru-RU" i="1" smtClean="0">
                <a:latin typeface="Times New Roman" pitchFamily="18" charset="0"/>
              </a:rPr>
              <a:t>На  ядрах  </a:t>
            </a:r>
            <a:r>
              <a:rPr lang="en-US" i="1" smtClean="0">
                <a:latin typeface="Times New Roman" pitchFamily="18" charset="0"/>
              </a:rPr>
              <a:t>N</a:t>
            </a:r>
            <a:r>
              <a:rPr lang="ru-RU" i="1" smtClean="0">
                <a:latin typeface="Times New Roman" pitchFamily="18" charset="0"/>
              </a:rPr>
              <a:t>   </a:t>
            </a:r>
            <a:r>
              <a:rPr lang="en-US" i="1" smtClean="0">
                <a:latin typeface="Times New Roman" pitchFamily="18" charset="0"/>
              </a:rPr>
              <a:t> </a:t>
            </a:r>
            <a:r>
              <a:rPr lang="ru-RU" i="1" smtClean="0">
                <a:latin typeface="Times New Roman" pitchFamily="18" charset="0"/>
              </a:rPr>
              <a:t>Е </a:t>
            </a:r>
            <a:r>
              <a:rPr lang="en-US" b="1" i="1" baseline="-10000" smtClean="0">
                <a:solidFill>
                  <a:schemeClr val="tx2"/>
                </a:solidFill>
                <a:latin typeface="Times New Roman" pitchFamily="18" charset="0"/>
              </a:rPr>
              <a:t>γ</a:t>
            </a:r>
            <a:r>
              <a:rPr lang="ru-RU" i="1" smtClean="0">
                <a:solidFill>
                  <a:schemeClr val="tx2"/>
                </a:solidFill>
                <a:latin typeface="Times New Roman" pitchFamily="18" charset="0"/>
              </a:rPr>
              <a:t> </a:t>
            </a:r>
            <a:r>
              <a:rPr lang="ru-RU" i="1" smtClean="0">
                <a:latin typeface="Times New Roman" pitchFamily="18" charset="0"/>
              </a:rPr>
              <a:t>=90 МэВ</a:t>
            </a:r>
          </a:p>
          <a:p>
            <a:pPr marL="609600" indent="-609600" eaLnBrk="1" hangingPunct="1">
              <a:buFontTx/>
              <a:buAutoNum type="arabicPeriod"/>
            </a:pPr>
            <a:r>
              <a:rPr lang="ru-RU" i="1" smtClean="0">
                <a:latin typeface="Times New Roman" pitchFamily="18" charset="0"/>
              </a:rPr>
              <a:t>На  атомах </a:t>
            </a:r>
            <a:r>
              <a:rPr lang="en-US" i="1" smtClean="0">
                <a:latin typeface="Times New Roman" pitchFamily="18" charset="0"/>
              </a:rPr>
              <a:t> Ar</a:t>
            </a:r>
            <a:r>
              <a:rPr lang="ru-RU" i="1" smtClean="0">
                <a:latin typeface="Times New Roman" pitchFamily="18" charset="0"/>
              </a:rPr>
              <a:t>   Е </a:t>
            </a:r>
            <a:r>
              <a:rPr lang="en-US" b="1" i="1" baseline="-10000" smtClean="0">
                <a:solidFill>
                  <a:schemeClr val="tx2"/>
                </a:solidFill>
                <a:latin typeface="Times New Roman" pitchFamily="18" charset="0"/>
              </a:rPr>
              <a:t>γ</a:t>
            </a:r>
            <a:r>
              <a:rPr lang="ru-RU" i="1" smtClean="0">
                <a:solidFill>
                  <a:schemeClr val="tx2"/>
                </a:solidFill>
                <a:latin typeface="Times New Roman" pitchFamily="18" charset="0"/>
              </a:rPr>
              <a:t> </a:t>
            </a:r>
            <a:r>
              <a:rPr lang="ru-RU" i="1" smtClean="0">
                <a:latin typeface="Times New Roman" pitchFamily="18" charset="0"/>
              </a:rPr>
              <a:t>= 150 МэВ                              </a:t>
            </a:r>
          </a:p>
        </p:txBody>
      </p:sp>
      <p:sp>
        <p:nvSpPr>
          <p:cNvPr id="55300" name="AutoShape 4"/>
          <p:cNvSpPr>
            <a:spLocks/>
          </p:cNvSpPr>
          <p:nvPr/>
        </p:nvSpPr>
        <p:spPr bwMode="auto">
          <a:xfrm>
            <a:off x="6659563" y="1700213"/>
            <a:ext cx="360362" cy="1512887"/>
          </a:xfrm>
          <a:prstGeom prst="rightBrace">
            <a:avLst>
              <a:gd name="adj1" fmla="val 34985"/>
              <a:gd name="adj2" fmla="val 50000"/>
            </a:avLst>
          </a:prstGeom>
          <a:noFill/>
          <a:ln w="9525">
            <a:solidFill>
              <a:schemeClr val="tx1"/>
            </a:solidFill>
            <a:round/>
            <a:headEnd/>
            <a:tailEnd/>
          </a:ln>
        </p:spPr>
        <p:txBody>
          <a:bodyPr wrap="none" anchor="ctr"/>
          <a:lstStyle/>
          <a:p>
            <a:endParaRPr lang="ru-RU"/>
          </a:p>
        </p:txBody>
      </p:sp>
      <p:sp>
        <p:nvSpPr>
          <p:cNvPr id="55301" name="Text Box 5"/>
          <p:cNvSpPr txBox="1">
            <a:spLocks noChangeArrowheads="1"/>
          </p:cNvSpPr>
          <p:nvPr/>
        </p:nvSpPr>
        <p:spPr bwMode="auto">
          <a:xfrm>
            <a:off x="7092950" y="1773238"/>
            <a:ext cx="1871663" cy="2378075"/>
          </a:xfrm>
          <a:prstGeom prst="rect">
            <a:avLst/>
          </a:prstGeom>
          <a:noFill/>
          <a:ln w="9525">
            <a:noFill/>
            <a:miter lim="800000"/>
            <a:headEnd/>
            <a:tailEnd/>
          </a:ln>
        </p:spPr>
        <p:txBody>
          <a:bodyPr>
            <a:spAutoFit/>
          </a:bodyPr>
          <a:lstStyle/>
          <a:p>
            <a:pPr>
              <a:spcBef>
                <a:spcPct val="50000"/>
              </a:spcBef>
            </a:pPr>
            <a:r>
              <a:rPr lang="ru-RU" sz="2800"/>
              <a:t> </a:t>
            </a:r>
            <a:r>
              <a:rPr lang="ru-RU" sz="2800">
                <a:solidFill>
                  <a:srgbClr val="CC3300"/>
                </a:solidFill>
              </a:rPr>
              <a:t>такого  быть  не  должно.</a:t>
            </a:r>
          </a:p>
          <a:p>
            <a:pPr>
              <a:spcBef>
                <a:spcPct val="50000"/>
              </a:spcBef>
            </a:pPr>
            <a:r>
              <a:rPr lang="ru-RU" sz="2800"/>
              <a:t>                                                     </a:t>
            </a:r>
            <a:r>
              <a:rPr lang="ru-RU" sz="4400" b="1" i="1">
                <a:solidFill>
                  <a:srgbClr val="008000"/>
                </a:solidFill>
              </a:rPr>
              <a:t>                                                                                                                                        </a:t>
            </a:r>
            <a:r>
              <a:rPr lang="ru-RU" sz="2800"/>
              <a:t> </a:t>
            </a:r>
          </a:p>
        </p:txBody>
      </p:sp>
      <p:sp>
        <p:nvSpPr>
          <p:cNvPr id="382982" name="Rectangle 6"/>
          <p:cNvSpPr>
            <a:spLocks noChangeArrowheads="1"/>
          </p:cNvSpPr>
          <p:nvPr/>
        </p:nvSpPr>
        <p:spPr bwMode="auto">
          <a:xfrm>
            <a:off x="250825" y="3860800"/>
            <a:ext cx="8642350" cy="2101850"/>
          </a:xfrm>
          <a:prstGeom prst="rect">
            <a:avLst/>
          </a:prstGeom>
          <a:noFill/>
          <a:ln w="9525">
            <a:noFill/>
            <a:miter lim="800000"/>
            <a:headEnd/>
            <a:tailEnd/>
          </a:ln>
        </p:spPr>
        <p:txBody>
          <a:bodyPr>
            <a:spAutoFit/>
          </a:bodyPr>
          <a:lstStyle/>
          <a:p>
            <a:pPr algn="ctr"/>
            <a:r>
              <a:rPr lang="en-US" sz="4400" b="1" i="1">
                <a:solidFill>
                  <a:srgbClr val="CC3300"/>
                </a:solidFill>
              </a:rPr>
              <a:t>γ</a:t>
            </a:r>
            <a:r>
              <a:rPr lang="ru-RU" sz="4400" b="1" i="1">
                <a:solidFill>
                  <a:srgbClr val="CC3300"/>
                </a:solidFill>
              </a:rPr>
              <a:t> -  кванты                                         </a:t>
            </a:r>
          </a:p>
          <a:p>
            <a:pPr algn="ctr"/>
            <a:r>
              <a:rPr lang="ru-RU" sz="4400" b="1" i="1">
                <a:solidFill>
                  <a:srgbClr val="CC3300"/>
                </a:solidFill>
              </a:rPr>
              <a:t>должны  иметь  одну  и  ту  же</a:t>
            </a:r>
          </a:p>
          <a:p>
            <a:pPr algn="ctr"/>
            <a:r>
              <a:rPr lang="ru-RU" sz="4400" b="1" i="1">
                <a:solidFill>
                  <a:srgbClr val="CC3300"/>
                </a:solidFill>
              </a:rPr>
              <a:t>энергию!!!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82978"/>
                                        </p:tgtEl>
                                        <p:attrNameLst>
                                          <p:attrName>style.visibility</p:attrName>
                                        </p:attrNameLst>
                                      </p:cBhvr>
                                      <p:to>
                                        <p:strVal val="visible"/>
                                      </p:to>
                                    </p:set>
                                    <p:anim calcmode="lin" valueType="num">
                                      <p:cBhvr>
                                        <p:cTn id="7" dur="1000" fill="hold"/>
                                        <p:tgtEl>
                                          <p:spTgt spid="382978"/>
                                        </p:tgtEl>
                                        <p:attrNameLst>
                                          <p:attrName>ppt_w</p:attrName>
                                        </p:attrNameLst>
                                      </p:cBhvr>
                                      <p:tavLst>
                                        <p:tav tm="0">
                                          <p:val>
                                            <p:fltVal val="0"/>
                                          </p:val>
                                        </p:tav>
                                        <p:tav tm="100000">
                                          <p:val>
                                            <p:strVal val="#ppt_w"/>
                                          </p:val>
                                        </p:tav>
                                      </p:tavLst>
                                    </p:anim>
                                    <p:anim calcmode="lin" valueType="num">
                                      <p:cBhvr>
                                        <p:cTn id="8" dur="1000" fill="hold"/>
                                        <p:tgtEl>
                                          <p:spTgt spid="382978"/>
                                        </p:tgtEl>
                                        <p:attrNameLst>
                                          <p:attrName>ppt_h</p:attrName>
                                        </p:attrNameLst>
                                      </p:cBhvr>
                                      <p:tavLst>
                                        <p:tav tm="0">
                                          <p:val>
                                            <p:fltVal val="0"/>
                                          </p:val>
                                        </p:tav>
                                        <p:tav tm="100000">
                                          <p:val>
                                            <p:strVal val="#ppt_h"/>
                                          </p:val>
                                        </p:tav>
                                      </p:tavLst>
                                    </p:anim>
                                    <p:anim calcmode="lin" valueType="num">
                                      <p:cBhvr>
                                        <p:cTn id="9" dur="1000" fill="hold"/>
                                        <p:tgtEl>
                                          <p:spTgt spid="382978"/>
                                        </p:tgtEl>
                                        <p:attrNameLst>
                                          <p:attrName>style.rotation</p:attrName>
                                        </p:attrNameLst>
                                      </p:cBhvr>
                                      <p:tavLst>
                                        <p:tav tm="0">
                                          <p:val>
                                            <p:fltVal val="90"/>
                                          </p:val>
                                        </p:tav>
                                        <p:tav tm="100000">
                                          <p:val>
                                            <p:fltVal val="0"/>
                                          </p:val>
                                        </p:tav>
                                      </p:tavLst>
                                    </p:anim>
                                    <p:animEffect transition="in" filter="fade">
                                      <p:cBhvr>
                                        <p:cTn id="10" dur="1000"/>
                                        <p:tgtEl>
                                          <p:spTgt spid="382978"/>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82979">
                                            <p:txEl>
                                              <p:pRg st="0" end="0"/>
                                            </p:txEl>
                                          </p:spTgt>
                                        </p:tgtEl>
                                        <p:attrNameLst>
                                          <p:attrName>style.visibility</p:attrName>
                                        </p:attrNameLst>
                                      </p:cBhvr>
                                      <p:to>
                                        <p:strVal val="visible"/>
                                      </p:to>
                                    </p:set>
                                    <p:anim calcmode="lin" valueType="num">
                                      <p:cBhvr>
                                        <p:cTn id="15" dur="1000" fill="hold"/>
                                        <p:tgtEl>
                                          <p:spTgt spid="38297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8297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82979">
                                            <p:txEl>
                                              <p:pRg st="0" end="0"/>
                                            </p:txEl>
                                          </p:spTgt>
                                        </p:tgtEl>
                                        <p:attrNameLst>
                                          <p:attrName>ppt_y</p:attrName>
                                        </p:attrNameLst>
                                      </p:cBhvr>
                                      <p:tavLst>
                                        <p:tav tm="0">
                                          <p:val>
                                            <p:strVal val="#ppt_y"/>
                                          </p:val>
                                        </p:tav>
                                        <p:tav tm="100000">
                                          <p:val>
                                            <p:strVal val="#ppt_y"/>
                                          </p:val>
                                        </p:tav>
                                      </p:tavLst>
                                    </p:anim>
                                    <p:animEffect transition="in" filter="fade">
                                      <p:cBhvr>
                                        <p:cTn id="18" dur="1000"/>
                                        <p:tgtEl>
                                          <p:spTgt spid="38297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82979">
                                            <p:txEl>
                                              <p:pRg st="1" end="1"/>
                                            </p:txEl>
                                          </p:spTgt>
                                        </p:tgtEl>
                                        <p:attrNameLst>
                                          <p:attrName>style.visibility</p:attrName>
                                        </p:attrNameLst>
                                      </p:cBhvr>
                                      <p:to>
                                        <p:strVal val="visible"/>
                                      </p:to>
                                    </p:set>
                                    <p:anim calcmode="lin" valueType="num">
                                      <p:cBhvr>
                                        <p:cTn id="23" dur="1000" fill="hold"/>
                                        <p:tgtEl>
                                          <p:spTgt spid="38297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8297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82979">
                                            <p:txEl>
                                              <p:pRg st="1" end="1"/>
                                            </p:txEl>
                                          </p:spTgt>
                                        </p:tgtEl>
                                        <p:attrNameLst>
                                          <p:attrName>ppt_y</p:attrName>
                                        </p:attrNameLst>
                                      </p:cBhvr>
                                      <p:tavLst>
                                        <p:tav tm="0">
                                          <p:val>
                                            <p:strVal val="#ppt_y"/>
                                          </p:val>
                                        </p:tav>
                                        <p:tav tm="100000">
                                          <p:val>
                                            <p:strVal val="#ppt_y"/>
                                          </p:val>
                                        </p:tav>
                                      </p:tavLst>
                                    </p:anim>
                                    <p:animEffect transition="in" filter="fade">
                                      <p:cBhvr>
                                        <p:cTn id="26" dur="1000"/>
                                        <p:tgtEl>
                                          <p:spTgt spid="382979">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382979">
                                            <p:txEl>
                                              <p:pRg st="2" end="2"/>
                                            </p:txEl>
                                          </p:spTgt>
                                        </p:tgtEl>
                                        <p:attrNameLst>
                                          <p:attrName>style.visibility</p:attrName>
                                        </p:attrNameLst>
                                      </p:cBhvr>
                                      <p:to>
                                        <p:strVal val="visible"/>
                                      </p:to>
                                    </p:set>
                                    <p:anim calcmode="lin" valueType="num">
                                      <p:cBhvr>
                                        <p:cTn id="31" dur="1000" fill="hold"/>
                                        <p:tgtEl>
                                          <p:spTgt spid="38297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38297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382979">
                                            <p:txEl>
                                              <p:pRg st="2" end="2"/>
                                            </p:txEl>
                                          </p:spTgt>
                                        </p:tgtEl>
                                        <p:attrNameLst>
                                          <p:attrName>ppt_y</p:attrName>
                                        </p:attrNameLst>
                                      </p:cBhvr>
                                      <p:tavLst>
                                        <p:tav tm="0">
                                          <p:val>
                                            <p:strVal val="#ppt_y"/>
                                          </p:val>
                                        </p:tav>
                                        <p:tav tm="100000">
                                          <p:val>
                                            <p:strVal val="#ppt_y"/>
                                          </p:val>
                                        </p:tav>
                                      </p:tavLst>
                                    </p:anim>
                                    <p:animEffect transition="in" filter="fade">
                                      <p:cBhvr>
                                        <p:cTn id="34" dur="1000"/>
                                        <p:tgtEl>
                                          <p:spTgt spid="38297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382982"/>
                                        </p:tgtEl>
                                        <p:attrNameLst>
                                          <p:attrName>style.visibility</p:attrName>
                                        </p:attrNameLst>
                                      </p:cBhvr>
                                      <p:to>
                                        <p:strVal val="visible"/>
                                      </p:to>
                                    </p:set>
                                    <p:animEffect transition="in" filter="fade">
                                      <p:cBhvr>
                                        <p:cTn id="39" dur="2000"/>
                                        <p:tgtEl>
                                          <p:spTgt spid="382982"/>
                                        </p:tgtEl>
                                      </p:cBhvr>
                                    </p:animEffect>
                                    <p:anim calcmode="lin" valueType="num">
                                      <p:cBhvr>
                                        <p:cTn id="40" dur="2000" fill="hold"/>
                                        <p:tgtEl>
                                          <p:spTgt spid="382982"/>
                                        </p:tgtEl>
                                        <p:attrNameLst>
                                          <p:attrName>style.rotation</p:attrName>
                                        </p:attrNameLst>
                                      </p:cBhvr>
                                      <p:tavLst>
                                        <p:tav tm="0">
                                          <p:val>
                                            <p:fltVal val="720"/>
                                          </p:val>
                                        </p:tav>
                                        <p:tav tm="100000">
                                          <p:val>
                                            <p:fltVal val="0"/>
                                          </p:val>
                                        </p:tav>
                                      </p:tavLst>
                                    </p:anim>
                                    <p:anim calcmode="lin" valueType="num">
                                      <p:cBhvr>
                                        <p:cTn id="41" dur="2000" fill="hold"/>
                                        <p:tgtEl>
                                          <p:spTgt spid="382982"/>
                                        </p:tgtEl>
                                        <p:attrNameLst>
                                          <p:attrName>ppt_h</p:attrName>
                                        </p:attrNameLst>
                                      </p:cBhvr>
                                      <p:tavLst>
                                        <p:tav tm="0">
                                          <p:val>
                                            <p:fltVal val="0"/>
                                          </p:val>
                                        </p:tav>
                                        <p:tav tm="100000">
                                          <p:val>
                                            <p:strVal val="#ppt_h"/>
                                          </p:val>
                                        </p:tav>
                                      </p:tavLst>
                                    </p:anim>
                                    <p:anim calcmode="lin" valueType="num">
                                      <p:cBhvr>
                                        <p:cTn id="42" dur="2000" fill="hold"/>
                                        <p:tgtEl>
                                          <p:spTgt spid="38298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8" grpId="0"/>
      <p:bldP spid="382979" grpId="0" build="p"/>
      <p:bldP spid="38298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bg1"/>
            </a:gs>
            <a:gs pos="100000">
              <a:srgbClr val="6600FF"/>
            </a:gs>
          </a:gsLst>
          <a:path path="shape">
            <a:fillToRect l="50000" t="50000" r="50000" b="50000"/>
          </a:path>
        </a:gradFill>
        <a:effectLst/>
      </p:bgPr>
    </p:bg>
    <p:spTree>
      <p:nvGrpSpPr>
        <p:cNvPr id="1" name=""/>
        <p:cNvGrpSpPr/>
        <p:nvPr/>
      </p:nvGrpSpPr>
      <p:grpSpPr>
        <a:xfrm>
          <a:off x="0" y="0"/>
          <a:ext cx="0" cy="0"/>
          <a:chOff x="0" y="0"/>
          <a:chExt cx="0" cy="0"/>
        </a:xfrm>
      </p:grpSpPr>
      <p:sp>
        <p:nvSpPr>
          <p:cNvPr id="384003" name="Rectangle 3"/>
          <p:cNvSpPr>
            <a:spLocks noGrp="1" noChangeArrowheads="1"/>
          </p:cNvSpPr>
          <p:nvPr>
            <p:ph type="body" idx="1"/>
          </p:nvPr>
        </p:nvSpPr>
        <p:spPr>
          <a:xfrm>
            <a:off x="468313" y="2781300"/>
            <a:ext cx="8229600" cy="3240088"/>
          </a:xfrm>
        </p:spPr>
        <p:txBody>
          <a:bodyPr/>
          <a:lstStyle/>
          <a:p>
            <a:pPr algn="ctr" eaLnBrk="1" hangingPunct="1"/>
            <a:r>
              <a:rPr lang="ru-RU" b="1" smtClean="0">
                <a:solidFill>
                  <a:srgbClr val="CC3300"/>
                </a:solidFill>
                <a:latin typeface="Times New Roman" pitchFamily="18" charset="0"/>
              </a:rPr>
              <a:t>Большая  проникающая  способность.</a:t>
            </a:r>
          </a:p>
          <a:p>
            <a:pPr algn="ctr" eaLnBrk="1" hangingPunct="1"/>
            <a:r>
              <a:rPr lang="ru-RU" b="1" smtClean="0">
                <a:solidFill>
                  <a:srgbClr val="CC3300"/>
                </a:solidFill>
                <a:latin typeface="Times New Roman" pitchFamily="18" charset="0"/>
              </a:rPr>
              <a:t>Непосредственно  не  ионизировали  газ.</a:t>
            </a:r>
          </a:p>
          <a:p>
            <a:pPr algn="ctr" eaLnBrk="1" hangingPunct="1"/>
            <a:r>
              <a:rPr lang="ru-RU" b="1" smtClean="0">
                <a:solidFill>
                  <a:srgbClr val="CC3300"/>
                </a:solidFill>
                <a:latin typeface="Times New Roman" pitchFamily="18" charset="0"/>
              </a:rPr>
              <a:t>Следовательно, это  излучение  было  электрически  нейтрально.</a:t>
            </a:r>
          </a:p>
        </p:txBody>
      </p:sp>
      <p:sp>
        <p:nvSpPr>
          <p:cNvPr id="384006" name="WordArt 6"/>
          <p:cNvSpPr>
            <a:spLocks noChangeArrowheads="1" noChangeShapeType="1" noTextEdit="1"/>
          </p:cNvSpPr>
          <p:nvPr/>
        </p:nvSpPr>
        <p:spPr bwMode="auto">
          <a:xfrm>
            <a:off x="-612775" y="549275"/>
            <a:ext cx="9144000" cy="2016125"/>
          </a:xfrm>
          <a:prstGeom prst="rect">
            <a:avLst/>
          </a:prstGeom>
        </p:spPr>
        <p:txBody>
          <a:bodyPr wrap="none" fromWordArt="1">
            <a:prstTxWarp prst="textCascadeUp">
              <a:avLst>
                <a:gd name="adj" fmla="val 36963"/>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ru-RU" sz="2800" kern="10">
                <a:ln w="9525">
                  <a:round/>
                  <a:headEnd/>
                  <a:tailEnd/>
                </a:ln>
                <a:gradFill rotWithShape="1">
                  <a:gsLst>
                    <a:gs pos="0">
                      <a:srgbClr val="FFE701"/>
                    </a:gs>
                    <a:gs pos="100000">
                      <a:srgbClr val="FE3E02"/>
                    </a:gs>
                  </a:gsLst>
                  <a:lin ang="5400000" scaled="1"/>
                </a:gradFill>
                <a:latin typeface="Impact"/>
              </a:rPr>
              <a:t>свойства  излучения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84006"/>
                                        </p:tgtEl>
                                        <p:attrNameLst>
                                          <p:attrName>style.visibility</p:attrName>
                                        </p:attrNameLst>
                                      </p:cBhvr>
                                      <p:to>
                                        <p:strVal val="visible"/>
                                      </p:to>
                                    </p:set>
                                    <p:anim calcmode="lin" valueType="num">
                                      <p:cBhvr>
                                        <p:cTn id="7" dur="1000" fill="hold"/>
                                        <p:tgtEl>
                                          <p:spTgt spid="384006"/>
                                        </p:tgtEl>
                                        <p:attrNameLst>
                                          <p:attrName>ppt_x</p:attrName>
                                        </p:attrNameLst>
                                      </p:cBhvr>
                                      <p:tavLst>
                                        <p:tav tm="0">
                                          <p:val>
                                            <p:strVal val="#ppt_x-.2"/>
                                          </p:val>
                                        </p:tav>
                                        <p:tav tm="100000">
                                          <p:val>
                                            <p:strVal val="#ppt_x"/>
                                          </p:val>
                                        </p:tav>
                                      </p:tavLst>
                                    </p:anim>
                                    <p:anim calcmode="lin" valueType="num">
                                      <p:cBhvr>
                                        <p:cTn id="8" dur="1000" fill="hold"/>
                                        <p:tgtEl>
                                          <p:spTgt spid="38400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4006"/>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384003">
                                            <p:txEl>
                                              <p:pRg st="0" end="0"/>
                                            </p:txEl>
                                          </p:spTgt>
                                        </p:tgtEl>
                                        <p:attrNameLst>
                                          <p:attrName>style.visibility</p:attrName>
                                        </p:attrNameLst>
                                      </p:cBhvr>
                                      <p:to>
                                        <p:strVal val="visible"/>
                                      </p:to>
                                    </p:set>
                                    <p:animEffect transition="in" filter="fade">
                                      <p:cBhvr>
                                        <p:cTn id="14" dur="1600" decel="100000"/>
                                        <p:tgtEl>
                                          <p:spTgt spid="384003">
                                            <p:txEl>
                                              <p:pRg st="0" end="0"/>
                                            </p:txEl>
                                          </p:spTgt>
                                        </p:tgtEl>
                                      </p:cBhvr>
                                    </p:animEffect>
                                    <p:anim calcmode="lin" valueType="num">
                                      <p:cBhvr>
                                        <p:cTn id="15" dur="1600" decel="100000" fill="hold"/>
                                        <p:tgtEl>
                                          <p:spTgt spid="384003">
                                            <p:txEl>
                                              <p:pRg st="0" end="0"/>
                                            </p:txEl>
                                          </p:spTgt>
                                        </p:tgtEl>
                                        <p:attrNameLst>
                                          <p:attrName>style.rotation</p:attrName>
                                        </p:attrNameLst>
                                      </p:cBhvr>
                                      <p:tavLst>
                                        <p:tav tm="0">
                                          <p:val>
                                            <p:fltVal val="-90"/>
                                          </p:val>
                                        </p:tav>
                                        <p:tav tm="100000">
                                          <p:val>
                                            <p:fltVal val="0"/>
                                          </p:val>
                                        </p:tav>
                                      </p:tavLst>
                                    </p:anim>
                                    <p:anim calcmode="lin" valueType="num">
                                      <p:cBhvr>
                                        <p:cTn id="16" dur="1600" decel="100000" fill="hold"/>
                                        <p:tgtEl>
                                          <p:spTgt spid="384003">
                                            <p:txEl>
                                              <p:pRg st="0" end="0"/>
                                            </p:txEl>
                                          </p:spTgt>
                                        </p:tgtEl>
                                        <p:attrNameLst>
                                          <p:attrName>ppt_x</p:attrName>
                                        </p:attrNameLst>
                                      </p:cBhvr>
                                      <p:tavLst>
                                        <p:tav tm="0">
                                          <p:val>
                                            <p:strVal val="#ppt_x+0.4"/>
                                          </p:val>
                                        </p:tav>
                                        <p:tav tm="100000">
                                          <p:val>
                                            <p:strVal val="#ppt_x-0.05"/>
                                          </p:val>
                                        </p:tav>
                                      </p:tavLst>
                                    </p:anim>
                                    <p:anim calcmode="lin" valueType="num">
                                      <p:cBhvr>
                                        <p:cTn id="17" dur="1600" decel="100000" fill="hold"/>
                                        <p:tgtEl>
                                          <p:spTgt spid="384003">
                                            <p:txEl>
                                              <p:pRg st="0" end="0"/>
                                            </p:txEl>
                                          </p:spTgt>
                                        </p:tgtEl>
                                        <p:attrNameLst>
                                          <p:attrName>ppt_y</p:attrName>
                                        </p:attrNameLst>
                                      </p:cBhvr>
                                      <p:tavLst>
                                        <p:tav tm="0">
                                          <p:val>
                                            <p:strVal val="#ppt_y-0.4"/>
                                          </p:val>
                                        </p:tav>
                                        <p:tav tm="100000">
                                          <p:val>
                                            <p:strVal val="#ppt_y+0.1"/>
                                          </p:val>
                                        </p:tav>
                                      </p:tavLst>
                                    </p:anim>
                                    <p:anim calcmode="lin" valueType="num">
                                      <p:cBhvr>
                                        <p:cTn id="18" dur="400" accel="100000" fill="hold">
                                          <p:stCondLst>
                                            <p:cond delay="1600"/>
                                          </p:stCondLst>
                                        </p:cTn>
                                        <p:tgtEl>
                                          <p:spTgt spid="384003">
                                            <p:txEl>
                                              <p:pRg st="0" end="0"/>
                                            </p:txEl>
                                          </p:spTgt>
                                        </p:tgtEl>
                                        <p:attrNameLst>
                                          <p:attrName>ppt_x</p:attrName>
                                        </p:attrNameLst>
                                      </p:cBhvr>
                                      <p:tavLst>
                                        <p:tav tm="0">
                                          <p:val>
                                            <p:strVal val="#ppt_x-0.05"/>
                                          </p:val>
                                        </p:tav>
                                        <p:tav tm="100000">
                                          <p:val>
                                            <p:strVal val="#ppt_x"/>
                                          </p:val>
                                        </p:tav>
                                      </p:tavLst>
                                    </p:anim>
                                    <p:anim calcmode="lin" valueType="num">
                                      <p:cBhvr>
                                        <p:cTn id="19" dur="400" accel="100000" fill="hold">
                                          <p:stCondLst>
                                            <p:cond delay="1600"/>
                                          </p:stCondLst>
                                        </p:cTn>
                                        <p:tgtEl>
                                          <p:spTgt spid="38400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0" presetClass="entr" presetSubtype="0" fill="hold" grpId="0" nodeType="clickEffect">
                                  <p:stCondLst>
                                    <p:cond delay="0"/>
                                  </p:stCondLst>
                                  <p:childTnLst>
                                    <p:set>
                                      <p:cBhvr>
                                        <p:cTn id="23" dur="1" fill="hold">
                                          <p:stCondLst>
                                            <p:cond delay="0"/>
                                          </p:stCondLst>
                                        </p:cTn>
                                        <p:tgtEl>
                                          <p:spTgt spid="384003">
                                            <p:txEl>
                                              <p:pRg st="1" end="1"/>
                                            </p:txEl>
                                          </p:spTgt>
                                        </p:tgtEl>
                                        <p:attrNameLst>
                                          <p:attrName>style.visibility</p:attrName>
                                        </p:attrNameLst>
                                      </p:cBhvr>
                                      <p:to>
                                        <p:strVal val="visible"/>
                                      </p:to>
                                    </p:set>
                                    <p:animEffect transition="in" filter="fade">
                                      <p:cBhvr>
                                        <p:cTn id="24" dur="1600" decel="100000"/>
                                        <p:tgtEl>
                                          <p:spTgt spid="384003">
                                            <p:txEl>
                                              <p:pRg st="1" end="1"/>
                                            </p:txEl>
                                          </p:spTgt>
                                        </p:tgtEl>
                                      </p:cBhvr>
                                    </p:animEffect>
                                    <p:anim calcmode="lin" valueType="num">
                                      <p:cBhvr>
                                        <p:cTn id="25" dur="1600" decel="100000" fill="hold"/>
                                        <p:tgtEl>
                                          <p:spTgt spid="384003">
                                            <p:txEl>
                                              <p:pRg st="1" end="1"/>
                                            </p:txEl>
                                          </p:spTgt>
                                        </p:tgtEl>
                                        <p:attrNameLst>
                                          <p:attrName>style.rotation</p:attrName>
                                        </p:attrNameLst>
                                      </p:cBhvr>
                                      <p:tavLst>
                                        <p:tav tm="0">
                                          <p:val>
                                            <p:fltVal val="-90"/>
                                          </p:val>
                                        </p:tav>
                                        <p:tav tm="100000">
                                          <p:val>
                                            <p:fltVal val="0"/>
                                          </p:val>
                                        </p:tav>
                                      </p:tavLst>
                                    </p:anim>
                                    <p:anim calcmode="lin" valueType="num">
                                      <p:cBhvr>
                                        <p:cTn id="26" dur="1600" decel="100000" fill="hold"/>
                                        <p:tgtEl>
                                          <p:spTgt spid="384003">
                                            <p:txEl>
                                              <p:pRg st="1" end="1"/>
                                            </p:txEl>
                                          </p:spTgt>
                                        </p:tgtEl>
                                        <p:attrNameLst>
                                          <p:attrName>ppt_x</p:attrName>
                                        </p:attrNameLst>
                                      </p:cBhvr>
                                      <p:tavLst>
                                        <p:tav tm="0">
                                          <p:val>
                                            <p:strVal val="#ppt_x+0.4"/>
                                          </p:val>
                                        </p:tav>
                                        <p:tav tm="100000">
                                          <p:val>
                                            <p:strVal val="#ppt_x-0.05"/>
                                          </p:val>
                                        </p:tav>
                                      </p:tavLst>
                                    </p:anim>
                                    <p:anim calcmode="lin" valueType="num">
                                      <p:cBhvr>
                                        <p:cTn id="27" dur="1600" decel="100000" fill="hold"/>
                                        <p:tgtEl>
                                          <p:spTgt spid="384003">
                                            <p:txEl>
                                              <p:pRg st="1" end="1"/>
                                            </p:txEl>
                                          </p:spTgt>
                                        </p:tgtEl>
                                        <p:attrNameLst>
                                          <p:attrName>ppt_y</p:attrName>
                                        </p:attrNameLst>
                                      </p:cBhvr>
                                      <p:tavLst>
                                        <p:tav tm="0">
                                          <p:val>
                                            <p:strVal val="#ppt_y-0.4"/>
                                          </p:val>
                                        </p:tav>
                                        <p:tav tm="100000">
                                          <p:val>
                                            <p:strVal val="#ppt_y+0.1"/>
                                          </p:val>
                                        </p:tav>
                                      </p:tavLst>
                                    </p:anim>
                                    <p:anim calcmode="lin" valueType="num">
                                      <p:cBhvr>
                                        <p:cTn id="28" dur="400" accel="100000" fill="hold">
                                          <p:stCondLst>
                                            <p:cond delay="1600"/>
                                          </p:stCondLst>
                                        </p:cTn>
                                        <p:tgtEl>
                                          <p:spTgt spid="384003">
                                            <p:txEl>
                                              <p:pRg st="1" end="1"/>
                                            </p:txEl>
                                          </p:spTgt>
                                        </p:tgtEl>
                                        <p:attrNameLst>
                                          <p:attrName>ppt_x</p:attrName>
                                        </p:attrNameLst>
                                      </p:cBhvr>
                                      <p:tavLst>
                                        <p:tav tm="0">
                                          <p:val>
                                            <p:strVal val="#ppt_x-0.05"/>
                                          </p:val>
                                        </p:tav>
                                        <p:tav tm="100000">
                                          <p:val>
                                            <p:strVal val="#ppt_x"/>
                                          </p:val>
                                        </p:tav>
                                      </p:tavLst>
                                    </p:anim>
                                    <p:anim calcmode="lin" valueType="num">
                                      <p:cBhvr>
                                        <p:cTn id="29" dur="400" accel="100000" fill="hold">
                                          <p:stCondLst>
                                            <p:cond delay="1600"/>
                                          </p:stCondLst>
                                        </p:cTn>
                                        <p:tgtEl>
                                          <p:spTgt spid="38400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0" presetClass="entr" presetSubtype="0" fill="hold" grpId="0" nodeType="clickEffect">
                                  <p:stCondLst>
                                    <p:cond delay="0"/>
                                  </p:stCondLst>
                                  <p:childTnLst>
                                    <p:set>
                                      <p:cBhvr>
                                        <p:cTn id="33" dur="1" fill="hold">
                                          <p:stCondLst>
                                            <p:cond delay="0"/>
                                          </p:stCondLst>
                                        </p:cTn>
                                        <p:tgtEl>
                                          <p:spTgt spid="384003">
                                            <p:txEl>
                                              <p:pRg st="2" end="2"/>
                                            </p:txEl>
                                          </p:spTgt>
                                        </p:tgtEl>
                                        <p:attrNameLst>
                                          <p:attrName>style.visibility</p:attrName>
                                        </p:attrNameLst>
                                      </p:cBhvr>
                                      <p:to>
                                        <p:strVal val="visible"/>
                                      </p:to>
                                    </p:set>
                                    <p:animEffect transition="in" filter="fade">
                                      <p:cBhvr>
                                        <p:cTn id="34" dur="1600" decel="100000"/>
                                        <p:tgtEl>
                                          <p:spTgt spid="384003">
                                            <p:txEl>
                                              <p:pRg st="2" end="2"/>
                                            </p:txEl>
                                          </p:spTgt>
                                        </p:tgtEl>
                                      </p:cBhvr>
                                    </p:animEffect>
                                    <p:anim calcmode="lin" valueType="num">
                                      <p:cBhvr>
                                        <p:cTn id="35" dur="1600" decel="100000" fill="hold"/>
                                        <p:tgtEl>
                                          <p:spTgt spid="384003">
                                            <p:txEl>
                                              <p:pRg st="2" end="2"/>
                                            </p:txEl>
                                          </p:spTgt>
                                        </p:tgtEl>
                                        <p:attrNameLst>
                                          <p:attrName>style.rotation</p:attrName>
                                        </p:attrNameLst>
                                      </p:cBhvr>
                                      <p:tavLst>
                                        <p:tav tm="0">
                                          <p:val>
                                            <p:fltVal val="-90"/>
                                          </p:val>
                                        </p:tav>
                                        <p:tav tm="100000">
                                          <p:val>
                                            <p:fltVal val="0"/>
                                          </p:val>
                                        </p:tav>
                                      </p:tavLst>
                                    </p:anim>
                                    <p:anim calcmode="lin" valueType="num">
                                      <p:cBhvr>
                                        <p:cTn id="36" dur="1600" decel="100000" fill="hold"/>
                                        <p:tgtEl>
                                          <p:spTgt spid="384003">
                                            <p:txEl>
                                              <p:pRg st="2" end="2"/>
                                            </p:txEl>
                                          </p:spTgt>
                                        </p:tgtEl>
                                        <p:attrNameLst>
                                          <p:attrName>ppt_x</p:attrName>
                                        </p:attrNameLst>
                                      </p:cBhvr>
                                      <p:tavLst>
                                        <p:tav tm="0">
                                          <p:val>
                                            <p:strVal val="#ppt_x+0.4"/>
                                          </p:val>
                                        </p:tav>
                                        <p:tav tm="100000">
                                          <p:val>
                                            <p:strVal val="#ppt_x-0.05"/>
                                          </p:val>
                                        </p:tav>
                                      </p:tavLst>
                                    </p:anim>
                                    <p:anim calcmode="lin" valueType="num">
                                      <p:cBhvr>
                                        <p:cTn id="37" dur="1600" decel="100000" fill="hold"/>
                                        <p:tgtEl>
                                          <p:spTgt spid="384003">
                                            <p:txEl>
                                              <p:pRg st="2" end="2"/>
                                            </p:txEl>
                                          </p:spTgt>
                                        </p:tgtEl>
                                        <p:attrNameLst>
                                          <p:attrName>ppt_y</p:attrName>
                                        </p:attrNameLst>
                                      </p:cBhvr>
                                      <p:tavLst>
                                        <p:tav tm="0">
                                          <p:val>
                                            <p:strVal val="#ppt_y-0.4"/>
                                          </p:val>
                                        </p:tav>
                                        <p:tav tm="100000">
                                          <p:val>
                                            <p:strVal val="#ppt_y+0.1"/>
                                          </p:val>
                                        </p:tav>
                                      </p:tavLst>
                                    </p:anim>
                                    <p:anim calcmode="lin" valueType="num">
                                      <p:cBhvr>
                                        <p:cTn id="38" dur="400" accel="100000" fill="hold">
                                          <p:stCondLst>
                                            <p:cond delay="1600"/>
                                          </p:stCondLst>
                                        </p:cTn>
                                        <p:tgtEl>
                                          <p:spTgt spid="384003">
                                            <p:txEl>
                                              <p:pRg st="2" end="2"/>
                                            </p:txEl>
                                          </p:spTgt>
                                        </p:tgtEl>
                                        <p:attrNameLst>
                                          <p:attrName>ppt_x</p:attrName>
                                        </p:attrNameLst>
                                      </p:cBhvr>
                                      <p:tavLst>
                                        <p:tav tm="0">
                                          <p:val>
                                            <p:strVal val="#ppt_x-0.05"/>
                                          </p:val>
                                        </p:tav>
                                        <p:tav tm="100000">
                                          <p:val>
                                            <p:strVal val="#ppt_x"/>
                                          </p:val>
                                        </p:tav>
                                      </p:tavLst>
                                    </p:anim>
                                    <p:anim calcmode="lin" valueType="num">
                                      <p:cBhvr>
                                        <p:cTn id="39" dur="400" accel="100000" fill="hold">
                                          <p:stCondLst>
                                            <p:cond delay="1600"/>
                                          </p:stCondLst>
                                        </p:cTn>
                                        <p:tgtEl>
                                          <p:spTgt spid="38400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3" grpId="0" build="p"/>
      <p:bldP spid="38400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accent2"/>
            </a:gs>
            <a:gs pos="100000">
              <a:schemeClr val="accent2"/>
            </a:gs>
          </a:gsLst>
          <a:path path="shape">
            <a:fillToRect l="50000" t="50000" r="50000" b="50000"/>
          </a:path>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ru-RU" sz="6600" i="1" dirty="0" smtClean="0">
                <a:latin typeface="Monotype Corsiva" pitchFamily="66" charset="0"/>
              </a:rPr>
              <a:t>ЦЕЛИ  УРОКА.</a:t>
            </a:r>
          </a:p>
        </p:txBody>
      </p:sp>
      <p:sp>
        <p:nvSpPr>
          <p:cNvPr id="78851" name="Rectangle 3"/>
          <p:cNvSpPr>
            <a:spLocks noGrp="1" noChangeArrowheads="1"/>
          </p:cNvSpPr>
          <p:nvPr>
            <p:ph type="body" idx="1"/>
          </p:nvPr>
        </p:nvSpPr>
        <p:spPr>
          <a:xfrm>
            <a:off x="1062038" y="1600200"/>
            <a:ext cx="7624762" cy="4530725"/>
          </a:xfrm>
        </p:spPr>
        <p:txBody>
          <a:bodyPr/>
          <a:lstStyle/>
          <a:p>
            <a:pPr marL="533400" indent="-533400" eaLnBrk="1" hangingPunct="1">
              <a:buFont typeface="Wingdings" pitchFamily="2" charset="2"/>
              <a:buAutoNum type="arabicPeriod"/>
              <a:defRPr/>
            </a:pPr>
            <a:r>
              <a:rPr lang="ru-RU" sz="4000" dirty="0" smtClean="0">
                <a:solidFill>
                  <a:schemeClr val="tx2"/>
                </a:solidFill>
              </a:rPr>
              <a:t>От  простого к  сложному.</a:t>
            </a:r>
          </a:p>
          <a:p>
            <a:pPr marL="533400" indent="-533400" eaLnBrk="1" hangingPunct="1">
              <a:buFont typeface="Wingdings" pitchFamily="2" charset="2"/>
              <a:buAutoNum type="arabicPeriod"/>
              <a:defRPr/>
            </a:pPr>
            <a:r>
              <a:rPr lang="ru-RU" sz="4000" dirty="0" smtClean="0">
                <a:solidFill>
                  <a:schemeClr val="tx2"/>
                </a:solidFill>
              </a:rPr>
              <a:t>Каковы  результаты  опытов  Резерфорда?</a:t>
            </a:r>
          </a:p>
          <a:p>
            <a:pPr marL="533400" indent="-533400" eaLnBrk="1" hangingPunct="1">
              <a:buFont typeface="Wingdings" pitchFamily="2" charset="2"/>
              <a:buAutoNum type="arabicPeriod"/>
              <a:defRPr/>
            </a:pPr>
            <a:r>
              <a:rPr lang="ru-RU" sz="4000" dirty="0" smtClean="0">
                <a:solidFill>
                  <a:schemeClr val="tx2"/>
                </a:solidFill>
              </a:rPr>
              <a:t>История  открытия  нейтрона.</a:t>
            </a:r>
          </a:p>
          <a:p>
            <a:pPr marL="533400" indent="-533400" eaLnBrk="1" hangingPunct="1">
              <a:buFont typeface="Wingdings" pitchFamily="2" charset="2"/>
              <a:buAutoNum type="arabicPeriod"/>
              <a:defRPr/>
            </a:pPr>
            <a:r>
              <a:rPr lang="ru-RU" sz="4000" dirty="0" err="1" smtClean="0">
                <a:solidFill>
                  <a:schemeClr val="tx2"/>
                </a:solidFill>
              </a:rPr>
              <a:t>Протонно</a:t>
            </a:r>
            <a:r>
              <a:rPr lang="ru-RU" sz="4000" dirty="0" smtClean="0">
                <a:solidFill>
                  <a:schemeClr val="tx2"/>
                </a:solidFill>
              </a:rPr>
              <a:t> – нейтронная  модель  строения  атома.</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scaled="1"/>
        </a:gradFill>
        <a:effectLst/>
      </p:bgPr>
    </p:bg>
    <p:spTree>
      <p:nvGrpSpPr>
        <p:cNvPr id="1" name=""/>
        <p:cNvGrpSpPr/>
        <p:nvPr/>
      </p:nvGrpSpPr>
      <p:grpSpPr>
        <a:xfrm>
          <a:off x="0" y="0"/>
          <a:ext cx="0" cy="0"/>
          <a:chOff x="0" y="0"/>
          <a:chExt cx="0" cy="0"/>
        </a:xfrm>
      </p:grpSpPr>
      <p:sp>
        <p:nvSpPr>
          <p:cNvPr id="385027" name="Rectangle 3"/>
          <p:cNvSpPr>
            <a:spLocks noGrp="1" noChangeArrowheads="1"/>
          </p:cNvSpPr>
          <p:nvPr>
            <p:ph type="body" idx="1"/>
          </p:nvPr>
        </p:nvSpPr>
        <p:spPr>
          <a:xfrm>
            <a:off x="395288" y="2349500"/>
            <a:ext cx="5113337" cy="4176713"/>
          </a:xfrm>
        </p:spPr>
        <p:txBody>
          <a:bodyPr/>
          <a:lstStyle/>
          <a:p>
            <a:pPr algn="ctr" eaLnBrk="1" hangingPunct="1">
              <a:buFontTx/>
              <a:buNone/>
            </a:pPr>
            <a:r>
              <a:rPr lang="ru-RU" sz="4000" b="1" smtClean="0">
                <a:solidFill>
                  <a:srgbClr val="CC3300"/>
                </a:solidFill>
                <a:latin typeface="Monotype Corsiva" pitchFamily="66" charset="0"/>
              </a:rPr>
              <a:t>Символ  обозначения:</a:t>
            </a:r>
          </a:p>
          <a:p>
            <a:pPr eaLnBrk="1" hangingPunct="1">
              <a:buFontTx/>
              <a:buNone/>
            </a:pPr>
            <a:endParaRPr lang="en-US" sz="4000" smtClean="0">
              <a:solidFill>
                <a:srgbClr val="CC3300"/>
              </a:solidFill>
              <a:latin typeface="Monotype Corsiva" pitchFamily="66" charset="0"/>
            </a:endParaRPr>
          </a:p>
          <a:p>
            <a:pPr eaLnBrk="1" hangingPunct="1">
              <a:buFontTx/>
              <a:buNone/>
            </a:pPr>
            <a:endParaRPr lang="en-US" sz="4000" smtClean="0">
              <a:solidFill>
                <a:srgbClr val="CC3300"/>
              </a:solidFill>
              <a:latin typeface="Monotype Corsiva" pitchFamily="66" charset="0"/>
            </a:endParaRPr>
          </a:p>
          <a:p>
            <a:pPr algn="ctr" eaLnBrk="1" hangingPunct="1">
              <a:buFontTx/>
              <a:buNone/>
            </a:pPr>
            <a:r>
              <a:rPr lang="en-US" smtClean="0"/>
              <a:t>m</a:t>
            </a:r>
            <a:r>
              <a:rPr lang="en-US" baseline="-25000" smtClean="0"/>
              <a:t>n</a:t>
            </a:r>
            <a:r>
              <a:rPr lang="en-US" smtClean="0"/>
              <a:t> = 1838,6 </a:t>
            </a:r>
            <a:r>
              <a:rPr lang="ru-RU" smtClean="0"/>
              <a:t>а.е.м.</a:t>
            </a:r>
            <a:endParaRPr lang="en-US" smtClean="0"/>
          </a:p>
          <a:p>
            <a:pPr algn="ctr" eaLnBrk="1" hangingPunct="1">
              <a:buFontTx/>
              <a:buNone/>
            </a:pPr>
            <a:r>
              <a:rPr lang="en-US" smtClean="0"/>
              <a:t>m</a:t>
            </a:r>
            <a:r>
              <a:rPr lang="en-US" baseline="-25000" smtClean="0"/>
              <a:t>p</a:t>
            </a:r>
            <a:r>
              <a:rPr lang="en-US" smtClean="0"/>
              <a:t> = 1836,1</a:t>
            </a:r>
            <a:r>
              <a:rPr lang="ru-RU" smtClean="0"/>
              <a:t> а.е.м.</a:t>
            </a:r>
          </a:p>
        </p:txBody>
      </p:sp>
      <p:pic>
        <p:nvPicPr>
          <p:cNvPr id="385028" name="Picture 4" descr="J0286034"/>
          <p:cNvPicPr>
            <a:picLocks noChangeAspect="1" noChangeArrowheads="1"/>
          </p:cNvPicPr>
          <p:nvPr/>
        </p:nvPicPr>
        <p:blipFill>
          <a:blip r:embed="rId2" cstate="print"/>
          <a:srcRect/>
          <a:stretch>
            <a:fillRect/>
          </a:stretch>
        </p:blipFill>
        <p:spPr bwMode="auto">
          <a:xfrm>
            <a:off x="5724525" y="3716338"/>
            <a:ext cx="2303463" cy="2249487"/>
          </a:xfrm>
          <a:prstGeom prst="rect">
            <a:avLst/>
          </a:prstGeom>
          <a:noFill/>
          <a:ln w="9525">
            <a:noFill/>
            <a:miter lim="800000"/>
            <a:headEnd/>
            <a:tailEnd/>
          </a:ln>
        </p:spPr>
      </p:pic>
      <p:sp>
        <p:nvSpPr>
          <p:cNvPr id="385029" name="WordArt 5"/>
          <p:cNvSpPr>
            <a:spLocks noChangeArrowheads="1" noChangeShapeType="1" noTextEdit="1"/>
          </p:cNvSpPr>
          <p:nvPr/>
        </p:nvSpPr>
        <p:spPr bwMode="auto">
          <a:xfrm>
            <a:off x="611188" y="549275"/>
            <a:ext cx="8137525" cy="1511300"/>
          </a:xfrm>
          <a:prstGeom prst="rect">
            <a:avLst/>
          </a:prstGeom>
        </p:spPr>
        <p:txBody>
          <a:bodyPr wrap="none" fromWordArt="1">
            <a:prstTxWarp prst="textDeflate">
              <a:avLst>
                <a:gd name="adj" fmla="val 18750"/>
              </a:avLst>
            </a:prstTxWarp>
          </a:bodyPr>
          <a:lstStyle/>
          <a:p>
            <a:pPr algn="ctr"/>
            <a:r>
              <a:rPr lang="ru-RU" sz="3600" kern="10">
                <a:ln w="9525">
                  <a:noFill/>
                  <a:round/>
                  <a:headEnd/>
                  <a:tailEnd/>
                </a:ln>
                <a:solidFill>
                  <a:srgbClr val="000000"/>
                </a:solidFill>
                <a:effectLst>
                  <a:outerShdw sy="50000" rotWithShape="0">
                    <a:srgbClr val="808080">
                      <a:alpha val="50000"/>
                    </a:srgbClr>
                  </a:outerShdw>
                </a:effectLst>
                <a:latin typeface="Arial"/>
                <a:cs typeface="Arial"/>
              </a:rPr>
              <a:t>Значит  имя  ей  нейтрон</a:t>
            </a:r>
          </a:p>
        </p:txBody>
      </p:sp>
      <p:sp>
        <p:nvSpPr>
          <p:cNvPr id="57349" name="AutoShape 6"/>
          <p:cNvSpPr>
            <a:spLocks noChangeArrowheads="1"/>
          </p:cNvSpPr>
          <p:nvPr/>
        </p:nvSpPr>
        <p:spPr bwMode="auto">
          <a:xfrm>
            <a:off x="7308850" y="2205038"/>
            <a:ext cx="1511300" cy="1079500"/>
          </a:xfrm>
          <a:prstGeom prst="cloudCallout">
            <a:avLst>
              <a:gd name="adj1" fmla="val -43750"/>
              <a:gd name="adj2" fmla="val 70000"/>
            </a:avLst>
          </a:prstGeom>
          <a:solidFill>
            <a:schemeClr val="accent1"/>
          </a:solidFill>
          <a:ln w="9525">
            <a:solidFill>
              <a:schemeClr val="tx1"/>
            </a:solidFill>
            <a:round/>
            <a:headEnd/>
            <a:tailEnd/>
          </a:ln>
        </p:spPr>
        <p:txBody>
          <a:bodyPr/>
          <a:lstStyle/>
          <a:p>
            <a:pPr algn="ctr"/>
            <a:r>
              <a:rPr lang="en-US" sz="4400"/>
              <a:t>1</a:t>
            </a:r>
            <a:endParaRPr lang="ru-RU" sz="4400"/>
          </a:p>
        </p:txBody>
      </p:sp>
      <p:pic>
        <p:nvPicPr>
          <p:cNvPr id="57350" name="Picture 7" descr="mml28-6"/>
          <p:cNvPicPr>
            <a:picLocks noChangeAspect="1" noChangeArrowheads="1"/>
          </p:cNvPicPr>
          <p:nvPr/>
        </p:nvPicPr>
        <p:blipFill>
          <a:blip r:embed="rId3" cstate="print"/>
          <a:srcRect/>
          <a:stretch>
            <a:fillRect/>
          </a:stretch>
        </p:blipFill>
        <p:spPr bwMode="auto">
          <a:xfrm>
            <a:off x="2411413" y="3213100"/>
            <a:ext cx="1296987" cy="1168400"/>
          </a:xfrm>
          <a:prstGeom prst="rect">
            <a:avLst/>
          </a:prstGeom>
          <a:noFill/>
          <a:ln w="9525">
            <a:noFill/>
            <a:miter lim="800000"/>
            <a:headEnd/>
            <a:tailEnd/>
          </a:ln>
        </p:spPr>
      </p:pic>
      <p:sp>
        <p:nvSpPr>
          <p:cNvPr id="57351" name="AutoShape 9"/>
          <p:cNvSpPr>
            <a:spLocks noChangeArrowheads="1"/>
          </p:cNvSpPr>
          <p:nvPr/>
        </p:nvSpPr>
        <p:spPr bwMode="auto">
          <a:xfrm rot="-4457681">
            <a:off x="5776119" y="2315369"/>
            <a:ext cx="1052513" cy="1019175"/>
          </a:xfrm>
          <a:prstGeom prst="cloudCallout">
            <a:avLst>
              <a:gd name="adj1" fmla="val -56208"/>
              <a:gd name="adj2" fmla="val 60023"/>
            </a:avLst>
          </a:prstGeom>
          <a:solidFill>
            <a:schemeClr val="accent1"/>
          </a:solidFill>
          <a:ln w="9525">
            <a:solidFill>
              <a:schemeClr val="tx1"/>
            </a:solidFill>
            <a:round/>
            <a:headEnd/>
            <a:tailEnd/>
          </a:ln>
        </p:spPr>
        <p:txBody>
          <a:bodyPr vert="eaVert"/>
          <a:lstStyle/>
          <a:p>
            <a:pPr algn="ctr"/>
            <a:r>
              <a:rPr lang="en-US" sz="4400"/>
              <a:t>0</a:t>
            </a:r>
            <a:endParaRPr lang="ru-RU" sz="4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85029"/>
                                        </p:tgtEl>
                                        <p:attrNameLst>
                                          <p:attrName>style.visibility</p:attrName>
                                        </p:attrNameLst>
                                      </p:cBhvr>
                                      <p:to>
                                        <p:strVal val="visible"/>
                                      </p:to>
                                    </p:set>
                                    <p:anim calcmode="lin" valueType="num">
                                      <p:cBhvr>
                                        <p:cTn id="7" dur="1000" fill="hold"/>
                                        <p:tgtEl>
                                          <p:spTgt spid="385029"/>
                                        </p:tgtEl>
                                        <p:attrNameLst>
                                          <p:attrName>ppt_w</p:attrName>
                                        </p:attrNameLst>
                                      </p:cBhvr>
                                      <p:tavLst>
                                        <p:tav tm="0">
                                          <p:val>
                                            <p:fltVal val="0"/>
                                          </p:val>
                                        </p:tav>
                                        <p:tav tm="100000">
                                          <p:val>
                                            <p:strVal val="#ppt_w"/>
                                          </p:val>
                                        </p:tav>
                                      </p:tavLst>
                                    </p:anim>
                                    <p:anim calcmode="lin" valueType="num">
                                      <p:cBhvr>
                                        <p:cTn id="8" dur="1000" fill="hold"/>
                                        <p:tgtEl>
                                          <p:spTgt spid="385029"/>
                                        </p:tgtEl>
                                        <p:attrNameLst>
                                          <p:attrName>ppt_h</p:attrName>
                                        </p:attrNameLst>
                                      </p:cBhvr>
                                      <p:tavLst>
                                        <p:tav tm="0">
                                          <p:val>
                                            <p:fltVal val="0"/>
                                          </p:val>
                                        </p:tav>
                                        <p:tav tm="100000">
                                          <p:val>
                                            <p:strVal val="#ppt_h"/>
                                          </p:val>
                                        </p:tav>
                                      </p:tavLst>
                                    </p:anim>
                                    <p:anim calcmode="lin" valueType="num">
                                      <p:cBhvr>
                                        <p:cTn id="9" dur="1000" fill="hold"/>
                                        <p:tgtEl>
                                          <p:spTgt spid="385029"/>
                                        </p:tgtEl>
                                        <p:attrNameLst>
                                          <p:attrName>style.rotation</p:attrName>
                                        </p:attrNameLst>
                                      </p:cBhvr>
                                      <p:tavLst>
                                        <p:tav tm="0">
                                          <p:val>
                                            <p:fltVal val="90"/>
                                          </p:val>
                                        </p:tav>
                                        <p:tav tm="100000">
                                          <p:val>
                                            <p:fltVal val="0"/>
                                          </p:val>
                                        </p:tav>
                                      </p:tavLst>
                                    </p:anim>
                                    <p:animEffect transition="in" filter="fade">
                                      <p:cBhvr>
                                        <p:cTn id="10" dur="1000"/>
                                        <p:tgtEl>
                                          <p:spTgt spid="385029"/>
                                        </p:tgtEl>
                                      </p:cBhvr>
                                    </p:animEffect>
                                  </p:childTnLst>
                                </p:cTn>
                              </p:par>
                            </p:childTnLst>
                          </p:cTn>
                        </p:par>
                        <p:par>
                          <p:cTn id="11" fill="hold">
                            <p:stCondLst>
                              <p:cond delay="1000"/>
                            </p:stCondLst>
                            <p:childTnLst>
                              <p:par>
                                <p:cTn id="12" presetID="32" presetClass="emph" presetSubtype="0" repeatCount="3000" fill="hold" nodeType="afterEffect">
                                  <p:stCondLst>
                                    <p:cond delay="0"/>
                                  </p:stCondLst>
                                  <p:childTnLst>
                                    <p:animClr clrSpc="rgb" dir="cw">
                                      <p:cBhvr override="childStyle">
                                        <p:cTn id="13" dur="100" fill="hold"/>
                                        <p:tgtEl>
                                          <p:spTgt spid="385028"/>
                                        </p:tgtEl>
                                        <p:attrNameLst>
                                          <p:attrName>style.color</p:attrName>
                                        </p:attrNameLst>
                                      </p:cBhvr>
                                      <p:to>
                                        <a:schemeClr val="accent1"/>
                                      </p:to>
                                    </p:animClr>
                                    <p:animClr clrSpc="rgb" dir="cw">
                                      <p:cBhvr>
                                        <p:cTn id="14" dur="100" fill="hold"/>
                                        <p:tgtEl>
                                          <p:spTgt spid="385028"/>
                                        </p:tgtEl>
                                        <p:attrNameLst>
                                          <p:attrName>fillcolor</p:attrName>
                                        </p:attrNameLst>
                                      </p:cBhvr>
                                      <p:to>
                                        <a:schemeClr val="accent1"/>
                                      </p:to>
                                    </p:animClr>
                                    <p:set>
                                      <p:cBhvr>
                                        <p:cTn id="15" dur="100" fill="hold"/>
                                        <p:tgtEl>
                                          <p:spTgt spid="385028"/>
                                        </p:tgtEl>
                                        <p:attrNameLst>
                                          <p:attrName>fill.type</p:attrName>
                                        </p:attrNameLst>
                                      </p:cBhvr>
                                      <p:to>
                                        <p:strVal val="solid"/>
                                      </p:to>
                                    </p:set>
                                    <p:set>
                                      <p:cBhvr>
                                        <p:cTn id="16" dur="100" fill="hold"/>
                                        <p:tgtEl>
                                          <p:spTgt spid="385028"/>
                                        </p:tgtEl>
                                        <p:attrNameLst>
                                          <p:attrName>fill.on</p:attrName>
                                        </p:attrNameLst>
                                      </p:cBhvr>
                                      <p:to>
                                        <p:strVal val="true"/>
                                      </p:to>
                                    </p:set>
                                    <p:animRot by="120000">
                                      <p:cBhvr>
                                        <p:cTn id="17" dur="100" fill="hold">
                                          <p:stCondLst>
                                            <p:cond delay="0"/>
                                          </p:stCondLst>
                                        </p:cTn>
                                        <p:tgtEl>
                                          <p:spTgt spid="385028"/>
                                        </p:tgtEl>
                                        <p:attrNameLst>
                                          <p:attrName>r</p:attrName>
                                        </p:attrNameLst>
                                      </p:cBhvr>
                                    </p:animRot>
                                    <p:animRot by="-240000">
                                      <p:cBhvr>
                                        <p:cTn id="18" dur="200" fill="hold">
                                          <p:stCondLst>
                                            <p:cond delay="200"/>
                                          </p:stCondLst>
                                        </p:cTn>
                                        <p:tgtEl>
                                          <p:spTgt spid="385028"/>
                                        </p:tgtEl>
                                        <p:attrNameLst>
                                          <p:attrName>r</p:attrName>
                                        </p:attrNameLst>
                                      </p:cBhvr>
                                    </p:animRot>
                                    <p:animRot by="240000">
                                      <p:cBhvr>
                                        <p:cTn id="19" dur="200" fill="hold">
                                          <p:stCondLst>
                                            <p:cond delay="400"/>
                                          </p:stCondLst>
                                        </p:cTn>
                                        <p:tgtEl>
                                          <p:spTgt spid="385028"/>
                                        </p:tgtEl>
                                        <p:attrNameLst>
                                          <p:attrName>r</p:attrName>
                                        </p:attrNameLst>
                                      </p:cBhvr>
                                    </p:animRot>
                                    <p:animRot by="-240000">
                                      <p:cBhvr>
                                        <p:cTn id="20" dur="200" fill="hold">
                                          <p:stCondLst>
                                            <p:cond delay="600"/>
                                          </p:stCondLst>
                                        </p:cTn>
                                        <p:tgtEl>
                                          <p:spTgt spid="385028"/>
                                        </p:tgtEl>
                                        <p:attrNameLst>
                                          <p:attrName>r</p:attrName>
                                        </p:attrNameLst>
                                      </p:cBhvr>
                                    </p:animRot>
                                    <p:animRot by="120000">
                                      <p:cBhvr>
                                        <p:cTn id="21" dur="200" fill="hold">
                                          <p:stCondLst>
                                            <p:cond delay="800"/>
                                          </p:stCondLst>
                                        </p:cTn>
                                        <p:tgtEl>
                                          <p:spTgt spid="385028"/>
                                        </p:tgtEl>
                                        <p:attrNameLst>
                                          <p:attrName>r</p:attrName>
                                        </p:attrNameLst>
                                      </p:cBhvr>
                                    </p:animRot>
                                  </p:childTnLst>
                                </p:cTn>
                              </p:par>
                              <p:par>
                                <p:cTn id="22" presetID="38" presetClass="entr" presetSubtype="0" accel="50000" fill="hold" grpId="0" nodeType="withEffect">
                                  <p:stCondLst>
                                    <p:cond delay="0"/>
                                  </p:stCondLst>
                                  <p:iterate type="lt">
                                    <p:tmPct val="50000"/>
                                  </p:iterate>
                                  <p:childTnLst>
                                    <p:set>
                                      <p:cBhvr>
                                        <p:cTn id="23" dur="1" fill="hold">
                                          <p:stCondLst>
                                            <p:cond delay="0"/>
                                          </p:stCondLst>
                                        </p:cTn>
                                        <p:tgtEl>
                                          <p:spTgt spid="385027">
                                            <p:txEl>
                                              <p:pRg st="0" end="0"/>
                                            </p:txEl>
                                          </p:spTgt>
                                        </p:tgtEl>
                                        <p:attrNameLst>
                                          <p:attrName>style.visibility</p:attrName>
                                        </p:attrNameLst>
                                      </p:cBhvr>
                                      <p:to>
                                        <p:strVal val="visible"/>
                                      </p:to>
                                    </p:set>
                                    <p:set>
                                      <p:cBhvr>
                                        <p:cTn id="24" dur="228" fill="hold">
                                          <p:stCondLst>
                                            <p:cond delay="0"/>
                                          </p:stCondLst>
                                        </p:cTn>
                                        <p:tgtEl>
                                          <p:spTgt spid="385027">
                                            <p:txEl>
                                              <p:pRg st="0" end="0"/>
                                            </p:txEl>
                                          </p:spTgt>
                                        </p:tgtEl>
                                        <p:attrNameLst>
                                          <p:attrName>style.rotation</p:attrName>
                                        </p:attrNameLst>
                                      </p:cBhvr>
                                      <p:to>
                                        <p:strVal val="-45.0"/>
                                      </p:to>
                                    </p:set>
                                    <p:anim calcmode="lin" valueType="num">
                                      <p:cBhvr>
                                        <p:cTn id="25" dur="228" fill="hold">
                                          <p:stCondLst>
                                            <p:cond delay="228"/>
                                          </p:stCondLst>
                                        </p:cTn>
                                        <p:tgtEl>
                                          <p:spTgt spid="385027">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6" dur="228" fill="hold">
                                          <p:stCondLst>
                                            <p:cond delay="0"/>
                                          </p:stCondLst>
                                        </p:cTn>
                                        <p:tgtEl>
                                          <p:spTgt spid="385027">
                                            <p:txEl>
                                              <p:pRg st="0" end="0"/>
                                            </p:txEl>
                                          </p:spTgt>
                                        </p:tgtEl>
                                        <p:attrNameLst>
                                          <p:attrName>ppt_y</p:attrName>
                                        </p:attrNameLst>
                                      </p:cBhvr>
                                      <p:tavLst>
                                        <p:tav tm="0">
                                          <p:val>
                                            <p:strVal val="#ppt_y-1"/>
                                          </p:val>
                                        </p:tav>
                                        <p:tav tm="100000">
                                          <p:val>
                                            <p:strVal val="#ppt_y-(0.354*#ppt_w-0.172*#ppt_h)"/>
                                          </p:val>
                                        </p:tav>
                                      </p:tavLst>
                                    </p:anim>
                                    <p:anim calcmode="lin" valueType="num">
                                      <p:cBhvr>
                                        <p:cTn id="27" dur="78" decel="50000" autoRev="1" fill="hold">
                                          <p:stCondLst>
                                            <p:cond delay="228"/>
                                          </p:stCondLst>
                                        </p:cTn>
                                        <p:tgtEl>
                                          <p:spTgt spid="385027">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8" dur="68" fill="hold">
                                          <p:stCondLst>
                                            <p:cond delay="432"/>
                                          </p:stCondLst>
                                        </p:cTn>
                                        <p:tgtEl>
                                          <p:spTgt spid="385027">
                                            <p:txEl>
                                              <p:pRg st="0" end="0"/>
                                            </p:txEl>
                                          </p:spTgt>
                                        </p:tgtEl>
                                        <p:attrNameLst>
                                          <p:attrName>ppt_y</p:attrName>
                                        </p:attrNameLst>
                                      </p:cBhvr>
                                      <p:tavLst>
                                        <p:tav tm="0">
                                          <p:val>
                                            <p:strVal val="#ppt_y-(0.354*#ppt_w-0.172*#ppt_h)"/>
                                          </p:val>
                                        </p:tav>
                                        <p:tav tm="100000">
                                          <p:val>
                                            <p:strVal val="#ppt_y"/>
                                          </p:val>
                                        </p:tav>
                                      </p:tavLst>
                                    </p:anim>
                                  </p:childTnLst>
                                </p:cTn>
                              </p:par>
                              <p:par>
                                <p:cTn id="29" presetID="38" presetClass="entr" presetSubtype="0" accel="50000" fill="hold" grpId="0" nodeType="withEffect">
                                  <p:stCondLst>
                                    <p:cond delay="0"/>
                                  </p:stCondLst>
                                  <p:iterate type="lt">
                                    <p:tmPct val="50000"/>
                                  </p:iterate>
                                  <p:childTnLst>
                                    <p:set>
                                      <p:cBhvr>
                                        <p:cTn id="30" dur="1" fill="hold">
                                          <p:stCondLst>
                                            <p:cond delay="0"/>
                                          </p:stCondLst>
                                        </p:cTn>
                                        <p:tgtEl>
                                          <p:spTgt spid="385027">
                                            <p:txEl>
                                              <p:pRg st="3" end="3"/>
                                            </p:txEl>
                                          </p:spTgt>
                                        </p:tgtEl>
                                        <p:attrNameLst>
                                          <p:attrName>style.visibility</p:attrName>
                                        </p:attrNameLst>
                                      </p:cBhvr>
                                      <p:to>
                                        <p:strVal val="visible"/>
                                      </p:to>
                                    </p:set>
                                    <p:set>
                                      <p:cBhvr>
                                        <p:cTn id="31" dur="228" fill="hold">
                                          <p:stCondLst>
                                            <p:cond delay="0"/>
                                          </p:stCondLst>
                                        </p:cTn>
                                        <p:tgtEl>
                                          <p:spTgt spid="385027">
                                            <p:txEl>
                                              <p:pRg st="3" end="3"/>
                                            </p:txEl>
                                          </p:spTgt>
                                        </p:tgtEl>
                                        <p:attrNameLst>
                                          <p:attrName>style.rotation</p:attrName>
                                        </p:attrNameLst>
                                      </p:cBhvr>
                                      <p:to>
                                        <p:strVal val="-45.0"/>
                                      </p:to>
                                    </p:set>
                                    <p:anim calcmode="lin" valueType="num">
                                      <p:cBhvr>
                                        <p:cTn id="32" dur="228" fill="hold">
                                          <p:stCondLst>
                                            <p:cond delay="228"/>
                                          </p:stCondLst>
                                        </p:cTn>
                                        <p:tgtEl>
                                          <p:spTgt spid="385027">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33" dur="228" fill="hold">
                                          <p:stCondLst>
                                            <p:cond delay="0"/>
                                          </p:stCondLst>
                                        </p:cTn>
                                        <p:tgtEl>
                                          <p:spTgt spid="385027">
                                            <p:txEl>
                                              <p:pRg st="3" end="3"/>
                                            </p:txEl>
                                          </p:spTgt>
                                        </p:tgtEl>
                                        <p:attrNameLst>
                                          <p:attrName>ppt_y</p:attrName>
                                        </p:attrNameLst>
                                      </p:cBhvr>
                                      <p:tavLst>
                                        <p:tav tm="0">
                                          <p:val>
                                            <p:strVal val="#ppt_y-1"/>
                                          </p:val>
                                        </p:tav>
                                        <p:tav tm="100000">
                                          <p:val>
                                            <p:strVal val="#ppt_y-(0.354*#ppt_w-0.172*#ppt_h)"/>
                                          </p:val>
                                        </p:tav>
                                      </p:tavLst>
                                    </p:anim>
                                    <p:anim calcmode="lin" valueType="num">
                                      <p:cBhvr>
                                        <p:cTn id="34" dur="78" decel="50000" autoRev="1" fill="hold">
                                          <p:stCondLst>
                                            <p:cond delay="228"/>
                                          </p:stCondLst>
                                        </p:cTn>
                                        <p:tgtEl>
                                          <p:spTgt spid="385027">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5" dur="68" fill="hold">
                                          <p:stCondLst>
                                            <p:cond delay="432"/>
                                          </p:stCondLst>
                                        </p:cTn>
                                        <p:tgtEl>
                                          <p:spTgt spid="385027">
                                            <p:txEl>
                                              <p:pRg st="3" end="3"/>
                                            </p:txEl>
                                          </p:spTgt>
                                        </p:tgtEl>
                                        <p:attrNameLst>
                                          <p:attrName>ppt_y</p:attrName>
                                        </p:attrNameLst>
                                      </p:cBhvr>
                                      <p:tavLst>
                                        <p:tav tm="0">
                                          <p:val>
                                            <p:strVal val="#ppt_y-(0.354*#ppt_w-0.172*#ppt_h)"/>
                                          </p:val>
                                        </p:tav>
                                        <p:tav tm="100000">
                                          <p:val>
                                            <p:strVal val="#ppt_y"/>
                                          </p:val>
                                        </p:tav>
                                      </p:tavLst>
                                    </p:anim>
                                  </p:childTnLst>
                                </p:cTn>
                              </p:par>
                              <p:par>
                                <p:cTn id="36" presetID="38" presetClass="entr" presetSubtype="0" accel="50000" fill="hold" grpId="0" nodeType="withEffect">
                                  <p:stCondLst>
                                    <p:cond delay="0"/>
                                  </p:stCondLst>
                                  <p:iterate type="lt">
                                    <p:tmPct val="50000"/>
                                  </p:iterate>
                                  <p:childTnLst>
                                    <p:set>
                                      <p:cBhvr>
                                        <p:cTn id="37" dur="1" fill="hold">
                                          <p:stCondLst>
                                            <p:cond delay="0"/>
                                          </p:stCondLst>
                                        </p:cTn>
                                        <p:tgtEl>
                                          <p:spTgt spid="385027">
                                            <p:txEl>
                                              <p:pRg st="4" end="4"/>
                                            </p:txEl>
                                          </p:spTgt>
                                        </p:tgtEl>
                                        <p:attrNameLst>
                                          <p:attrName>style.visibility</p:attrName>
                                        </p:attrNameLst>
                                      </p:cBhvr>
                                      <p:to>
                                        <p:strVal val="visible"/>
                                      </p:to>
                                    </p:set>
                                    <p:set>
                                      <p:cBhvr>
                                        <p:cTn id="38" dur="228" fill="hold">
                                          <p:stCondLst>
                                            <p:cond delay="0"/>
                                          </p:stCondLst>
                                        </p:cTn>
                                        <p:tgtEl>
                                          <p:spTgt spid="385027">
                                            <p:txEl>
                                              <p:pRg st="4" end="4"/>
                                            </p:txEl>
                                          </p:spTgt>
                                        </p:tgtEl>
                                        <p:attrNameLst>
                                          <p:attrName>style.rotation</p:attrName>
                                        </p:attrNameLst>
                                      </p:cBhvr>
                                      <p:to>
                                        <p:strVal val="-45.0"/>
                                      </p:to>
                                    </p:set>
                                    <p:anim calcmode="lin" valueType="num">
                                      <p:cBhvr>
                                        <p:cTn id="39" dur="228" fill="hold">
                                          <p:stCondLst>
                                            <p:cond delay="228"/>
                                          </p:stCondLst>
                                        </p:cTn>
                                        <p:tgtEl>
                                          <p:spTgt spid="385027">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40" dur="228" fill="hold">
                                          <p:stCondLst>
                                            <p:cond delay="0"/>
                                          </p:stCondLst>
                                        </p:cTn>
                                        <p:tgtEl>
                                          <p:spTgt spid="385027">
                                            <p:txEl>
                                              <p:pRg st="4" end="4"/>
                                            </p:txEl>
                                          </p:spTgt>
                                        </p:tgtEl>
                                        <p:attrNameLst>
                                          <p:attrName>ppt_y</p:attrName>
                                        </p:attrNameLst>
                                      </p:cBhvr>
                                      <p:tavLst>
                                        <p:tav tm="0">
                                          <p:val>
                                            <p:strVal val="#ppt_y-1"/>
                                          </p:val>
                                        </p:tav>
                                        <p:tav tm="100000">
                                          <p:val>
                                            <p:strVal val="#ppt_y-(0.354*#ppt_w-0.172*#ppt_h)"/>
                                          </p:val>
                                        </p:tav>
                                      </p:tavLst>
                                    </p:anim>
                                    <p:anim calcmode="lin" valueType="num">
                                      <p:cBhvr>
                                        <p:cTn id="41" dur="78" decel="50000" autoRev="1" fill="hold">
                                          <p:stCondLst>
                                            <p:cond delay="228"/>
                                          </p:stCondLst>
                                        </p:cTn>
                                        <p:tgtEl>
                                          <p:spTgt spid="385027">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42" dur="68" fill="hold">
                                          <p:stCondLst>
                                            <p:cond delay="432"/>
                                          </p:stCondLst>
                                        </p:cTn>
                                        <p:tgtEl>
                                          <p:spTgt spid="385027">
                                            <p:txEl>
                                              <p:pRg st="4" end="4"/>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p:bldP spid="38502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200"/>
            </a:gs>
            <a:gs pos="45000">
              <a:srgbClr val="FF7A00"/>
            </a:gs>
            <a:gs pos="70000">
              <a:srgbClr val="FF0300"/>
            </a:gs>
            <a:gs pos="100000">
              <a:srgbClr val="4D0808"/>
            </a:gs>
          </a:gsLst>
          <a:path path="rect">
            <a:fillToRect r="100000" b="100000"/>
          </a:path>
        </a:gradFill>
        <a:effectLst/>
      </p:bgPr>
    </p:bg>
    <p:spTree>
      <p:nvGrpSpPr>
        <p:cNvPr id="1" name=""/>
        <p:cNvGrpSpPr/>
        <p:nvPr/>
      </p:nvGrpSpPr>
      <p:grpSpPr>
        <a:xfrm>
          <a:off x="0" y="0"/>
          <a:ext cx="0" cy="0"/>
          <a:chOff x="0" y="0"/>
          <a:chExt cx="0" cy="0"/>
        </a:xfrm>
      </p:grpSpPr>
      <p:sp>
        <p:nvSpPr>
          <p:cNvPr id="432132" name="WordArt 4"/>
          <p:cNvSpPr>
            <a:spLocks noChangeArrowheads="1" noChangeShapeType="1" noTextEdit="1"/>
          </p:cNvSpPr>
          <p:nvPr/>
        </p:nvSpPr>
        <p:spPr bwMode="auto">
          <a:xfrm>
            <a:off x="611188" y="620713"/>
            <a:ext cx="7400925" cy="1295400"/>
          </a:xfrm>
          <a:prstGeom prst="rect">
            <a:avLst/>
          </a:prstGeom>
        </p:spPr>
        <p:txBody>
          <a:bodyPr wrap="none" fromWordArt="1">
            <a:prstTxWarp prst="textDeflateBottom">
              <a:avLst>
                <a:gd name="adj" fmla="val 53125"/>
              </a:avLst>
            </a:prstTxWarp>
          </a:bodyPr>
          <a:lstStyle/>
          <a:p>
            <a:pPr algn="ctr"/>
            <a:r>
              <a:rPr lang="ru-RU" sz="4000" b="1" kern="10">
                <a:ln w="9525">
                  <a:solidFill>
                    <a:srgbClr val="000000"/>
                  </a:solidFill>
                  <a:round/>
                  <a:headEnd/>
                  <a:tailEnd/>
                </a:ln>
                <a:solidFill>
                  <a:srgbClr val="FFFFFF"/>
                </a:solidFill>
                <a:effectLst>
                  <a:outerShdw dist="115003" dir="5019588" algn="ctr" rotWithShape="0">
                    <a:schemeClr val="bg2"/>
                  </a:outerShdw>
                </a:effectLst>
                <a:latin typeface="Arial Black"/>
              </a:rPr>
              <a:t>структура  строения  ядра</a:t>
            </a:r>
          </a:p>
        </p:txBody>
      </p:sp>
      <p:sp>
        <p:nvSpPr>
          <p:cNvPr id="432133" name="Oval 5"/>
          <p:cNvSpPr>
            <a:spLocks noChangeArrowheads="1"/>
          </p:cNvSpPr>
          <p:nvPr/>
        </p:nvSpPr>
        <p:spPr bwMode="auto">
          <a:xfrm>
            <a:off x="1042988" y="2205038"/>
            <a:ext cx="1079500" cy="1081087"/>
          </a:xfrm>
          <a:prstGeom prst="ellipse">
            <a:avLst/>
          </a:prstGeom>
          <a:solidFill>
            <a:srgbClr val="FFFF00"/>
          </a:solidFill>
          <a:ln w="9525">
            <a:solidFill>
              <a:schemeClr val="tx1"/>
            </a:solidFill>
            <a:round/>
            <a:headEnd/>
            <a:tailEnd/>
          </a:ln>
        </p:spPr>
        <p:txBody>
          <a:bodyPr wrap="none" anchor="ctr"/>
          <a:lstStyle/>
          <a:p>
            <a:pPr algn="ctr"/>
            <a:r>
              <a:rPr lang="ru-RU" sz="4400" b="1"/>
              <a:t>я</a:t>
            </a:r>
          </a:p>
        </p:txBody>
      </p:sp>
      <p:sp>
        <p:nvSpPr>
          <p:cNvPr id="58372" name="Line 6"/>
          <p:cNvSpPr>
            <a:spLocks noChangeShapeType="1"/>
          </p:cNvSpPr>
          <p:nvPr/>
        </p:nvSpPr>
        <p:spPr bwMode="auto">
          <a:xfrm flipV="1">
            <a:off x="2124075" y="2565400"/>
            <a:ext cx="863600" cy="71438"/>
          </a:xfrm>
          <a:prstGeom prst="line">
            <a:avLst/>
          </a:prstGeom>
          <a:noFill/>
          <a:ln w="76200">
            <a:solidFill>
              <a:srgbClr val="33CC33"/>
            </a:solidFill>
            <a:round/>
            <a:headEnd/>
            <a:tailEnd type="triangle" w="med" len="med"/>
          </a:ln>
        </p:spPr>
        <p:txBody>
          <a:bodyPr/>
          <a:lstStyle/>
          <a:p>
            <a:endParaRPr lang="ru-RU"/>
          </a:p>
        </p:txBody>
      </p:sp>
      <p:sp>
        <p:nvSpPr>
          <p:cNvPr id="58373" name="Line 7"/>
          <p:cNvSpPr>
            <a:spLocks noChangeShapeType="1"/>
          </p:cNvSpPr>
          <p:nvPr/>
        </p:nvSpPr>
        <p:spPr bwMode="auto">
          <a:xfrm>
            <a:off x="2051050" y="3068638"/>
            <a:ext cx="865188" cy="576262"/>
          </a:xfrm>
          <a:prstGeom prst="line">
            <a:avLst/>
          </a:prstGeom>
          <a:noFill/>
          <a:ln w="76200">
            <a:solidFill>
              <a:srgbClr val="33CC33"/>
            </a:solidFill>
            <a:round/>
            <a:headEnd/>
            <a:tailEnd type="triangle" w="med" len="med"/>
          </a:ln>
        </p:spPr>
        <p:txBody>
          <a:bodyPr/>
          <a:lstStyle/>
          <a:p>
            <a:endParaRPr lang="ru-RU"/>
          </a:p>
        </p:txBody>
      </p:sp>
      <p:sp>
        <p:nvSpPr>
          <p:cNvPr id="58374" name="AutoShape 8"/>
          <p:cNvSpPr>
            <a:spLocks noChangeArrowheads="1"/>
          </p:cNvSpPr>
          <p:nvPr/>
        </p:nvSpPr>
        <p:spPr bwMode="auto">
          <a:xfrm rot="5400000">
            <a:off x="1260475" y="3573463"/>
            <a:ext cx="720725" cy="288925"/>
          </a:xfrm>
          <a:prstGeom prst="rightArrow">
            <a:avLst>
              <a:gd name="adj1" fmla="val 50000"/>
              <a:gd name="adj2" fmla="val 62363"/>
            </a:avLst>
          </a:prstGeom>
          <a:solidFill>
            <a:srgbClr val="33CC33"/>
          </a:solidFill>
          <a:ln w="9525">
            <a:solidFill>
              <a:schemeClr val="tx1"/>
            </a:solidFill>
            <a:miter lim="800000"/>
            <a:headEnd/>
            <a:tailEnd/>
          </a:ln>
        </p:spPr>
        <p:txBody>
          <a:bodyPr wrap="none" anchor="ctr"/>
          <a:lstStyle/>
          <a:p>
            <a:endParaRPr lang="ru-RU"/>
          </a:p>
        </p:txBody>
      </p:sp>
      <p:pic>
        <p:nvPicPr>
          <p:cNvPr id="58375" name="Picture 9" descr="mml28-6"/>
          <p:cNvPicPr>
            <a:picLocks noChangeAspect="1" noChangeArrowheads="1"/>
          </p:cNvPicPr>
          <p:nvPr/>
        </p:nvPicPr>
        <p:blipFill>
          <a:blip r:embed="rId2" cstate="print"/>
          <a:srcRect/>
          <a:stretch>
            <a:fillRect/>
          </a:stretch>
        </p:blipFill>
        <p:spPr bwMode="auto">
          <a:xfrm>
            <a:off x="2916238" y="3716338"/>
            <a:ext cx="1296987" cy="1168400"/>
          </a:xfrm>
          <a:prstGeom prst="rect">
            <a:avLst/>
          </a:prstGeom>
          <a:noFill/>
          <a:ln w="9525">
            <a:noFill/>
            <a:miter lim="800000"/>
            <a:headEnd/>
            <a:tailEnd/>
          </a:ln>
        </p:spPr>
      </p:pic>
      <p:pic>
        <p:nvPicPr>
          <p:cNvPr id="58376" name="Picture 10" descr="mml28-2"/>
          <p:cNvPicPr>
            <a:picLocks noChangeAspect="1" noChangeArrowheads="1"/>
          </p:cNvPicPr>
          <p:nvPr/>
        </p:nvPicPr>
        <p:blipFill>
          <a:blip r:embed="rId3" cstate="print"/>
          <a:srcRect/>
          <a:stretch>
            <a:fillRect/>
          </a:stretch>
        </p:blipFill>
        <p:spPr bwMode="auto">
          <a:xfrm>
            <a:off x="3132138" y="1989138"/>
            <a:ext cx="1008062" cy="1295400"/>
          </a:xfrm>
          <a:prstGeom prst="rect">
            <a:avLst/>
          </a:prstGeom>
          <a:noFill/>
          <a:ln w="9525">
            <a:noFill/>
            <a:miter lim="800000"/>
            <a:headEnd/>
            <a:tailEnd/>
          </a:ln>
        </p:spPr>
      </p:pic>
      <p:sp>
        <p:nvSpPr>
          <p:cNvPr id="432140" name="WordArt 12"/>
          <p:cNvSpPr>
            <a:spLocks noChangeArrowheads="1" noChangeShapeType="1" noTextEdit="1"/>
          </p:cNvSpPr>
          <p:nvPr/>
        </p:nvSpPr>
        <p:spPr bwMode="auto">
          <a:xfrm>
            <a:off x="4284663" y="2205038"/>
            <a:ext cx="4464050" cy="792162"/>
          </a:xfrm>
          <a:prstGeom prst="rect">
            <a:avLst/>
          </a:prstGeom>
        </p:spPr>
        <p:txBody>
          <a:bodyPr wrap="none" fromWordArt="1">
            <a:prstTxWarp prst="textPlain">
              <a:avLst>
                <a:gd name="adj" fmla="val 50000"/>
              </a:avLst>
            </a:prstTxWarp>
          </a:bodyPr>
          <a:lstStyle/>
          <a:p>
            <a:pPr algn="ctr"/>
            <a:r>
              <a:rPr lang="ru-RU" sz="2000" kern="10">
                <a:ln w="9525">
                  <a:solidFill>
                    <a:srgbClr val="000000"/>
                  </a:solidFill>
                  <a:round/>
                  <a:headEnd/>
                  <a:tailEnd/>
                </a:ln>
                <a:solidFill>
                  <a:srgbClr val="FFFFFF"/>
                </a:solidFill>
                <a:latin typeface="Arial"/>
                <a:cs typeface="Arial"/>
              </a:rPr>
              <a:t>- обозначим  число  </a:t>
            </a:r>
          </a:p>
          <a:p>
            <a:pPr algn="ctr"/>
            <a:r>
              <a:rPr lang="ru-RU" sz="2000" kern="10">
                <a:ln w="9525">
                  <a:solidFill>
                    <a:srgbClr val="000000"/>
                  </a:solidFill>
                  <a:round/>
                  <a:headEnd/>
                  <a:tailEnd/>
                </a:ln>
                <a:solidFill>
                  <a:srgbClr val="FFFFFF"/>
                </a:solidFill>
                <a:latin typeface="Arial"/>
                <a:cs typeface="Arial"/>
              </a:rPr>
              <a:t> протонов буквой  </a:t>
            </a:r>
          </a:p>
        </p:txBody>
      </p:sp>
      <p:sp>
        <p:nvSpPr>
          <p:cNvPr id="58378" name="Text Box 13"/>
          <p:cNvSpPr txBox="1">
            <a:spLocks noChangeArrowheads="1"/>
          </p:cNvSpPr>
          <p:nvPr/>
        </p:nvSpPr>
        <p:spPr bwMode="auto">
          <a:xfrm>
            <a:off x="8388350" y="2492375"/>
            <a:ext cx="504825" cy="519113"/>
          </a:xfrm>
          <a:prstGeom prst="rect">
            <a:avLst/>
          </a:prstGeom>
          <a:noFill/>
          <a:ln w="9525">
            <a:noFill/>
            <a:miter lim="800000"/>
            <a:headEnd/>
            <a:tailEnd/>
          </a:ln>
        </p:spPr>
        <p:txBody>
          <a:bodyPr>
            <a:spAutoFit/>
          </a:bodyPr>
          <a:lstStyle/>
          <a:p>
            <a:pPr>
              <a:spcBef>
                <a:spcPct val="50000"/>
              </a:spcBef>
            </a:pPr>
            <a:r>
              <a:rPr lang="en-US" sz="2800" b="1">
                <a:solidFill>
                  <a:schemeClr val="bg1"/>
                </a:solidFill>
              </a:rPr>
              <a:t>Z</a:t>
            </a:r>
            <a:endParaRPr lang="ru-RU" sz="2800" b="1">
              <a:solidFill>
                <a:schemeClr val="bg1"/>
              </a:solidFill>
            </a:endParaRPr>
          </a:p>
        </p:txBody>
      </p:sp>
      <p:sp>
        <p:nvSpPr>
          <p:cNvPr id="432142" name="WordArt 14"/>
          <p:cNvSpPr>
            <a:spLocks noChangeArrowheads="1" noChangeShapeType="1" noTextEdit="1"/>
          </p:cNvSpPr>
          <p:nvPr/>
        </p:nvSpPr>
        <p:spPr bwMode="auto">
          <a:xfrm>
            <a:off x="4356100" y="3860800"/>
            <a:ext cx="3744913" cy="609600"/>
          </a:xfrm>
          <a:prstGeom prst="rect">
            <a:avLst/>
          </a:prstGeom>
        </p:spPr>
        <p:txBody>
          <a:bodyPr wrap="none" fromWordArt="1">
            <a:prstTxWarp prst="textPlain">
              <a:avLst>
                <a:gd name="adj" fmla="val 50000"/>
              </a:avLst>
            </a:prstTxWarp>
          </a:bodyPr>
          <a:lstStyle/>
          <a:p>
            <a:pPr algn="ctr"/>
            <a:r>
              <a:rPr lang="ru-RU" sz="2000" b="1" kern="10">
                <a:ln w="9525">
                  <a:solidFill>
                    <a:srgbClr val="000000"/>
                  </a:solidFill>
                  <a:round/>
                  <a:headEnd/>
                  <a:tailEnd/>
                </a:ln>
                <a:solidFill>
                  <a:srgbClr val="FFFFFF"/>
                </a:solidFill>
                <a:latin typeface="Arial"/>
                <a:cs typeface="Arial"/>
              </a:rPr>
              <a:t>- ОБОЗНАЧИМ  ЧИСЛО  </a:t>
            </a:r>
          </a:p>
          <a:p>
            <a:pPr algn="ctr"/>
            <a:r>
              <a:rPr lang="ru-RU" sz="2000" b="1" kern="10">
                <a:ln w="9525">
                  <a:solidFill>
                    <a:srgbClr val="000000"/>
                  </a:solidFill>
                  <a:round/>
                  <a:headEnd/>
                  <a:tailEnd/>
                </a:ln>
                <a:solidFill>
                  <a:srgbClr val="FFFFFF"/>
                </a:solidFill>
                <a:latin typeface="Arial"/>
                <a:cs typeface="Arial"/>
              </a:rPr>
              <a:t>НЕЙТРОНОВ  БУКВОЙ</a:t>
            </a:r>
          </a:p>
        </p:txBody>
      </p:sp>
      <p:sp>
        <p:nvSpPr>
          <p:cNvPr id="58380" name="Text Box 15"/>
          <p:cNvSpPr txBox="1">
            <a:spLocks noChangeArrowheads="1"/>
          </p:cNvSpPr>
          <p:nvPr/>
        </p:nvSpPr>
        <p:spPr bwMode="auto">
          <a:xfrm>
            <a:off x="8101013" y="4005263"/>
            <a:ext cx="755650" cy="519112"/>
          </a:xfrm>
          <a:prstGeom prst="rect">
            <a:avLst/>
          </a:prstGeom>
          <a:noFill/>
          <a:ln w="9525">
            <a:noFill/>
            <a:miter lim="800000"/>
            <a:headEnd/>
            <a:tailEnd/>
          </a:ln>
        </p:spPr>
        <p:txBody>
          <a:bodyPr>
            <a:spAutoFit/>
          </a:bodyPr>
          <a:lstStyle/>
          <a:p>
            <a:pPr>
              <a:spcBef>
                <a:spcPct val="50000"/>
              </a:spcBef>
            </a:pPr>
            <a:r>
              <a:rPr lang="en-US" sz="2800" b="1">
                <a:solidFill>
                  <a:schemeClr val="bg1"/>
                </a:solidFill>
              </a:rPr>
              <a:t>N</a:t>
            </a:r>
            <a:endParaRPr lang="ru-RU" sz="2800" b="1">
              <a:solidFill>
                <a:schemeClr val="bg1"/>
              </a:solidFill>
            </a:endParaRPr>
          </a:p>
        </p:txBody>
      </p:sp>
      <p:sp>
        <p:nvSpPr>
          <p:cNvPr id="58381" name="Text Box 16"/>
          <p:cNvSpPr txBox="1">
            <a:spLocks noChangeArrowheads="1"/>
          </p:cNvSpPr>
          <p:nvPr/>
        </p:nvSpPr>
        <p:spPr bwMode="auto">
          <a:xfrm>
            <a:off x="539750" y="4149725"/>
            <a:ext cx="865188" cy="641350"/>
          </a:xfrm>
          <a:prstGeom prst="rect">
            <a:avLst/>
          </a:prstGeom>
          <a:noFill/>
          <a:ln w="9525">
            <a:noFill/>
            <a:miter lim="800000"/>
            <a:headEnd/>
            <a:tailEnd/>
          </a:ln>
        </p:spPr>
        <p:txBody>
          <a:bodyPr>
            <a:spAutoFit/>
          </a:bodyPr>
          <a:lstStyle/>
          <a:p>
            <a:pPr>
              <a:spcBef>
                <a:spcPct val="50000"/>
              </a:spcBef>
            </a:pPr>
            <a:r>
              <a:rPr lang="en-US" sz="3600" b="1"/>
              <a:t>A -</a:t>
            </a:r>
            <a:endParaRPr lang="ru-RU" sz="3600" b="1"/>
          </a:p>
        </p:txBody>
      </p:sp>
      <p:sp>
        <p:nvSpPr>
          <p:cNvPr id="432146" name="WordArt 18"/>
          <p:cNvSpPr>
            <a:spLocks noChangeArrowheads="1" noChangeShapeType="1" noTextEdit="1"/>
          </p:cNvSpPr>
          <p:nvPr/>
        </p:nvSpPr>
        <p:spPr bwMode="auto">
          <a:xfrm>
            <a:off x="323850" y="4868863"/>
            <a:ext cx="5895975" cy="609600"/>
          </a:xfrm>
          <a:prstGeom prst="rect">
            <a:avLst/>
          </a:prstGeom>
        </p:spPr>
        <p:txBody>
          <a:bodyPr wrap="none" fromWordArt="1">
            <a:prstTxWarp prst="textPlain">
              <a:avLst>
                <a:gd name="adj" fmla="val 50000"/>
              </a:avLst>
            </a:prstTxWarp>
          </a:bodyPr>
          <a:lstStyle/>
          <a:p>
            <a:pPr algn="ctr"/>
            <a:r>
              <a:rPr lang="ru-RU" sz="2000" b="1" kern="10">
                <a:ln w="9525">
                  <a:solidFill>
                    <a:srgbClr val="000000"/>
                  </a:solidFill>
                  <a:round/>
                  <a:headEnd/>
                  <a:tailEnd/>
                </a:ln>
                <a:solidFill>
                  <a:srgbClr val="FFFFFF"/>
                </a:solidFill>
                <a:latin typeface="Arial"/>
                <a:cs typeface="Arial"/>
              </a:rPr>
              <a:t>АТОМНАЯ  МАССА  ЯДРА </a:t>
            </a:r>
          </a:p>
          <a:p>
            <a:pPr algn="ctr"/>
            <a:r>
              <a:rPr lang="ru-RU" sz="2000" b="1" kern="10">
                <a:ln w="9525">
                  <a:solidFill>
                    <a:srgbClr val="000000"/>
                  </a:solidFill>
                  <a:round/>
                  <a:headEnd/>
                  <a:tailEnd/>
                </a:ln>
                <a:solidFill>
                  <a:srgbClr val="FFFFFF"/>
                </a:solidFill>
                <a:latin typeface="Arial"/>
                <a:cs typeface="Arial"/>
              </a:rPr>
              <a:t>(т.е.  ЭЛЕМЕНТА  В  ТАБЛИЦЕ  МЕНДЕЛЕЕВА)</a:t>
            </a:r>
          </a:p>
        </p:txBody>
      </p:sp>
      <p:sp>
        <p:nvSpPr>
          <p:cNvPr id="58383" name="AutoShape 19"/>
          <p:cNvSpPr>
            <a:spLocks noChangeArrowheads="1"/>
          </p:cNvSpPr>
          <p:nvPr/>
        </p:nvSpPr>
        <p:spPr bwMode="auto">
          <a:xfrm>
            <a:off x="7524750" y="5805488"/>
            <a:ext cx="1079500" cy="5746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32132"/>
                                        </p:tgtEl>
                                        <p:attrNameLst>
                                          <p:attrName>style.visibility</p:attrName>
                                        </p:attrNameLst>
                                      </p:cBhvr>
                                      <p:to>
                                        <p:strVal val="visible"/>
                                      </p:to>
                                    </p:set>
                                    <p:anim calcmode="lin" valueType="num">
                                      <p:cBhvr>
                                        <p:cTn id="7" dur="1000" fill="hold"/>
                                        <p:tgtEl>
                                          <p:spTgt spid="432132"/>
                                        </p:tgtEl>
                                        <p:attrNameLst>
                                          <p:attrName>ppt_x</p:attrName>
                                        </p:attrNameLst>
                                      </p:cBhvr>
                                      <p:tavLst>
                                        <p:tav tm="0">
                                          <p:val>
                                            <p:strVal val="#ppt_x-.2"/>
                                          </p:val>
                                        </p:tav>
                                        <p:tav tm="100000">
                                          <p:val>
                                            <p:strVal val="#ppt_x"/>
                                          </p:val>
                                        </p:tav>
                                      </p:tavLst>
                                    </p:anim>
                                    <p:anim calcmode="lin" valueType="num">
                                      <p:cBhvr>
                                        <p:cTn id="8" dur="1000" fill="hold"/>
                                        <p:tgtEl>
                                          <p:spTgt spid="43213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3213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mph" presetSubtype="0" repeatCount="2000" fill="hold" grpId="0" nodeType="clickEffect">
                                  <p:stCondLst>
                                    <p:cond delay="0"/>
                                  </p:stCondLst>
                                  <p:childTnLst>
                                    <p:animRot by="21600000">
                                      <p:cBhvr>
                                        <p:cTn id="13" dur="2000" fill="hold"/>
                                        <p:tgtEl>
                                          <p:spTgt spid="432133"/>
                                        </p:tgtEl>
                                        <p:attrNameLst>
                                          <p:attrName>r</p:attrName>
                                        </p:attrNameLst>
                                      </p:cBhvr>
                                    </p:animRot>
                                  </p:childTnLst>
                                </p:cTn>
                              </p:par>
                              <p:par>
                                <p:cTn id="14" presetID="52" presetClass="entr" presetSubtype="0" fill="hold" grpId="0" nodeType="withEffect">
                                  <p:stCondLst>
                                    <p:cond delay="0"/>
                                  </p:stCondLst>
                                  <p:childTnLst>
                                    <p:set>
                                      <p:cBhvr>
                                        <p:cTn id="15" dur="1" fill="hold">
                                          <p:stCondLst>
                                            <p:cond delay="0"/>
                                          </p:stCondLst>
                                        </p:cTn>
                                        <p:tgtEl>
                                          <p:spTgt spid="432140"/>
                                        </p:tgtEl>
                                        <p:attrNameLst>
                                          <p:attrName>style.visibility</p:attrName>
                                        </p:attrNameLst>
                                      </p:cBhvr>
                                      <p:to>
                                        <p:strVal val="visible"/>
                                      </p:to>
                                    </p:set>
                                    <p:animScale>
                                      <p:cBhvr>
                                        <p:cTn id="16" dur="1000" decel="50000" fill="hold">
                                          <p:stCondLst>
                                            <p:cond delay="0"/>
                                          </p:stCondLst>
                                        </p:cTn>
                                        <p:tgtEl>
                                          <p:spTgt spid="43214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7" dur="1000" decel="50000" fill="hold">
                                          <p:stCondLst>
                                            <p:cond delay="0"/>
                                          </p:stCondLst>
                                        </p:cTn>
                                        <p:tgtEl>
                                          <p:spTgt spid="432140"/>
                                        </p:tgtEl>
                                        <p:attrNameLst>
                                          <p:attrName>ppt_x</p:attrName>
                                          <p:attrName>ppt_y</p:attrName>
                                        </p:attrNameLst>
                                      </p:cBhvr>
                                    </p:animMotion>
                                    <p:animEffect transition="in" filter="fade">
                                      <p:cBhvr>
                                        <p:cTn id="18" dur="1000"/>
                                        <p:tgtEl>
                                          <p:spTgt spid="432140"/>
                                        </p:tgtEl>
                                      </p:cBhvr>
                                    </p:animEffect>
                                  </p:childTnLst>
                                </p:cTn>
                              </p:par>
                            </p:childTnLst>
                          </p:cTn>
                        </p:par>
                        <p:par>
                          <p:cTn id="19" fill="hold">
                            <p:stCondLst>
                              <p:cond delay="4000"/>
                            </p:stCondLst>
                            <p:childTnLst>
                              <p:par>
                                <p:cTn id="20" presetID="52" presetClass="entr" presetSubtype="0" fill="hold" grpId="0" nodeType="afterEffect">
                                  <p:stCondLst>
                                    <p:cond delay="0"/>
                                  </p:stCondLst>
                                  <p:childTnLst>
                                    <p:set>
                                      <p:cBhvr>
                                        <p:cTn id="21" dur="1" fill="hold">
                                          <p:stCondLst>
                                            <p:cond delay="0"/>
                                          </p:stCondLst>
                                        </p:cTn>
                                        <p:tgtEl>
                                          <p:spTgt spid="432142"/>
                                        </p:tgtEl>
                                        <p:attrNameLst>
                                          <p:attrName>style.visibility</p:attrName>
                                        </p:attrNameLst>
                                      </p:cBhvr>
                                      <p:to>
                                        <p:strVal val="visible"/>
                                      </p:to>
                                    </p:set>
                                    <p:animScale>
                                      <p:cBhvr>
                                        <p:cTn id="22" dur="1000" decel="50000" fill="hold">
                                          <p:stCondLst>
                                            <p:cond delay="0"/>
                                          </p:stCondLst>
                                        </p:cTn>
                                        <p:tgtEl>
                                          <p:spTgt spid="43214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432142"/>
                                        </p:tgtEl>
                                        <p:attrNameLst>
                                          <p:attrName>ppt_x</p:attrName>
                                          <p:attrName>ppt_y</p:attrName>
                                        </p:attrNameLst>
                                      </p:cBhvr>
                                    </p:animMotion>
                                    <p:animEffect transition="in" filter="fade">
                                      <p:cBhvr>
                                        <p:cTn id="24" dur="1000"/>
                                        <p:tgtEl>
                                          <p:spTgt spid="432142"/>
                                        </p:tgtEl>
                                      </p:cBhvr>
                                    </p:animEffect>
                                  </p:childTnLst>
                                </p:cTn>
                              </p:par>
                            </p:childTnLst>
                          </p:cTn>
                        </p:par>
                        <p:par>
                          <p:cTn id="25" fill="hold">
                            <p:stCondLst>
                              <p:cond delay="5000"/>
                            </p:stCondLst>
                            <p:childTnLst>
                              <p:par>
                                <p:cTn id="26" presetID="52" presetClass="entr" presetSubtype="0" fill="hold" grpId="0" nodeType="afterEffect">
                                  <p:stCondLst>
                                    <p:cond delay="0"/>
                                  </p:stCondLst>
                                  <p:childTnLst>
                                    <p:set>
                                      <p:cBhvr>
                                        <p:cTn id="27" dur="1" fill="hold">
                                          <p:stCondLst>
                                            <p:cond delay="0"/>
                                          </p:stCondLst>
                                        </p:cTn>
                                        <p:tgtEl>
                                          <p:spTgt spid="432146"/>
                                        </p:tgtEl>
                                        <p:attrNameLst>
                                          <p:attrName>style.visibility</p:attrName>
                                        </p:attrNameLst>
                                      </p:cBhvr>
                                      <p:to>
                                        <p:strVal val="visible"/>
                                      </p:to>
                                    </p:set>
                                    <p:animScale>
                                      <p:cBhvr>
                                        <p:cTn id="28" dur="1000" decel="50000" fill="hold">
                                          <p:stCondLst>
                                            <p:cond delay="0"/>
                                          </p:stCondLst>
                                        </p:cTn>
                                        <p:tgtEl>
                                          <p:spTgt spid="43214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432146"/>
                                        </p:tgtEl>
                                        <p:attrNameLst>
                                          <p:attrName>ppt_x</p:attrName>
                                          <p:attrName>ppt_y</p:attrName>
                                        </p:attrNameLst>
                                      </p:cBhvr>
                                    </p:animMotion>
                                    <p:animEffect transition="in" filter="fade">
                                      <p:cBhvr>
                                        <p:cTn id="30" dur="1000"/>
                                        <p:tgtEl>
                                          <p:spTgt spid="432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2" grpId="0" animBg="1"/>
      <p:bldP spid="432133" grpId="0" animBg="1"/>
      <p:bldP spid="432140" grpId="0" animBg="1"/>
      <p:bldP spid="432142" grpId="0" animBg="1"/>
      <p:bldP spid="43214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shape">
            <a:fillToRect l="50000" t="50000" r="50000" b="50000"/>
          </a:path>
        </a:gradFill>
        <a:effectLst/>
      </p:bgPr>
    </p:bg>
    <p:spTree>
      <p:nvGrpSpPr>
        <p:cNvPr id="1" name=""/>
        <p:cNvGrpSpPr/>
        <p:nvPr/>
      </p:nvGrpSpPr>
      <p:grpSpPr>
        <a:xfrm>
          <a:off x="0" y="0"/>
          <a:ext cx="0" cy="0"/>
          <a:chOff x="0" y="0"/>
          <a:chExt cx="0" cy="0"/>
        </a:xfrm>
      </p:grpSpPr>
      <p:sp>
        <p:nvSpPr>
          <p:cNvPr id="433160" name="Text Box 8"/>
          <p:cNvSpPr txBox="1">
            <a:spLocks noChangeArrowheads="1"/>
          </p:cNvSpPr>
          <p:nvPr/>
        </p:nvSpPr>
        <p:spPr bwMode="auto">
          <a:xfrm>
            <a:off x="684213" y="3860800"/>
            <a:ext cx="5832475" cy="822325"/>
          </a:xfrm>
          <a:prstGeom prst="rect">
            <a:avLst/>
          </a:prstGeom>
          <a:noFill/>
          <a:ln w="9525">
            <a:noFill/>
            <a:miter lim="800000"/>
            <a:headEnd/>
            <a:tailEnd/>
          </a:ln>
        </p:spPr>
        <p:txBody>
          <a:bodyPr>
            <a:spAutoFit/>
          </a:bodyPr>
          <a:lstStyle/>
          <a:p>
            <a:pPr>
              <a:spcBef>
                <a:spcPct val="50000"/>
              </a:spcBef>
            </a:pPr>
            <a:r>
              <a:rPr lang="ru-RU" sz="2400" b="1">
                <a:solidFill>
                  <a:srgbClr val="6600FF"/>
                </a:solidFill>
              </a:rPr>
              <a:t>Определяется  порядковым  номером  элемента  в  таблице  Менделеева.</a:t>
            </a:r>
          </a:p>
        </p:txBody>
      </p:sp>
      <p:sp>
        <p:nvSpPr>
          <p:cNvPr id="433164" name="Text Box 12"/>
          <p:cNvSpPr txBox="1">
            <a:spLocks noChangeArrowheads="1"/>
          </p:cNvSpPr>
          <p:nvPr/>
        </p:nvSpPr>
        <p:spPr bwMode="auto">
          <a:xfrm>
            <a:off x="1042988" y="5445125"/>
            <a:ext cx="7273925" cy="701675"/>
          </a:xfrm>
          <a:prstGeom prst="rect">
            <a:avLst/>
          </a:prstGeom>
          <a:noFill/>
          <a:ln w="9525">
            <a:noFill/>
            <a:miter lim="800000"/>
            <a:headEnd/>
            <a:tailEnd/>
          </a:ln>
        </p:spPr>
        <p:txBody>
          <a:bodyPr>
            <a:spAutoFit/>
          </a:bodyPr>
          <a:lstStyle/>
          <a:p>
            <a:pPr>
              <a:spcBef>
                <a:spcPct val="50000"/>
              </a:spcBef>
            </a:pPr>
            <a:r>
              <a:rPr lang="ru-RU" sz="4000" b="1"/>
              <a:t>Прочитай Стр.  201учебника</a:t>
            </a:r>
          </a:p>
        </p:txBody>
      </p:sp>
      <p:sp>
        <p:nvSpPr>
          <p:cNvPr id="59396" name="Text Box 13"/>
          <p:cNvSpPr txBox="1">
            <a:spLocks noChangeArrowheads="1"/>
          </p:cNvSpPr>
          <p:nvPr/>
        </p:nvSpPr>
        <p:spPr bwMode="auto">
          <a:xfrm>
            <a:off x="684213" y="3141663"/>
            <a:ext cx="6048375" cy="762000"/>
          </a:xfrm>
          <a:prstGeom prst="rect">
            <a:avLst/>
          </a:prstGeom>
          <a:noFill/>
          <a:ln w="9525">
            <a:noFill/>
            <a:miter lim="800000"/>
            <a:headEnd/>
            <a:tailEnd/>
          </a:ln>
        </p:spPr>
        <p:txBody>
          <a:bodyPr>
            <a:spAutoFit/>
          </a:bodyPr>
          <a:lstStyle/>
          <a:p>
            <a:pPr>
              <a:spcBef>
                <a:spcPct val="50000"/>
              </a:spcBef>
            </a:pPr>
            <a:endParaRPr lang="ru-RU" sz="4400"/>
          </a:p>
        </p:txBody>
      </p:sp>
      <p:sp>
        <p:nvSpPr>
          <p:cNvPr id="433166" name="Rectangle 14"/>
          <p:cNvSpPr>
            <a:spLocks noGrp="1" noChangeArrowheads="1"/>
          </p:cNvSpPr>
          <p:nvPr>
            <p:ph type="title"/>
          </p:nvPr>
        </p:nvSpPr>
        <p:spPr/>
        <p:txBody>
          <a:bodyPr/>
          <a:lstStyle/>
          <a:p>
            <a:pPr eaLnBrk="1" hangingPunct="1"/>
            <a:r>
              <a:rPr lang="ru-RU" sz="6000" b="1" smtClean="0">
                <a:solidFill>
                  <a:srgbClr val="CC3300"/>
                </a:solidFill>
                <a:latin typeface="Monotype Corsiva" pitchFamily="66" charset="0"/>
              </a:rPr>
              <a:t>Вытекает  формула</a:t>
            </a:r>
          </a:p>
        </p:txBody>
      </p:sp>
      <p:sp>
        <p:nvSpPr>
          <p:cNvPr id="433167" name="Text Box 15"/>
          <p:cNvSpPr txBox="1">
            <a:spLocks noChangeArrowheads="1"/>
          </p:cNvSpPr>
          <p:nvPr/>
        </p:nvSpPr>
        <p:spPr bwMode="auto">
          <a:xfrm>
            <a:off x="2916238" y="2060575"/>
            <a:ext cx="3527425" cy="762000"/>
          </a:xfrm>
          <a:prstGeom prst="rect">
            <a:avLst/>
          </a:prstGeom>
          <a:noFill/>
          <a:ln w="9525">
            <a:noFill/>
            <a:miter lim="800000"/>
            <a:headEnd/>
            <a:tailEnd/>
          </a:ln>
        </p:spPr>
        <p:txBody>
          <a:bodyPr>
            <a:spAutoFit/>
          </a:bodyPr>
          <a:lstStyle/>
          <a:p>
            <a:pPr>
              <a:spcBef>
                <a:spcPct val="50000"/>
              </a:spcBef>
            </a:pPr>
            <a:r>
              <a:rPr lang="en-US" sz="4400" b="1">
                <a:solidFill>
                  <a:srgbClr val="6600FF"/>
                </a:solidFill>
              </a:rPr>
              <a:t>A = Z + N</a:t>
            </a:r>
            <a:endParaRPr lang="ru-RU" sz="4400" b="1">
              <a:solidFill>
                <a:srgbClr val="6600FF"/>
              </a:solidFill>
            </a:endParaRPr>
          </a:p>
        </p:txBody>
      </p:sp>
      <p:sp>
        <p:nvSpPr>
          <p:cNvPr id="59399" name="AutoShape 16"/>
          <p:cNvSpPr>
            <a:spLocks noChangeArrowheads="1"/>
          </p:cNvSpPr>
          <p:nvPr/>
        </p:nvSpPr>
        <p:spPr bwMode="auto">
          <a:xfrm rot="963189">
            <a:off x="3849688" y="2833688"/>
            <a:ext cx="147637" cy="949325"/>
          </a:xfrm>
          <a:prstGeom prst="downArrow">
            <a:avLst>
              <a:gd name="adj1" fmla="val 50000"/>
              <a:gd name="adj2" fmla="val 160753"/>
            </a:avLst>
          </a:prstGeom>
          <a:solidFill>
            <a:schemeClr val="accent1"/>
          </a:solidFill>
          <a:ln w="9525">
            <a:solidFill>
              <a:schemeClr val="tx1"/>
            </a:solidFill>
            <a:miter lim="800000"/>
            <a:headEnd/>
            <a:tailEnd/>
          </a:ln>
        </p:spPr>
        <p:txBody>
          <a:bodyPr wrap="none" anchor="ctr"/>
          <a:lstStyle/>
          <a:p>
            <a:endParaRPr lang="ru-RU"/>
          </a:p>
        </p:txBody>
      </p:sp>
      <p:sp>
        <p:nvSpPr>
          <p:cNvPr id="59400" name="Text Box 17"/>
          <p:cNvSpPr txBox="1">
            <a:spLocks noChangeArrowheads="1"/>
          </p:cNvSpPr>
          <p:nvPr/>
        </p:nvSpPr>
        <p:spPr bwMode="auto">
          <a:xfrm>
            <a:off x="6227763" y="2492375"/>
            <a:ext cx="1368425" cy="762000"/>
          </a:xfrm>
          <a:prstGeom prst="rect">
            <a:avLst/>
          </a:prstGeom>
          <a:noFill/>
          <a:ln w="9525">
            <a:noFill/>
            <a:miter lim="800000"/>
            <a:headEnd/>
            <a:tailEnd/>
          </a:ln>
        </p:spPr>
        <p:txBody>
          <a:bodyPr>
            <a:spAutoFit/>
          </a:bodyPr>
          <a:lstStyle/>
          <a:p>
            <a:pPr>
              <a:spcBef>
                <a:spcPct val="50000"/>
              </a:spcBef>
            </a:pPr>
            <a:r>
              <a:rPr lang="ru-RU" sz="4400" b="1">
                <a:solidFill>
                  <a:srgbClr val="6600FF"/>
                </a:solidFill>
              </a:rPr>
              <a:t>?</a:t>
            </a:r>
          </a:p>
        </p:txBody>
      </p:sp>
      <p:sp>
        <p:nvSpPr>
          <p:cNvPr id="59401" name="AutoShape 18"/>
          <p:cNvSpPr>
            <a:spLocks noChangeArrowheads="1"/>
          </p:cNvSpPr>
          <p:nvPr/>
        </p:nvSpPr>
        <p:spPr bwMode="auto">
          <a:xfrm rot="984466">
            <a:off x="5580063" y="2565400"/>
            <a:ext cx="431800" cy="142875"/>
          </a:xfrm>
          <a:prstGeom prst="rightArrow">
            <a:avLst>
              <a:gd name="adj1" fmla="val 50000"/>
              <a:gd name="adj2" fmla="val 75556"/>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3166"/>
                                        </p:tgtEl>
                                        <p:attrNameLst>
                                          <p:attrName>style.visibility</p:attrName>
                                        </p:attrNameLst>
                                      </p:cBhvr>
                                      <p:to>
                                        <p:strVal val="visible"/>
                                      </p:to>
                                    </p:set>
                                    <p:anim calcmode="lin" valueType="num">
                                      <p:cBhvr>
                                        <p:cTn id="7" dur="1000" fill="hold"/>
                                        <p:tgtEl>
                                          <p:spTgt spid="433166"/>
                                        </p:tgtEl>
                                        <p:attrNameLst>
                                          <p:attrName>ppt_w</p:attrName>
                                        </p:attrNameLst>
                                      </p:cBhvr>
                                      <p:tavLst>
                                        <p:tav tm="0">
                                          <p:val>
                                            <p:fltVal val="0"/>
                                          </p:val>
                                        </p:tav>
                                        <p:tav tm="100000">
                                          <p:val>
                                            <p:strVal val="#ppt_w"/>
                                          </p:val>
                                        </p:tav>
                                      </p:tavLst>
                                    </p:anim>
                                    <p:anim calcmode="lin" valueType="num">
                                      <p:cBhvr>
                                        <p:cTn id="8" dur="1000" fill="hold"/>
                                        <p:tgtEl>
                                          <p:spTgt spid="433166"/>
                                        </p:tgtEl>
                                        <p:attrNameLst>
                                          <p:attrName>ppt_h</p:attrName>
                                        </p:attrNameLst>
                                      </p:cBhvr>
                                      <p:tavLst>
                                        <p:tav tm="0">
                                          <p:val>
                                            <p:fltVal val="0"/>
                                          </p:val>
                                        </p:tav>
                                        <p:tav tm="100000">
                                          <p:val>
                                            <p:strVal val="#ppt_h"/>
                                          </p:val>
                                        </p:tav>
                                      </p:tavLst>
                                    </p:anim>
                                    <p:anim calcmode="lin" valueType="num">
                                      <p:cBhvr>
                                        <p:cTn id="9" dur="1000" fill="hold"/>
                                        <p:tgtEl>
                                          <p:spTgt spid="433166"/>
                                        </p:tgtEl>
                                        <p:attrNameLst>
                                          <p:attrName>style.rotation</p:attrName>
                                        </p:attrNameLst>
                                      </p:cBhvr>
                                      <p:tavLst>
                                        <p:tav tm="0">
                                          <p:val>
                                            <p:fltVal val="90"/>
                                          </p:val>
                                        </p:tav>
                                        <p:tav tm="100000">
                                          <p:val>
                                            <p:fltVal val="0"/>
                                          </p:val>
                                        </p:tav>
                                      </p:tavLst>
                                    </p:anim>
                                    <p:animEffect transition="in" filter="fade">
                                      <p:cBhvr>
                                        <p:cTn id="10" dur="1000"/>
                                        <p:tgtEl>
                                          <p:spTgt spid="433166"/>
                                        </p:tgtEl>
                                      </p:cBhvr>
                                    </p:animEffect>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433167"/>
                                        </p:tgtEl>
                                        <p:attrNameLst>
                                          <p:attrName>style.visibility</p:attrName>
                                        </p:attrNameLst>
                                      </p:cBhvr>
                                      <p:to>
                                        <p:strVal val="visible"/>
                                      </p:to>
                                    </p:set>
                                    <p:set>
                                      <p:cBhvr>
                                        <p:cTn id="15" dur="455" fill="hold">
                                          <p:stCondLst>
                                            <p:cond delay="0"/>
                                          </p:stCondLst>
                                        </p:cTn>
                                        <p:tgtEl>
                                          <p:spTgt spid="433167"/>
                                        </p:tgtEl>
                                        <p:attrNameLst>
                                          <p:attrName>style.rotation</p:attrName>
                                        </p:attrNameLst>
                                      </p:cBhvr>
                                      <p:to>
                                        <p:strVal val="-45.0"/>
                                      </p:to>
                                    </p:set>
                                    <p:anim calcmode="lin" valueType="num">
                                      <p:cBhvr>
                                        <p:cTn id="16" dur="455" fill="hold">
                                          <p:stCondLst>
                                            <p:cond delay="455"/>
                                          </p:stCondLst>
                                        </p:cTn>
                                        <p:tgtEl>
                                          <p:spTgt spid="433167"/>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433167"/>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433167"/>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433167"/>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4" presetClass="emph" presetSubtype="0" fill="hold" nodeType="clickEffect">
                                  <p:stCondLst>
                                    <p:cond delay="0"/>
                                  </p:stCondLst>
                                  <p:iterate type="lt">
                                    <p:tmPct val="10000"/>
                                  </p:iterate>
                                  <p:childTnLst>
                                    <p:animMotion origin="layout" path="M 0.0 0.0 L 0.0 -0.07213" pathEditMode="relative" ptsTypes="">
                                      <p:cBhvr>
                                        <p:cTn id="23" dur="250" accel="50000" decel="50000" autoRev="1" fill="hold">
                                          <p:stCondLst>
                                            <p:cond delay="0"/>
                                          </p:stCondLst>
                                        </p:cTn>
                                        <p:tgtEl>
                                          <p:spTgt spid="433160">
                                            <p:txEl>
                                              <p:pRg st="0" end="0"/>
                                            </p:txEl>
                                          </p:spTgt>
                                        </p:tgtEl>
                                        <p:attrNameLst>
                                          <p:attrName>ppt_x</p:attrName>
                                          <p:attrName>ppt_y</p:attrName>
                                        </p:attrNameLst>
                                      </p:cBhvr>
                                    </p:animMotion>
                                    <p:animRot by="1500000">
                                      <p:cBhvr>
                                        <p:cTn id="24" dur="125" fill="hold">
                                          <p:stCondLst>
                                            <p:cond delay="0"/>
                                          </p:stCondLst>
                                        </p:cTn>
                                        <p:tgtEl>
                                          <p:spTgt spid="433160">
                                            <p:txEl>
                                              <p:pRg st="0" end="0"/>
                                            </p:txEl>
                                          </p:spTgt>
                                        </p:tgtEl>
                                        <p:attrNameLst>
                                          <p:attrName>r</p:attrName>
                                        </p:attrNameLst>
                                      </p:cBhvr>
                                    </p:animRot>
                                    <p:animRot by="-1500000">
                                      <p:cBhvr>
                                        <p:cTn id="25" dur="125" fill="hold">
                                          <p:stCondLst>
                                            <p:cond delay="125"/>
                                          </p:stCondLst>
                                        </p:cTn>
                                        <p:tgtEl>
                                          <p:spTgt spid="433160">
                                            <p:txEl>
                                              <p:pRg st="0" end="0"/>
                                            </p:txEl>
                                          </p:spTgt>
                                        </p:tgtEl>
                                        <p:attrNameLst>
                                          <p:attrName>r</p:attrName>
                                        </p:attrNameLst>
                                      </p:cBhvr>
                                    </p:animRot>
                                    <p:animRot by="-1500000">
                                      <p:cBhvr>
                                        <p:cTn id="26" dur="125" fill="hold">
                                          <p:stCondLst>
                                            <p:cond delay="250"/>
                                          </p:stCondLst>
                                        </p:cTn>
                                        <p:tgtEl>
                                          <p:spTgt spid="433160">
                                            <p:txEl>
                                              <p:pRg st="0" end="0"/>
                                            </p:txEl>
                                          </p:spTgt>
                                        </p:tgtEl>
                                        <p:attrNameLst>
                                          <p:attrName>r</p:attrName>
                                        </p:attrNameLst>
                                      </p:cBhvr>
                                    </p:animRot>
                                    <p:animRot by="1500000">
                                      <p:cBhvr>
                                        <p:cTn id="27" dur="125" fill="hold">
                                          <p:stCondLst>
                                            <p:cond delay="375"/>
                                          </p:stCondLst>
                                        </p:cTn>
                                        <p:tgtEl>
                                          <p:spTgt spid="433160">
                                            <p:txEl>
                                              <p:pRg st="0" end="0"/>
                                            </p:txEl>
                                          </p:spTgt>
                                        </p:tgtEl>
                                        <p:attrNameLst>
                                          <p:attrName>r</p:attrName>
                                        </p:attrNameLst>
                                      </p:cBhvr>
                                    </p:animRo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nodeType="clickEffect">
                                  <p:stCondLst>
                                    <p:cond delay="0"/>
                                  </p:stCondLst>
                                  <p:childTnLst>
                                    <p:set>
                                      <p:cBhvr>
                                        <p:cTn id="31" dur="1" fill="hold">
                                          <p:stCondLst>
                                            <p:cond delay="0"/>
                                          </p:stCondLst>
                                        </p:cTn>
                                        <p:tgtEl>
                                          <p:spTgt spid="433164">
                                            <p:txEl>
                                              <p:pRg st="0" end="0"/>
                                            </p:txEl>
                                          </p:spTgt>
                                        </p:tgtEl>
                                        <p:attrNameLst>
                                          <p:attrName>style.visibility</p:attrName>
                                        </p:attrNameLst>
                                      </p:cBhvr>
                                      <p:to>
                                        <p:strVal val="visible"/>
                                      </p:to>
                                    </p:set>
                                    <p:anim calcmode="lin" valueType="num">
                                      <p:cBhvr>
                                        <p:cTn id="32" dur="1000" fill="hold"/>
                                        <p:tgtEl>
                                          <p:spTgt spid="433164">
                                            <p:txEl>
                                              <p:pRg st="0" end="0"/>
                                            </p:txEl>
                                          </p:spTgt>
                                        </p:tgtEl>
                                        <p:attrNameLst>
                                          <p:attrName>ppt_x</p:attrName>
                                        </p:attrNameLst>
                                      </p:cBhvr>
                                      <p:tavLst>
                                        <p:tav tm="0">
                                          <p:val>
                                            <p:strVal val="#ppt_x-.2"/>
                                          </p:val>
                                        </p:tav>
                                        <p:tav tm="100000">
                                          <p:val>
                                            <p:strVal val="#ppt_x"/>
                                          </p:val>
                                        </p:tav>
                                      </p:tavLst>
                                    </p:anim>
                                    <p:anim calcmode="lin" valueType="num">
                                      <p:cBhvr>
                                        <p:cTn id="33" dur="1000" fill="hold"/>
                                        <p:tgtEl>
                                          <p:spTgt spid="43316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4331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66" grpId="0"/>
      <p:bldP spid="433167"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3D4A8"/>
            </a:gs>
            <a:gs pos="25000">
              <a:srgbClr val="21D6E0"/>
            </a:gs>
            <a:gs pos="75000">
              <a:srgbClr val="0087E6"/>
            </a:gs>
            <a:gs pos="100000">
              <a:srgbClr val="005CBF"/>
            </a:gs>
          </a:gsLst>
          <a:lin ang="5400000" scaled="1"/>
        </a:gradFill>
        <a:effectLst/>
      </p:bgPr>
    </p:bg>
    <p:spTree>
      <p:nvGrpSpPr>
        <p:cNvPr id="1" name=""/>
        <p:cNvGrpSpPr/>
        <p:nvPr/>
      </p:nvGrpSpPr>
      <p:grpSpPr>
        <a:xfrm>
          <a:off x="0" y="0"/>
          <a:ext cx="0" cy="0"/>
          <a:chOff x="0" y="0"/>
          <a:chExt cx="0" cy="0"/>
        </a:xfrm>
      </p:grpSpPr>
      <p:sp>
        <p:nvSpPr>
          <p:cNvPr id="434202" name="Rectangle 26"/>
          <p:cNvSpPr>
            <a:spLocks noGrp="1" noChangeArrowheads="1"/>
          </p:cNvSpPr>
          <p:nvPr>
            <p:ph type="title"/>
          </p:nvPr>
        </p:nvSpPr>
        <p:spPr>
          <a:xfrm>
            <a:off x="685800" y="0"/>
            <a:ext cx="7772400" cy="1500188"/>
          </a:xfrm>
          <a:noFill/>
        </p:spPr>
        <p:txBody>
          <a:bodyPr/>
          <a:lstStyle/>
          <a:p>
            <a:pPr algn="ctr" eaLnBrk="1" hangingPunct="1"/>
            <a:r>
              <a:rPr lang="ru-RU" sz="4000" b="1" i="1" smtClean="0"/>
              <a:t>НАЙДЕМ  ЧИСЛО  НЕЙТРОНОВ</a:t>
            </a:r>
          </a:p>
        </p:txBody>
      </p:sp>
      <p:sp>
        <p:nvSpPr>
          <p:cNvPr id="434179" name="Rectangle 3"/>
          <p:cNvSpPr>
            <a:spLocks noGrp="1" noChangeArrowheads="1"/>
          </p:cNvSpPr>
          <p:nvPr>
            <p:ph idx="1"/>
          </p:nvPr>
        </p:nvSpPr>
        <p:spPr>
          <a:xfrm>
            <a:off x="0" y="1714500"/>
            <a:ext cx="8624888" cy="5143500"/>
          </a:xfrm>
        </p:spPr>
        <p:txBody>
          <a:bodyPr/>
          <a:lstStyle/>
          <a:p>
            <a:pPr eaLnBrk="1" hangingPunct="1"/>
            <a:r>
              <a:rPr lang="en-US" b="1" smtClean="0">
                <a:solidFill>
                  <a:srgbClr val="FFFF00"/>
                </a:solidFill>
              </a:rPr>
              <a:t>A = Z + N , </a:t>
            </a:r>
            <a:r>
              <a:rPr lang="ru-RU" b="1" smtClean="0">
                <a:solidFill>
                  <a:srgbClr val="FFFF00"/>
                </a:solidFill>
              </a:rPr>
              <a:t>тогда  </a:t>
            </a:r>
            <a:r>
              <a:rPr lang="en-US" b="1" smtClean="0">
                <a:solidFill>
                  <a:srgbClr val="FFFF00"/>
                </a:solidFill>
              </a:rPr>
              <a:t>N = A – Z</a:t>
            </a:r>
            <a:endParaRPr lang="ru-RU" b="1" smtClean="0">
              <a:solidFill>
                <a:srgbClr val="FFFF00"/>
              </a:solidFill>
            </a:endParaRPr>
          </a:p>
          <a:p>
            <a:pPr eaLnBrk="1" hangingPunct="1">
              <a:buFontTx/>
              <a:buNone/>
            </a:pPr>
            <a:r>
              <a:rPr lang="ru-RU" b="1" smtClean="0">
                <a:solidFill>
                  <a:srgbClr val="FFFF00"/>
                </a:solidFill>
              </a:rPr>
              <a:t>                              </a:t>
            </a:r>
            <a:r>
              <a:rPr lang="ru-RU" smtClean="0">
                <a:solidFill>
                  <a:srgbClr val="FFFF00"/>
                </a:solidFill>
              </a:rPr>
              <a:t> </a:t>
            </a:r>
            <a:r>
              <a:rPr lang="ru-RU" sz="2800" b="1" smtClean="0">
                <a:solidFill>
                  <a:srgbClr val="FFFF00"/>
                </a:solidFill>
                <a:latin typeface="Goudy Stout" pitchFamily="18" charset="0"/>
              </a:rPr>
              <a:t>приведем          </a:t>
            </a:r>
            <a:br>
              <a:rPr lang="ru-RU" sz="2800" b="1" smtClean="0">
                <a:solidFill>
                  <a:srgbClr val="FFFF00"/>
                </a:solidFill>
                <a:latin typeface="Goudy Stout" pitchFamily="18" charset="0"/>
              </a:rPr>
            </a:br>
            <a:r>
              <a:rPr lang="ru-RU" sz="2800" b="1" smtClean="0">
                <a:solidFill>
                  <a:srgbClr val="FFFF00"/>
                </a:solidFill>
                <a:latin typeface="Goudy Stout" pitchFamily="18" charset="0"/>
              </a:rPr>
              <a:t>                          примеры:</a:t>
            </a:r>
            <a:endParaRPr lang="ru-RU" b="1" smtClean="0">
              <a:solidFill>
                <a:srgbClr val="FFFF00"/>
              </a:solidFill>
              <a:latin typeface="Goudy Stout" pitchFamily="18" charset="0"/>
            </a:endParaRPr>
          </a:p>
          <a:p>
            <a:pPr eaLnBrk="1" hangingPunct="1">
              <a:buFont typeface="Wingdings" pitchFamily="2" charset="2"/>
              <a:buNone/>
            </a:pPr>
            <a:r>
              <a:rPr lang="ru-RU" b="1" smtClean="0">
                <a:latin typeface="Goudy Stout" pitchFamily="18" charset="0"/>
              </a:rPr>
              <a:t> </a:t>
            </a:r>
            <a:r>
              <a:rPr lang="ru-RU" b="1" smtClean="0">
                <a:solidFill>
                  <a:schemeClr val="tx2"/>
                </a:solidFill>
                <a:latin typeface="Goudy Stout" pitchFamily="18" charset="0"/>
              </a:rPr>
              <a:t>     </a:t>
            </a:r>
            <a:r>
              <a:rPr lang="ru-RU" b="1" smtClean="0">
                <a:latin typeface="Goudy Stout" pitchFamily="18" charset="0"/>
              </a:rPr>
              <a:t>                 </a:t>
            </a:r>
          </a:p>
          <a:p>
            <a:pPr eaLnBrk="1" hangingPunct="1">
              <a:buFont typeface="Wingdings" pitchFamily="2" charset="2"/>
              <a:buNone/>
            </a:pPr>
            <a:r>
              <a:rPr lang="ru-RU" smtClean="0"/>
              <a:t>                                     </a:t>
            </a:r>
            <a:r>
              <a:rPr lang="en-US" smtClean="0"/>
              <a:t> </a:t>
            </a:r>
            <a:endParaRPr lang="ru-RU" smtClean="0"/>
          </a:p>
        </p:txBody>
      </p:sp>
      <p:sp>
        <p:nvSpPr>
          <p:cNvPr id="60420" name="Oval 5"/>
          <p:cNvSpPr>
            <a:spLocks noChangeArrowheads="1"/>
          </p:cNvSpPr>
          <p:nvPr/>
        </p:nvSpPr>
        <p:spPr bwMode="auto">
          <a:xfrm>
            <a:off x="1258888" y="2997200"/>
            <a:ext cx="288925" cy="287338"/>
          </a:xfrm>
          <a:prstGeom prst="ellipse">
            <a:avLst/>
          </a:prstGeom>
          <a:solidFill>
            <a:srgbClr val="996600"/>
          </a:solidFill>
          <a:ln w="9525">
            <a:solidFill>
              <a:schemeClr val="tx1"/>
            </a:solidFill>
            <a:round/>
            <a:headEnd/>
            <a:tailEnd/>
          </a:ln>
        </p:spPr>
        <p:txBody>
          <a:bodyPr wrap="none" anchor="ctr"/>
          <a:lstStyle/>
          <a:p>
            <a:endParaRPr lang="ru-RU"/>
          </a:p>
        </p:txBody>
      </p:sp>
      <p:sp>
        <p:nvSpPr>
          <p:cNvPr id="60421" name="Line 6"/>
          <p:cNvSpPr>
            <a:spLocks noChangeShapeType="1"/>
          </p:cNvSpPr>
          <p:nvPr/>
        </p:nvSpPr>
        <p:spPr bwMode="auto">
          <a:xfrm flipH="1">
            <a:off x="1619250" y="3141663"/>
            <a:ext cx="287338" cy="0"/>
          </a:xfrm>
          <a:prstGeom prst="line">
            <a:avLst/>
          </a:prstGeom>
          <a:noFill/>
          <a:ln w="57150">
            <a:solidFill>
              <a:schemeClr val="bg1"/>
            </a:solidFill>
            <a:round/>
            <a:headEnd/>
            <a:tailEnd type="triangle" w="med" len="med"/>
          </a:ln>
        </p:spPr>
        <p:txBody>
          <a:bodyPr/>
          <a:lstStyle/>
          <a:p>
            <a:endParaRPr lang="ru-RU"/>
          </a:p>
        </p:txBody>
      </p:sp>
      <p:sp>
        <p:nvSpPr>
          <p:cNvPr id="434183" name="Oval 7"/>
          <p:cNvSpPr>
            <a:spLocks noChangeArrowheads="1"/>
          </p:cNvSpPr>
          <p:nvPr/>
        </p:nvSpPr>
        <p:spPr bwMode="auto">
          <a:xfrm>
            <a:off x="1979613" y="2781300"/>
            <a:ext cx="719137" cy="720725"/>
          </a:xfrm>
          <a:prstGeom prst="ellipse">
            <a:avLst/>
          </a:prstGeom>
          <a:solidFill>
            <a:srgbClr val="FF9900"/>
          </a:solidFill>
          <a:ln w="9525">
            <a:solidFill>
              <a:schemeClr val="tx1"/>
            </a:solidFill>
            <a:round/>
            <a:headEnd/>
            <a:tailEnd/>
          </a:ln>
        </p:spPr>
        <p:txBody>
          <a:bodyPr wrap="none" anchor="ctr"/>
          <a:lstStyle/>
          <a:p>
            <a:pPr algn="ctr"/>
            <a:r>
              <a:rPr lang="ru-RU" sz="4400">
                <a:solidFill>
                  <a:schemeClr val="bg1"/>
                </a:solidFill>
              </a:rPr>
              <a:t>Я</a:t>
            </a:r>
          </a:p>
        </p:txBody>
      </p:sp>
      <p:sp>
        <p:nvSpPr>
          <p:cNvPr id="60423" name="Oval 8"/>
          <p:cNvSpPr>
            <a:spLocks noChangeArrowheads="1"/>
          </p:cNvSpPr>
          <p:nvPr/>
        </p:nvSpPr>
        <p:spPr bwMode="auto">
          <a:xfrm>
            <a:off x="1619250" y="4005263"/>
            <a:ext cx="431800" cy="431800"/>
          </a:xfrm>
          <a:prstGeom prst="ellipse">
            <a:avLst/>
          </a:prstGeom>
          <a:solidFill>
            <a:srgbClr val="FF9900"/>
          </a:solidFill>
          <a:ln w="9525">
            <a:solidFill>
              <a:schemeClr val="tx1"/>
            </a:solidFill>
            <a:round/>
            <a:headEnd/>
            <a:tailEnd/>
          </a:ln>
        </p:spPr>
        <p:txBody>
          <a:bodyPr wrap="none" anchor="ctr"/>
          <a:lstStyle/>
          <a:p>
            <a:endParaRPr lang="ru-RU"/>
          </a:p>
        </p:txBody>
      </p:sp>
      <p:sp>
        <p:nvSpPr>
          <p:cNvPr id="60424" name="Oval 9"/>
          <p:cNvSpPr>
            <a:spLocks noChangeArrowheads="1"/>
          </p:cNvSpPr>
          <p:nvPr/>
        </p:nvSpPr>
        <p:spPr bwMode="auto">
          <a:xfrm>
            <a:off x="2843213" y="3429000"/>
            <a:ext cx="431800" cy="431800"/>
          </a:xfrm>
          <a:prstGeom prst="ellipse">
            <a:avLst/>
          </a:prstGeom>
          <a:solidFill>
            <a:srgbClr val="FF9900"/>
          </a:solidFill>
          <a:ln w="9525">
            <a:solidFill>
              <a:schemeClr val="tx1"/>
            </a:solidFill>
            <a:round/>
            <a:headEnd/>
            <a:tailEnd/>
          </a:ln>
        </p:spPr>
        <p:txBody>
          <a:bodyPr wrap="none" anchor="ctr"/>
          <a:lstStyle/>
          <a:p>
            <a:endParaRPr lang="ru-RU"/>
          </a:p>
        </p:txBody>
      </p:sp>
      <p:sp>
        <p:nvSpPr>
          <p:cNvPr id="60425" name="Line 10"/>
          <p:cNvSpPr>
            <a:spLocks noChangeShapeType="1"/>
          </p:cNvSpPr>
          <p:nvPr/>
        </p:nvSpPr>
        <p:spPr bwMode="auto">
          <a:xfrm flipH="1">
            <a:off x="1476375" y="4437063"/>
            <a:ext cx="215900" cy="215900"/>
          </a:xfrm>
          <a:prstGeom prst="line">
            <a:avLst/>
          </a:prstGeom>
          <a:noFill/>
          <a:ln w="57150">
            <a:solidFill>
              <a:schemeClr val="bg1"/>
            </a:solidFill>
            <a:round/>
            <a:headEnd/>
            <a:tailEnd type="triangle" w="med" len="med"/>
          </a:ln>
        </p:spPr>
        <p:txBody>
          <a:bodyPr/>
          <a:lstStyle/>
          <a:p>
            <a:endParaRPr lang="ru-RU"/>
          </a:p>
        </p:txBody>
      </p:sp>
      <p:sp>
        <p:nvSpPr>
          <p:cNvPr id="60426" name="Line 11"/>
          <p:cNvSpPr>
            <a:spLocks noChangeShapeType="1"/>
          </p:cNvSpPr>
          <p:nvPr/>
        </p:nvSpPr>
        <p:spPr bwMode="auto">
          <a:xfrm>
            <a:off x="3132138" y="3933825"/>
            <a:ext cx="144462" cy="288925"/>
          </a:xfrm>
          <a:prstGeom prst="line">
            <a:avLst/>
          </a:prstGeom>
          <a:noFill/>
          <a:ln w="57150">
            <a:solidFill>
              <a:schemeClr val="bg1"/>
            </a:solidFill>
            <a:round/>
            <a:headEnd/>
            <a:tailEnd type="triangle" w="med" len="med"/>
          </a:ln>
        </p:spPr>
        <p:txBody>
          <a:bodyPr/>
          <a:lstStyle/>
          <a:p>
            <a:endParaRPr lang="ru-RU"/>
          </a:p>
        </p:txBody>
      </p:sp>
      <p:sp>
        <p:nvSpPr>
          <p:cNvPr id="60427" name="Oval 12"/>
          <p:cNvSpPr>
            <a:spLocks noChangeArrowheads="1"/>
          </p:cNvSpPr>
          <p:nvPr/>
        </p:nvSpPr>
        <p:spPr bwMode="auto">
          <a:xfrm>
            <a:off x="1258888" y="5013325"/>
            <a:ext cx="215900" cy="215900"/>
          </a:xfrm>
          <a:prstGeom prst="ellipse">
            <a:avLst/>
          </a:prstGeom>
          <a:solidFill>
            <a:srgbClr val="996600"/>
          </a:solidFill>
          <a:ln w="9525">
            <a:solidFill>
              <a:schemeClr val="tx1"/>
            </a:solidFill>
            <a:round/>
            <a:headEnd/>
            <a:tailEnd/>
          </a:ln>
        </p:spPr>
        <p:txBody>
          <a:bodyPr wrap="none" anchor="ctr"/>
          <a:lstStyle/>
          <a:p>
            <a:endParaRPr lang="ru-RU"/>
          </a:p>
        </p:txBody>
      </p:sp>
      <p:sp>
        <p:nvSpPr>
          <p:cNvPr id="60428" name="Oval 13"/>
          <p:cNvSpPr>
            <a:spLocks noChangeArrowheads="1"/>
          </p:cNvSpPr>
          <p:nvPr/>
        </p:nvSpPr>
        <p:spPr bwMode="auto">
          <a:xfrm>
            <a:off x="2195513" y="4797425"/>
            <a:ext cx="215900" cy="215900"/>
          </a:xfrm>
          <a:prstGeom prst="ellipse">
            <a:avLst/>
          </a:prstGeom>
          <a:solidFill>
            <a:srgbClr val="996600"/>
          </a:solidFill>
          <a:ln w="9525">
            <a:solidFill>
              <a:schemeClr val="tx1"/>
            </a:solidFill>
            <a:round/>
            <a:headEnd/>
            <a:tailEnd/>
          </a:ln>
        </p:spPr>
        <p:txBody>
          <a:bodyPr wrap="none" anchor="ctr"/>
          <a:lstStyle/>
          <a:p>
            <a:endParaRPr lang="ru-RU"/>
          </a:p>
        </p:txBody>
      </p:sp>
      <p:sp>
        <p:nvSpPr>
          <p:cNvPr id="60429" name="Oval 14"/>
          <p:cNvSpPr>
            <a:spLocks noChangeArrowheads="1"/>
          </p:cNvSpPr>
          <p:nvPr/>
        </p:nvSpPr>
        <p:spPr bwMode="auto">
          <a:xfrm>
            <a:off x="3276600" y="4581525"/>
            <a:ext cx="215900" cy="215900"/>
          </a:xfrm>
          <a:prstGeom prst="ellipse">
            <a:avLst/>
          </a:prstGeom>
          <a:solidFill>
            <a:srgbClr val="996600"/>
          </a:solidFill>
          <a:ln w="9525">
            <a:solidFill>
              <a:schemeClr val="tx1"/>
            </a:solidFill>
            <a:round/>
            <a:headEnd/>
            <a:tailEnd/>
          </a:ln>
        </p:spPr>
        <p:txBody>
          <a:bodyPr wrap="none" anchor="ctr"/>
          <a:lstStyle/>
          <a:p>
            <a:endParaRPr lang="ru-RU"/>
          </a:p>
        </p:txBody>
      </p:sp>
      <p:sp>
        <p:nvSpPr>
          <p:cNvPr id="60430" name="Line 15"/>
          <p:cNvSpPr>
            <a:spLocks noChangeShapeType="1"/>
          </p:cNvSpPr>
          <p:nvPr/>
        </p:nvSpPr>
        <p:spPr bwMode="auto">
          <a:xfrm flipH="1">
            <a:off x="1042988" y="5300663"/>
            <a:ext cx="215900" cy="288925"/>
          </a:xfrm>
          <a:prstGeom prst="line">
            <a:avLst/>
          </a:prstGeom>
          <a:noFill/>
          <a:ln w="38100">
            <a:solidFill>
              <a:srgbClr val="000000"/>
            </a:solidFill>
            <a:round/>
            <a:headEnd/>
            <a:tailEnd type="triangle" w="med" len="med"/>
          </a:ln>
        </p:spPr>
        <p:txBody>
          <a:bodyPr/>
          <a:lstStyle/>
          <a:p>
            <a:endParaRPr lang="ru-RU"/>
          </a:p>
        </p:txBody>
      </p:sp>
      <p:sp>
        <p:nvSpPr>
          <p:cNvPr id="60431" name="Line 16"/>
          <p:cNvSpPr>
            <a:spLocks noChangeShapeType="1"/>
          </p:cNvSpPr>
          <p:nvPr/>
        </p:nvSpPr>
        <p:spPr bwMode="auto">
          <a:xfrm>
            <a:off x="2339975" y="5013325"/>
            <a:ext cx="71438" cy="215900"/>
          </a:xfrm>
          <a:prstGeom prst="line">
            <a:avLst/>
          </a:prstGeom>
          <a:noFill/>
          <a:ln w="38100">
            <a:solidFill>
              <a:srgbClr val="000000"/>
            </a:solidFill>
            <a:round/>
            <a:headEnd/>
            <a:tailEnd type="triangle" w="med" len="med"/>
          </a:ln>
        </p:spPr>
        <p:txBody>
          <a:bodyPr/>
          <a:lstStyle/>
          <a:p>
            <a:endParaRPr lang="ru-RU"/>
          </a:p>
        </p:txBody>
      </p:sp>
      <p:sp>
        <p:nvSpPr>
          <p:cNvPr id="60432" name="Line 17"/>
          <p:cNvSpPr>
            <a:spLocks noChangeShapeType="1"/>
          </p:cNvSpPr>
          <p:nvPr/>
        </p:nvSpPr>
        <p:spPr bwMode="auto">
          <a:xfrm>
            <a:off x="3492500" y="4797425"/>
            <a:ext cx="215900" cy="144463"/>
          </a:xfrm>
          <a:prstGeom prst="line">
            <a:avLst/>
          </a:prstGeom>
          <a:noFill/>
          <a:ln w="38100">
            <a:solidFill>
              <a:srgbClr val="000000"/>
            </a:solidFill>
            <a:round/>
            <a:headEnd/>
            <a:tailEnd type="triangle" w="med" len="med"/>
          </a:ln>
        </p:spPr>
        <p:txBody>
          <a:bodyPr/>
          <a:lstStyle/>
          <a:p>
            <a:endParaRPr lang="ru-RU"/>
          </a:p>
        </p:txBody>
      </p:sp>
      <p:sp>
        <p:nvSpPr>
          <p:cNvPr id="60433" name="Line 21"/>
          <p:cNvSpPr>
            <a:spLocks noChangeShapeType="1"/>
          </p:cNvSpPr>
          <p:nvPr/>
        </p:nvSpPr>
        <p:spPr bwMode="auto">
          <a:xfrm flipH="1">
            <a:off x="1979613" y="3644900"/>
            <a:ext cx="144462" cy="215900"/>
          </a:xfrm>
          <a:prstGeom prst="line">
            <a:avLst/>
          </a:prstGeom>
          <a:noFill/>
          <a:ln w="57150">
            <a:solidFill>
              <a:srgbClr val="FF9900"/>
            </a:solidFill>
            <a:round/>
            <a:headEnd/>
            <a:tailEnd type="triangle" w="med" len="med"/>
          </a:ln>
        </p:spPr>
        <p:txBody>
          <a:bodyPr/>
          <a:lstStyle/>
          <a:p>
            <a:endParaRPr lang="ru-RU"/>
          </a:p>
        </p:txBody>
      </p:sp>
      <p:sp>
        <p:nvSpPr>
          <p:cNvPr id="60434" name="Line 22"/>
          <p:cNvSpPr>
            <a:spLocks noChangeShapeType="1"/>
          </p:cNvSpPr>
          <p:nvPr/>
        </p:nvSpPr>
        <p:spPr bwMode="auto">
          <a:xfrm>
            <a:off x="2643188" y="3429000"/>
            <a:ext cx="230187" cy="142875"/>
          </a:xfrm>
          <a:prstGeom prst="line">
            <a:avLst/>
          </a:prstGeom>
          <a:noFill/>
          <a:ln w="57150">
            <a:solidFill>
              <a:srgbClr val="FF9900"/>
            </a:solidFill>
            <a:round/>
            <a:headEnd/>
            <a:tailEnd type="triangle" w="med" len="med"/>
          </a:ln>
        </p:spPr>
        <p:txBody>
          <a:bodyPr/>
          <a:lstStyle/>
          <a:p>
            <a:endParaRPr lang="ru-RU"/>
          </a:p>
        </p:txBody>
      </p:sp>
      <p:sp>
        <p:nvSpPr>
          <p:cNvPr id="60435" name="Text Box 23"/>
          <p:cNvSpPr txBox="1">
            <a:spLocks noChangeArrowheads="1"/>
          </p:cNvSpPr>
          <p:nvPr/>
        </p:nvSpPr>
        <p:spPr bwMode="auto">
          <a:xfrm>
            <a:off x="179388" y="3284538"/>
            <a:ext cx="1152525" cy="457200"/>
          </a:xfrm>
          <a:prstGeom prst="rect">
            <a:avLst/>
          </a:prstGeom>
          <a:noFill/>
          <a:ln w="9525">
            <a:noFill/>
            <a:miter lim="800000"/>
            <a:headEnd/>
            <a:tailEnd/>
          </a:ln>
        </p:spPr>
        <p:txBody>
          <a:bodyPr>
            <a:spAutoFit/>
          </a:bodyPr>
          <a:lstStyle/>
          <a:p>
            <a:pPr>
              <a:spcBef>
                <a:spcPct val="50000"/>
              </a:spcBef>
            </a:pPr>
            <a:r>
              <a:rPr lang="ru-RU" sz="1200">
                <a:solidFill>
                  <a:schemeClr val="tx2"/>
                </a:solidFill>
              </a:rPr>
              <a:t>ПЕРВИЧНЫЙ  НЕЙТРОН</a:t>
            </a:r>
          </a:p>
        </p:txBody>
      </p:sp>
      <p:sp>
        <p:nvSpPr>
          <p:cNvPr id="60436" name="Text Box 24"/>
          <p:cNvSpPr txBox="1">
            <a:spLocks noChangeArrowheads="1"/>
          </p:cNvSpPr>
          <p:nvPr/>
        </p:nvSpPr>
        <p:spPr bwMode="auto">
          <a:xfrm>
            <a:off x="179388" y="4724400"/>
            <a:ext cx="3097212" cy="549275"/>
          </a:xfrm>
          <a:prstGeom prst="rect">
            <a:avLst/>
          </a:prstGeom>
          <a:noFill/>
          <a:ln w="9525">
            <a:noFill/>
            <a:miter lim="800000"/>
            <a:headEnd/>
            <a:tailEnd/>
          </a:ln>
        </p:spPr>
        <p:txBody>
          <a:bodyPr>
            <a:spAutoFit/>
          </a:bodyPr>
          <a:lstStyle/>
          <a:p>
            <a:pPr>
              <a:spcBef>
                <a:spcPct val="50000"/>
              </a:spcBef>
            </a:pPr>
            <a:r>
              <a:rPr lang="ru-RU" sz="1200">
                <a:solidFill>
                  <a:schemeClr val="tx2"/>
                </a:solidFill>
              </a:rPr>
              <a:t>ВТОРИЧНЫЕ </a:t>
            </a:r>
          </a:p>
          <a:p>
            <a:pPr>
              <a:spcBef>
                <a:spcPct val="50000"/>
              </a:spcBef>
            </a:pPr>
            <a:r>
              <a:rPr lang="ru-RU" sz="1200">
                <a:solidFill>
                  <a:schemeClr val="tx2"/>
                </a:solidFill>
              </a:rPr>
              <a:t> НЕЙТРОНЫ</a:t>
            </a:r>
          </a:p>
        </p:txBody>
      </p:sp>
      <p:pic>
        <p:nvPicPr>
          <p:cNvPr id="60437" name="Picture 27" descr="63166760755195-2"/>
          <p:cNvPicPr>
            <a:picLocks noChangeAspect="1" noChangeArrowheads="1"/>
          </p:cNvPicPr>
          <p:nvPr/>
        </p:nvPicPr>
        <p:blipFill>
          <a:blip r:embed="rId2" cstate="print"/>
          <a:srcRect/>
          <a:stretch>
            <a:fillRect/>
          </a:stretch>
        </p:blipFill>
        <p:spPr bwMode="auto">
          <a:xfrm>
            <a:off x="4500563" y="3068638"/>
            <a:ext cx="882650" cy="1381125"/>
          </a:xfrm>
          <a:prstGeom prst="rect">
            <a:avLst/>
          </a:prstGeom>
          <a:noFill/>
          <a:ln w="9525">
            <a:noFill/>
            <a:miter lim="800000"/>
            <a:headEnd/>
            <a:tailEnd/>
          </a:ln>
        </p:spPr>
      </p:pic>
      <p:sp>
        <p:nvSpPr>
          <p:cNvPr id="60438" name="Line 28"/>
          <p:cNvSpPr>
            <a:spLocks noChangeShapeType="1"/>
          </p:cNvSpPr>
          <p:nvPr/>
        </p:nvSpPr>
        <p:spPr bwMode="auto">
          <a:xfrm>
            <a:off x="5580063" y="3716338"/>
            <a:ext cx="431800" cy="0"/>
          </a:xfrm>
          <a:prstGeom prst="line">
            <a:avLst/>
          </a:prstGeom>
          <a:noFill/>
          <a:ln w="57150">
            <a:solidFill>
              <a:srgbClr val="000000"/>
            </a:solidFill>
            <a:round/>
            <a:headEnd/>
            <a:tailEnd type="triangle" w="med" len="med"/>
          </a:ln>
        </p:spPr>
        <p:txBody>
          <a:bodyPr/>
          <a:lstStyle/>
          <a:p>
            <a:endParaRPr lang="ru-RU"/>
          </a:p>
        </p:txBody>
      </p:sp>
      <p:sp>
        <p:nvSpPr>
          <p:cNvPr id="434205" name="Text Box 29"/>
          <p:cNvSpPr txBox="1">
            <a:spLocks noChangeArrowheads="1"/>
          </p:cNvSpPr>
          <p:nvPr/>
        </p:nvSpPr>
        <p:spPr bwMode="auto">
          <a:xfrm>
            <a:off x="6084888" y="3068638"/>
            <a:ext cx="2232025" cy="3597275"/>
          </a:xfrm>
          <a:prstGeom prst="rect">
            <a:avLst/>
          </a:prstGeom>
          <a:noFill/>
          <a:ln w="9525">
            <a:noFill/>
            <a:miter lim="800000"/>
            <a:headEnd/>
            <a:tailEnd/>
          </a:ln>
        </p:spPr>
        <p:txBody>
          <a:bodyPr>
            <a:spAutoFit/>
          </a:bodyPr>
          <a:lstStyle/>
          <a:p>
            <a:pPr marL="342900" indent="-342900">
              <a:spcBef>
                <a:spcPct val="50000"/>
              </a:spcBef>
            </a:pPr>
            <a:r>
              <a:rPr lang="en-US" sz="2000" b="1">
                <a:solidFill>
                  <a:srgbClr val="000000"/>
                </a:solidFill>
              </a:rPr>
              <a:t>3p</a:t>
            </a:r>
          </a:p>
          <a:p>
            <a:pPr marL="342900" indent="-342900">
              <a:spcBef>
                <a:spcPct val="50000"/>
              </a:spcBef>
            </a:pPr>
            <a:r>
              <a:rPr lang="en-US" sz="2000" b="1">
                <a:solidFill>
                  <a:srgbClr val="000000"/>
                </a:solidFill>
              </a:rPr>
              <a:t>7-3 = 4 n</a:t>
            </a:r>
          </a:p>
          <a:p>
            <a:pPr marL="342900" indent="-342900">
              <a:spcBef>
                <a:spcPct val="50000"/>
              </a:spcBef>
            </a:pPr>
            <a:endParaRPr lang="en-US" sz="2000" b="1">
              <a:solidFill>
                <a:srgbClr val="000000"/>
              </a:solidFill>
            </a:endParaRPr>
          </a:p>
          <a:p>
            <a:pPr marL="342900" indent="-342900">
              <a:spcBef>
                <a:spcPct val="50000"/>
              </a:spcBef>
            </a:pPr>
            <a:r>
              <a:rPr lang="ru-RU" sz="2000" b="1">
                <a:solidFill>
                  <a:srgbClr val="000000"/>
                </a:solidFill>
              </a:rPr>
              <a:t>8 </a:t>
            </a:r>
            <a:r>
              <a:rPr lang="en-US" sz="2000" b="1">
                <a:solidFill>
                  <a:srgbClr val="000000"/>
                </a:solidFill>
              </a:rPr>
              <a:t>p</a:t>
            </a:r>
          </a:p>
          <a:p>
            <a:pPr marL="342900" indent="-342900">
              <a:spcBef>
                <a:spcPct val="50000"/>
              </a:spcBef>
              <a:buFontTx/>
              <a:buAutoNum type="arabicPlain" startAt="16"/>
            </a:pPr>
            <a:r>
              <a:rPr lang="en-US" sz="2000" b="1">
                <a:solidFill>
                  <a:srgbClr val="000000"/>
                </a:solidFill>
              </a:rPr>
              <a:t>-  8 =  8 n</a:t>
            </a:r>
          </a:p>
          <a:p>
            <a:pPr marL="342900" indent="-342900">
              <a:spcBef>
                <a:spcPct val="50000"/>
              </a:spcBef>
            </a:pPr>
            <a:endParaRPr lang="en-US" sz="2000" b="1">
              <a:solidFill>
                <a:srgbClr val="000000"/>
              </a:solidFill>
            </a:endParaRPr>
          </a:p>
          <a:p>
            <a:pPr marL="342900" indent="-342900">
              <a:spcBef>
                <a:spcPct val="50000"/>
              </a:spcBef>
            </a:pPr>
            <a:r>
              <a:rPr lang="en-US" sz="2000" b="1">
                <a:solidFill>
                  <a:srgbClr val="000000"/>
                </a:solidFill>
              </a:rPr>
              <a:t>7 p</a:t>
            </a:r>
          </a:p>
          <a:p>
            <a:pPr marL="342900" indent="-342900">
              <a:spcBef>
                <a:spcPct val="50000"/>
              </a:spcBef>
            </a:pPr>
            <a:r>
              <a:rPr lang="en-US" sz="2000" b="1">
                <a:solidFill>
                  <a:srgbClr val="000000"/>
                </a:solidFill>
              </a:rPr>
              <a:t>14  -  7 =  7 n</a:t>
            </a:r>
            <a:endParaRPr lang="ru-RU" sz="2000" b="1">
              <a:solidFill>
                <a:srgbClr val="000000"/>
              </a:solidFill>
            </a:endParaRPr>
          </a:p>
        </p:txBody>
      </p:sp>
      <p:pic>
        <p:nvPicPr>
          <p:cNvPr id="60440" name="Picture 30" descr="63166833260760-2"/>
          <p:cNvPicPr>
            <a:picLocks noChangeAspect="1" noChangeArrowheads="1"/>
          </p:cNvPicPr>
          <p:nvPr/>
        </p:nvPicPr>
        <p:blipFill>
          <a:blip r:embed="rId3" cstate="print"/>
          <a:srcRect/>
          <a:stretch>
            <a:fillRect/>
          </a:stretch>
        </p:blipFill>
        <p:spPr bwMode="auto">
          <a:xfrm>
            <a:off x="4427538" y="4437063"/>
            <a:ext cx="1008062" cy="1079500"/>
          </a:xfrm>
          <a:prstGeom prst="rect">
            <a:avLst/>
          </a:prstGeom>
          <a:noFill/>
          <a:ln w="9525">
            <a:noFill/>
            <a:miter lim="800000"/>
            <a:headEnd/>
            <a:tailEnd/>
          </a:ln>
        </p:spPr>
      </p:pic>
      <p:pic>
        <p:nvPicPr>
          <p:cNvPr id="60441" name="Picture 31" descr="63166833267220-2"/>
          <p:cNvPicPr>
            <a:picLocks noChangeAspect="1" noChangeArrowheads="1"/>
          </p:cNvPicPr>
          <p:nvPr/>
        </p:nvPicPr>
        <p:blipFill>
          <a:blip r:embed="rId4" cstate="print"/>
          <a:srcRect/>
          <a:stretch>
            <a:fillRect/>
          </a:stretch>
        </p:blipFill>
        <p:spPr bwMode="auto">
          <a:xfrm>
            <a:off x="4427538" y="5634038"/>
            <a:ext cx="936625" cy="1223962"/>
          </a:xfrm>
          <a:prstGeom prst="rect">
            <a:avLst/>
          </a:prstGeom>
          <a:noFill/>
          <a:ln w="9525">
            <a:noFill/>
            <a:miter lim="800000"/>
            <a:headEnd/>
            <a:tailEnd/>
          </a:ln>
        </p:spPr>
      </p:pic>
      <p:sp>
        <p:nvSpPr>
          <p:cNvPr id="60442" name="Line 33"/>
          <p:cNvSpPr>
            <a:spLocks noChangeShapeType="1"/>
          </p:cNvSpPr>
          <p:nvPr/>
        </p:nvSpPr>
        <p:spPr bwMode="auto">
          <a:xfrm>
            <a:off x="5580063" y="4941888"/>
            <a:ext cx="504825" cy="0"/>
          </a:xfrm>
          <a:prstGeom prst="line">
            <a:avLst/>
          </a:prstGeom>
          <a:noFill/>
          <a:ln w="57150">
            <a:solidFill>
              <a:srgbClr val="000000"/>
            </a:solidFill>
            <a:round/>
            <a:headEnd/>
            <a:tailEnd type="triangle" w="med" len="med"/>
          </a:ln>
        </p:spPr>
        <p:txBody>
          <a:bodyPr/>
          <a:lstStyle/>
          <a:p>
            <a:endParaRPr lang="ru-RU"/>
          </a:p>
        </p:txBody>
      </p:sp>
      <p:sp>
        <p:nvSpPr>
          <p:cNvPr id="60443" name="Line 34"/>
          <p:cNvSpPr>
            <a:spLocks noChangeShapeType="1"/>
          </p:cNvSpPr>
          <p:nvPr/>
        </p:nvSpPr>
        <p:spPr bwMode="auto">
          <a:xfrm>
            <a:off x="5580063" y="6237288"/>
            <a:ext cx="504825" cy="0"/>
          </a:xfrm>
          <a:prstGeom prst="line">
            <a:avLst/>
          </a:prstGeom>
          <a:noFill/>
          <a:ln w="57150">
            <a:solidFill>
              <a:srgbClr val="000000"/>
            </a:solidFill>
            <a:round/>
            <a:headEnd/>
            <a:tailEnd type="triangle" w="med" len="med"/>
          </a:ln>
        </p:spPr>
        <p:txBody>
          <a:bodyPr/>
          <a:lstStyle/>
          <a:p>
            <a:endParaRPr lang="ru-RU"/>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34202"/>
                                        </p:tgtEl>
                                        <p:attrNameLst>
                                          <p:attrName>style.visibility</p:attrName>
                                        </p:attrNameLst>
                                      </p:cBhvr>
                                      <p:to>
                                        <p:strVal val="visible"/>
                                      </p:to>
                                    </p:set>
                                    <p:animEffect transition="in" filter="fade">
                                      <p:cBhvr>
                                        <p:cTn id="7" dur="2000"/>
                                        <p:tgtEl>
                                          <p:spTgt spid="434202"/>
                                        </p:tgtEl>
                                      </p:cBhvr>
                                    </p:animEffect>
                                    <p:anim calcmode="lin" valueType="num">
                                      <p:cBhvr>
                                        <p:cTn id="8" dur="2000" fill="hold"/>
                                        <p:tgtEl>
                                          <p:spTgt spid="434202"/>
                                        </p:tgtEl>
                                        <p:attrNameLst>
                                          <p:attrName>style.rotation</p:attrName>
                                        </p:attrNameLst>
                                      </p:cBhvr>
                                      <p:tavLst>
                                        <p:tav tm="0">
                                          <p:val>
                                            <p:fltVal val="720"/>
                                          </p:val>
                                        </p:tav>
                                        <p:tav tm="100000">
                                          <p:val>
                                            <p:fltVal val="0"/>
                                          </p:val>
                                        </p:tav>
                                      </p:tavLst>
                                    </p:anim>
                                    <p:anim calcmode="lin" valueType="num">
                                      <p:cBhvr>
                                        <p:cTn id="9" dur="2000" fill="hold"/>
                                        <p:tgtEl>
                                          <p:spTgt spid="434202"/>
                                        </p:tgtEl>
                                        <p:attrNameLst>
                                          <p:attrName>ppt_h</p:attrName>
                                        </p:attrNameLst>
                                      </p:cBhvr>
                                      <p:tavLst>
                                        <p:tav tm="0">
                                          <p:val>
                                            <p:fltVal val="0"/>
                                          </p:val>
                                        </p:tav>
                                        <p:tav tm="100000">
                                          <p:val>
                                            <p:strVal val="#ppt_h"/>
                                          </p:val>
                                        </p:tav>
                                      </p:tavLst>
                                    </p:anim>
                                    <p:anim calcmode="lin" valueType="num">
                                      <p:cBhvr>
                                        <p:cTn id="10" dur="2000" fill="hold"/>
                                        <p:tgtEl>
                                          <p:spTgt spid="43420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434179">
                                            <p:txEl>
                                              <p:pRg st="0" end="0"/>
                                            </p:txEl>
                                          </p:spTgt>
                                        </p:tgtEl>
                                        <p:attrNameLst>
                                          <p:attrName>style.visibility</p:attrName>
                                        </p:attrNameLst>
                                      </p:cBhvr>
                                      <p:to>
                                        <p:strVal val="visible"/>
                                      </p:to>
                                    </p:set>
                                    <p:anim calcmode="discrete" valueType="clr">
                                      <p:cBhvr override="childStyle">
                                        <p:cTn id="15" dur="500"/>
                                        <p:tgtEl>
                                          <p:spTgt spid="43417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500"/>
                                        <p:tgtEl>
                                          <p:spTgt spid="434179">
                                            <p:txEl>
                                              <p:pRg st="0" end="0"/>
                                            </p:txEl>
                                          </p:spTgt>
                                        </p:tgtEl>
                                        <p:attrNameLst>
                                          <p:attrName>fillcolor</p:attrName>
                                        </p:attrNameLst>
                                      </p:cBhvr>
                                      <p:tavLst>
                                        <p:tav tm="0">
                                          <p:val>
                                            <p:clrVal>
                                              <a:schemeClr val="accent2"/>
                                            </p:clrVal>
                                          </p:val>
                                        </p:tav>
                                        <p:tav tm="50000">
                                          <p:val>
                                            <p:clrVal>
                                              <a:schemeClr val="hlink"/>
                                            </p:clrVal>
                                          </p:val>
                                        </p:tav>
                                      </p:tavLst>
                                    </p:anim>
                                    <p:set>
                                      <p:cBhvr>
                                        <p:cTn id="17" dur="500"/>
                                        <p:tgtEl>
                                          <p:spTgt spid="434179">
                                            <p:txEl>
                                              <p:pRg st="0" end="0"/>
                                            </p:txEl>
                                          </p:spTgt>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434179">
                                            <p:txEl>
                                              <p:pRg st="1" end="1"/>
                                            </p:txEl>
                                          </p:spTgt>
                                        </p:tgtEl>
                                        <p:attrNameLst>
                                          <p:attrName>style.visibility</p:attrName>
                                        </p:attrNameLst>
                                      </p:cBhvr>
                                      <p:to>
                                        <p:strVal val="visible"/>
                                      </p:to>
                                    </p:set>
                                    <p:anim calcmode="discrete" valueType="clr">
                                      <p:cBhvr override="childStyle">
                                        <p:cTn id="22" dur="500"/>
                                        <p:tgtEl>
                                          <p:spTgt spid="43417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500"/>
                                        <p:tgtEl>
                                          <p:spTgt spid="434179">
                                            <p:txEl>
                                              <p:pRg st="1" end="1"/>
                                            </p:txEl>
                                          </p:spTgt>
                                        </p:tgtEl>
                                        <p:attrNameLst>
                                          <p:attrName>fillcolor</p:attrName>
                                        </p:attrNameLst>
                                      </p:cBhvr>
                                      <p:tavLst>
                                        <p:tav tm="0">
                                          <p:val>
                                            <p:clrVal>
                                              <a:schemeClr val="accent2"/>
                                            </p:clrVal>
                                          </p:val>
                                        </p:tav>
                                        <p:tav tm="50000">
                                          <p:val>
                                            <p:clrVal>
                                              <a:schemeClr val="hlink"/>
                                            </p:clrVal>
                                          </p:val>
                                        </p:tav>
                                      </p:tavLst>
                                    </p:anim>
                                    <p:set>
                                      <p:cBhvr>
                                        <p:cTn id="24" dur="500"/>
                                        <p:tgtEl>
                                          <p:spTgt spid="434179">
                                            <p:txEl>
                                              <p:pRg st="1" end="1"/>
                                            </p:txEl>
                                          </p:spTgt>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434179">
                                            <p:txEl>
                                              <p:pRg st="2" end="2"/>
                                            </p:txEl>
                                          </p:spTgt>
                                        </p:tgtEl>
                                        <p:attrNameLst>
                                          <p:attrName>style.visibility</p:attrName>
                                        </p:attrNameLst>
                                      </p:cBhvr>
                                      <p:to>
                                        <p:strVal val="visible"/>
                                      </p:to>
                                    </p:set>
                                    <p:anim calcmode="discrete" valueType="clr">
                                      <p:cBhvr override="childStyle">
                                        <p:cTn id="29" dur="500"/>
                                        <p:tgtEl>
                                          <p:spTgt spid="43417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500"/>
                                        <p:tgtEl>
                                          <p:spTgt spid="434179">
                                            <p:txEl>
                                              <p:pRg st="2" end="2"/>
                                            </p:txEl>
                                          </p:spTgt>
                                        </p:tgtEl>
                                        <p:attrNameLst>
                                          <p:attrName>fillcolor</p:attrName>
                                        </p:attrNameLst>
                                      </p:cBhvr>
                                      <p:tavLst>
                                        <p:tav tm="0">
                                          <p:val>
                                            <p:clrVal>
                                              <a:schemeClr val="accent2"/>
                                            </p:clrVal>
                                          </p:val>
                                        </p:tav>
                                        <p:tav tm="50000">
                                          <p:val>
                                            <p:clrVal>
                                              <a:schemeClr val="hlink"/>
                                            </p:clrVal>
                                          </p:val>
                                        </p:tav>
                                      </p:tavLst>
                                    </p:anim>
                                    <p:set>
                                      <p:cBhvr>
                                        <p:cTn id="31" dur="500"/>
                                        <p:tgtEl>
                                          <p:spTgt spid="434179">
                                            <p:txEl>
                                              <p:pRg st="2" end="2"/>
                                            </p:txEl>
                                          </p:spTgt>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434179">
                                            <p:txEl>
                                              <p:pRg st="3" end="3"/>
                                            </p:txEl>
                                          </p:spTgt>
                                        </p:tgtEl>
                                        <p:attrNameLst>
                                          <p:attrName>style.visibility</p:attrName>
                                        </p:attrNameLst>
                                      </p:cBhvr>
                                      <p:to>
                                        <p:strVal val="visible"/>
                                      </p:to>
                                    </p:set>
                                    <p:anim calcmode="discrete" valueType="clr">
                                      <p:cBhvr override="childStyle">
                                        <p:cTn id="36" dur="500"/>
                                        <p:tgtEl>
                                          <p:spTgt spid="43417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500"/>
                                        <p:tgtEl>
                                          <p:spTgt spid="434179">
                                            <p:txEl>
                                              <p:pRg st="3" end="3"/>
                                            </p:txEl>
                                          </p:spTgt>
                                        </p:tgtEl>
                                        <p:attrNameLst>
                                          <p:attrName>fillcolor</p:attrName>
                                        </p:attrNameLst>
                                      </p:cBhvr>
                                      <p:tavLst>
                                        <p:tav tm="0">
                                          <p:val>
                                            <p:clrVal>
                                              <a:schemeClr val="accent2"/>
                                            </p:clrVal>
                                          </p:val>
                                        </p:tav>
                                        <p:tav tm="50000">
                                          <p:val>
                                            <p:clrVal>
                                              <a:schemeClr val="hlink"/>
                                            </p:clrVal>
                                          </p:val>
                                        </p:tav>
                                      </p:tavLst>
                                    </p:anim>
                                    <p:set>
                                      <p:cBhvr>
                                        <p:cTn id="38" dur="500"/>
                                        <p:tgtEl>
                                          <p:spTgt spid="434179">
                                            <p:txEl>
                                              <p:pRg st="3" end="3"/>
                                            </p:txEl>
                                          </p:spTgt>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19" presetClass="entr" presetSubtype="10" fill="hold" grpId="0" nodeType="clickEffect">
                                  <p:stCondLst>
                                    <p:cond delay="0"/>
                                  </p:stCondLst>
                                  <p:childTnLst>
                                    <p:set>
                                      <p:cBhvr>
                                        <p:cTn id="42" dur="1" fill="hold">
                                          <p:stCondLst>
                                            <p:cond delay="0"/>
                                          </p:stCondLst>
                                        </p:cTn>
                                        <p:tgtEl>
                                          <p:spTgt spid="434183"/>
                                        </p:tgtEl>
                                        <p:attrNameLst>
                                          <p:attrName>style.visibility</p:attrName>
                                        </p:attrNameLst>
                                      </p:cBhvr>
                                      <p:to>
                                        <p:strVal val="visible"/>
                                      </p:to>
                                    </p:set>
                                    <p:anim calcmode="lin" valueType="num">
                                      <p:cBhvr>
                                        <p:cTn id="43" dur="5000" fill="hold"/>
                                        <p:tgtEl>
                                          <p:spTgt spid="434183"/>
                                        </p:tgtEl>
                                        <p:attrNameLst>
                                          <p:attrName>ppt_w</p:attrName>
                                        </p:attrNameLst>
                                      </p:cBhvr>
                                      <p:tavLst>
                                        <p:tav tm="0" fmla="#ppt_w*sin(2.5*pi*$)">
                                          <p:val>
                                            <p:fltVal val="0"/>
                                          </p:val>
                                        </p:tav>
                                        <p:tav tm="100000">
                                          <p:val>
                                            <p:fltVal val="1"/>
                                          </p:val>
                                        </p:tav>
                                      </p:tavLst>
                                    </p:anim>
                                    <p:anim calcmode="lin" valueType="num">
                                      <p:cBhvr>
                                        <p:cTn id="44" dur="5000" fill="hold"/>
                                        <p:tgtEl>
                                          <p:spTgt spid="434183"/>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38" presetClass="entr" presetSubtype="0" accel="50000" fill="hold" grpId="0" nodeType="clickEffect">
                                  <p:stCondLst>
                                    <p:cond delay="0"/>
                                  </p:stCondLst>
                                  <p:iterate type="lt">
                                    <p:tmPct val="50000"/>
                                  </p:iterate>
                                  <p:childTnLst>
                                    <p:set>
                                      <p:cBhvr>
                                        <p:cTn id="48" dur="1" fill="hold">
                                          <p:stCondLst>
                                            <p:cond delay="0"/>
                                          </p:stCondLst>
                                        </p:cTn>
                                        <p:tgtEl>
                                          <p:spTgt spid="434205"/>
                                        </p:tgtEl>
                                        <p:attrNameLst>
                                          <p:attrName>style.visibility</p:attrName>
                                        </p:attrNameLst>
                                      </p:cBhvr>
                                      <p:to>
                                        <p:strVal val="visible"/>
                                      </p:to>
                                    </p:set>
                                    <p:set>
                                      <p:cBhvr>
                                        <p:cTn id="49" dur="456" fill="hold">
                                          <p:stCondLst>
                                            <p:cond delay="0"/>
                                          </p:stCondLst>
                                        </p:cTn>
                                        <p:tgtEl>
                                          <p:spTgt spid="434205"/>
                                        </p:tgtEl>
                                        <p:attrNameLst>
                                          <p:attrName>style.rotation</p:attrName>
                                        </p:attrNameLst>
                                      </p:cBhvr>
                                      <p:to>
                                        <p:strVal val="-45.0"/>
                                      </p:to>
                                    </p:set>
                                    <p:anim calcmode="lin" valueType="num">
                                      <p:cBhvr>
                                        <p:cTn id="50" dur="456" fill="hold">
                                          <p:stCondLst>
                                            <p:cond delay="456"/>
                                          </p:stCondLst>
                                        </p:cTn>
                                        <p:tgtEl>
                                          <p:spTgt spid="434205"/>
                                        </p:tgtEl>
                                        <p:attrNameLst>
                                          <p:attrName>style.rotation</p:attrName>
                                        </p:attrNameLst>
                                      </p:cBhvr>
                                      <p:tavLst>
                                        <p:tav tm="0">
                                          <p:val>
                                            <p:fltVal val="-45"/>
                                          </p:val>
                                        </p:tav>
                                        <p:tav tm="69900">
                                          <p:val>
                                            <p:fltVal val="45"/>
                                          </p:val>
                                        </p:tav>
                                        <p:tav tm="100000">
                                          <p:val>
                                            <p:fltVal val="0"/>
                                          </p:val>
                                        </p:tav>
                                      </p:tavLst>
                                    </p:anim>
                                    <p:anim calcmode="lin" valueType="num">
                                      <p:cBhvr>
                                        <p:cTn id="51" dur="456" fill="hold">
                                          <p:stCondLst>
                                            <p:cond delay="0"/>
                                          </p:stCondLst>
                                        </p:cTn>
                                        <p:tgtEl>
                                          <p:spTgt spid="434205"/>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6"/>
                                          </p:stCondLst>
                                        </p:cTn>
                                        <p:tgtEl>
                                          <p:spTgt spid="434205"/>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43420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202" grpId="0"/>
      <p:bldP spid="434179" grpId="0" build="p"/>
      <p:bldP spid="434183" grpId="0" animBg="1"/>
      <p:bldP spid="43420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85786" y="2071678"/>
            <a:ext cx="7786742" cy="3046988"/>
          </a:xfrm>
          <a:prstGeom prst="rect">
            <a:avLst/>
          </a:prstGeom>
          <a:noFill/>
        </p:spPr>
        <p:txBody>
          <a:bodyPr>
            <a:spAutoFit/>
          </a:bodyPr>
          <a:lstStyle/>
          <a:p>
            <a:pPr algn="ctr">
              <a:defRPr/>
            </a:pPr>
            <a:r>
              <a:rPr lang="ru-RU" sz="96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Спасибо за внимание</a:t>
            </a:r>
          </a:p>
        </p:txBody>
      </p:sp>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C0C0C0"/>
            </a:gs>
            <a:gs pos="100000">
              <a:srgbClr val="66CCFF"/>
            </a:gs>
          </a:gsLst>
          <a:path path="shape">
            <a:fillToRect l="50000" t="50000" r="50000" b="50000"/>
          </a:path>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150938" y="214313"/>
            <a:ext cx="7793037" cy="2135187"/>
          </a:xfrm>
        </p:spPr>
        <p:txBody>
          <a:bodyPr/>
          <a:lstStyle/>
          <a:p>
            <a:pPr algn="ctr" eaLnBrk="1" hangingPunct="1"/>
            <a:r>
              <a:rPr lang="ru-RU" sz="4800" smtClean="0">
                <a:latin typeface="Times New Roman" pitchFamily="18" charset="0"/>
              </a:rPr>
              <a:t>Основополагающий  вопрос.</a:t>
            </a:r>
            <a:br>
              <a:rPr lang="ru-RU" sz="4800" smtClean="0">
                <a:latin typeface="Times New Roman" pitchFamily="18" charset="0"/>
              </a:rPr>
            </a:br>
            <a:endParaRPr lang="ru-RU" sz="4800" smtClean="0">
              <a:latin typeface="Times New Roman" pitchFamily="18" charset="0"/>
            </a:endParaRPr>
          </a:p>
        </p:txBody>
      </p:sp>
      <p:sp>
        <p:nvSpPr>
          <p:cNvPr id="30723" name="Rectangle 3"/>
          <p:cNvSpPr>
            <a:spLocks noGrp="1" noChangeArrowheads="1"/>
          </p:cNvSpPr>
          <p:nvPr>
            <p:ph type="body" idx="1"/>
          </p:nvPr>
        </p:nvSpPr>
        <p:spPr>
          <a:xfrm>
            <a:off x="3995738" y="2349500"/>
            <a:ext cx="4437062" cy="3651250"/>
          </a:xfrm>
        </p:spPr>
        <p:txBody>
          <a:bodyPr/>
          <a:lstStyle/>
          <a:p>
            <a:pPr algn="ctr" eaLnBrk="1" hangingPunct="1">
              <a:buFont typeface="Wingdings" pitchFamily="2" charset="2"/>
              <a:buNone/>
            </a:pPr>
            <a:r>
              <a:rPr lang="ru-RU" sz="6000" b="1" i="1" u="sng" smtClean="0">
                <a:latin typeface="Comic Sans MS" pitchFamily="66" charset="0"/>
              </a:rPr>
              <a:t>ядро</a:t>
            </a:r>
            <a:r>
              <a:rPr lang="ru-RU" sz="5400" b="1" i="1" smtClean="0">
                <a:latin typeface="Comic Sans MS" pitchFamily="66" charset="0"/>
              </a:rPr>
              <a:t>  -  ты  загадка  или  явь?</a:t>
            </a:r>
          </a:p>
        </p:txBody>
      </p:sp>
      <p:pic>
        <p:nvPicPr>
          <p:cNvPr id="30724" name="Picture 7" descr="6-1-4"/>
          <p:cNvPicPr>
            <a:picLocks noChangeAspect="1" noChangeArrowheads="1"/>
          </p:cNvPicPr>
          <p:nvPr/>
        </p:nvPicPr>
        <p:blipFill>
          <a:blip r:embed="rId2" cstate="print"/>
          <a:srcRect/>
          <a:stretch>
            <a:fillRect/>
          </a:stretch>
        </p:blipFill>
        <p:spPr bwMode="auto">
          <a:xfrm>
            <a:off x="755650" y="2492375"/>
            <a:ext cx="2247900" cy="2943225"/>
          </a:xfrm>
          <a:prstGeom prst="rect">
            <a:avLst/>
          </a:prstGeom>
          <a:noFill/>
          <a:ln w="9525">
            <a:noFill/>
            <a:miter lim="800000"/>
            <a:headEnd/>
            <a:tailEnd/>
          </a:ln>
        </p:spPr>
      </p:pic>
      <p:pic>
        <p:nvPicPr>
          <p:cNvPr id="30725" name="Picture 10" descr="BD21338_"/>
          <p:cNvPicPr>
            <a:picLocks noChangeAspect="1" noChangeArrowheads="1"/>
          </p:cNvPicPr>
          <p:nvPr/>
        </p:nvPicPr>
        <p:blipFill>
          <a:blip r:embed="rId3" cstate="print"/>
          <a:srcRect/>
          <a:stretch>
            <a:fillRect/>
          </a:stretch>
        </p:blipFill>
        <p:spPr bwMode="auto">
          <a:xfrm>
            <a:off x="755650" y="6092825"/>
            <a:ext cx="7777163" cy="361950"/>
          </a:xfrm>
          <a:prstGeom prst="rect">
            <a:avLst/>
          </a:prstGeom>
          <a:noFill/>
          <a:ln w="9525">
            <a:noFill/>
            <a:miter lim="800000"/>
            <a:headEnd/>
            <a:tailEnd/>
          </a:ln>
        </p:spPr>
      </p:pic>
      <p:pic>
        <p:nvPicPr>
          <p:cNvPr id="30726" name="Picture 11" descr="BD21338_"/>
          <p:cNvPicPr>
            <a:picLocks noChangeAspect="1" noChangeArrowheads="1"/>
          </p:cNvPicPr>
          <p:nvPr/>
        </p:nvPicPr>
        <p:blipFill>
          <a:blip r:embed="rId3" cstate="print"/>
          <a:srcRect/>
          <a:stretch>
            <a:fillRect/>
          </a:stretch>
        </p:blipFill>
        <p:spPr bwMode="auto">
          <a:xfrm>
            <a:off x="4572000" y="620713"/>
            <a:ext cx="4176713" cy="1460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2286000" y="4143375"/>
            <a:ext cx="6286500" cy="1631950"/>
          </a:xfrm>
          <a:prstGeom prst="rect">
            <a:avLst/>
          </a:prstGeom>
          <a:noFill/>
          <a:ln w="9525">
            <a:noFill/>
            <a:miter lim="800000"/>
            <a:headEnd/>
            <a:tailEnd/>
          </a:ln>
        </p:spPr>
        <p:txBody>
          <a:bodyPr>
            <a:spAutoFit/>
          </a:bodyPr>
          <a:lstStyle/>
          <a:p>
            <a:pPr algn="r">
              <a:spcBef>
                <a:spcPct val="50000"/>
              </a:spcBef>
            </a:pPr>
            <a:r>
              <a:rPr lang="ru-RU" sz="2800" b="1">
                <a:solidFill>
                  <a:schemeClr val="tx2"/>
                </a:solidFill>
              </a:rPr>
              <a:t>Выполнили  проект:</a:t>
            </a:r>
          </a:p>
          <a:p>
            <a:pPr algn="r">
              <a:spcBef>
                <a:spcPct val="50000"/>
              </a:spcBef>
            </a:pPr>
            <a:r>
              <a:rPr lang="ru-RU" sz="2400" b="1">
                <a:solidFill>
                  <a:schemeClr val="tx2"/>
                </a:solidFill>
                <a:latin typeface="Monotype Corsiva" pitchFamily="66" charset="0"/>
              </a:rPr>
              <a:t>Остапенко  Максим,</a:t>
            </a:r>
          </a:p>
          <a:p>
            <a:pPr algn="r">
              <a:spcBef>
                <a:spcPct val="50000"/>
              </a:spcBef>
            </a:pPr>
            <a:r>
              <a:rPr lang="ru-RU" sz="2400" b="1">
                <a:solidFill>
                  <a:schemeClr val="tx2"/>
                </a:solidFill>
                <a:latin typeface="Monotype Corsiva" pitchFamily="66" charset="0"/>
              </a:rPr>
              <a:t>Остапенко  Сергей.</a:t>
            </a:r>
          </a:p>
        </p:txBody>
      </p:sp>
      <p:pic>
        <p:nvPicPr>
          <p:cNvPr id="494597" name="ENRIQUE IGLESIAS_ESCAPE_BOOGIE MAN REMIX.mp3">
            <a:hlinkClick r:id="" action="ppaction://media"/>
          </p:cNvPr>
          <p:cNvPicPr>
            <a:picLocks noRot="1" noChangeAspect="1" noChangeArrowheads="1"/>
          </p:cNvPicPr>
          <p:nvPr>
            <a:audioFile r:link="rId1"/>
          </p:nvPr>
        </p:nvPicPr>
        <p:blipFill>
          <a:blip r:embed="rId3" cstate="print"/>
          <a:srcRect/>
          <a:stretch>
            <a:fillRect/>
          </a:stretch>
        </p:blipFill>
        <p:spPr bwMode="auto">
          <a:xfrm>
            <a:off x="8839200" y="6553200"/>
            <a:ext cx="304800" cy="304800"/>
          </a:xfrm>
          <a:prstGeom prst="rect">
            <a:avLst/>
          </a:prstGeom>
          <a:noFill/>
          <a:ln w="9525">
            <a:noFill/>
            <a:miter lim="800000"/>
            <a:headEnd/>
            <a:tailEnd/>
          </a:ln>
        </p:spPr>
      </p:pic>
      <p:sp>
        <p:nvSpPr>
          <p:cNvPr id="31748" name="TextBox 5"/>
          <p:cNvSpPr txBox="1">
            <a:spLocks noChangeArrowheads="1"/>
          </p:cNvSpPr>
          <p:nvPr/>
        </p:nvSpPr>
        <p:spPr bwMode="auto">
          <a:xfrm>
            <a:off x="1285875" y="1214438"/>
            <a:ext cx="6000750" cy="1108075"/>
          </a:xfrm>
          <a:prstGeom prst="rect">
            <a:avLst/>
          </a:prstGeom>
          <a:noFill/>
          <a:ln w="9525">
            <a:noFill/>
            <a:miter lim="800000"/>
            <a:headEnd/>
            <a:tailEnd/>
          </a:ln>
        </p:spPr>
        <p:txBody>
          <a:bodyPr>
            <a:spAutoFit/>
          </a:bodyPr>
          <a:lstStyle/>
          <a:p>
            <a:pPr algn="ctr"/>
            <a:r>
              <a:rPr lang="en-US" sz="6600" b="1">
                <a:solidFill>
                  <a:schemeClr val="tx2"/>
                </a:solidFill>
              </a:rPr>
              <a:t>I</a:t>
            </a:r>
            <a:r>
              <a:rPr lang="ru-RU" sz="6600" b="1">
                <a:solidFill>
                  <a:schemeClr val="tx2"/>
                </a:solidFill>
              </a:rPr>
              <a:t> – проект.</a:t>
            </a:r>
          </a:p>
        </p:txBody>
      </p:sp>
    </p:spTree>
  </p:cSld>
  <p:clrMapOvr>
    <a:masterClrMapping/>
  </p:clrMapOvr>
  <p:transition>
    <p:split orient="vert" dir="in"/>
  </p:transition>
  <p:timing>
    <p:tnLst>
      <p:par>
        <p:cTn id="1" dur="indefinite" restart="never" nodeType="tmRoot">
          <p:childTnLst>
            <p:seq concurrent="1" nextAc="seek">
              <p:cTn id="2" restart="whenNotActive" fill="hold" evtFilter="cancelBubble" nodeType="interactiveSeq">
                <p:stCondLst>
                  <p:cond evt="onClick" delay="0">
                    <p:tgtEl>
                      <p:spTgt spid="494597"/>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9948" fill="hold"/>
                                        <p:tgtEl>
                                          <p:spTgt spid="494597"/>
                                        </p:tgtEl>
                                      </p:cBhvr>
                                    </p:cmd>
                                  </p:childTnLst>
                                </p:cTn>
                              </p:par>
                            </p:childTnLst>
                          </p:cTn>
                        </p:par>
                      </p:childTnLst>
                    </p:cTn>
                  </p:par>
                </p:childTnLst>
              </p:cTn>
              <p:nextCondLst>
                <p:cond evt="onClick" delay="0">
                  <p:tgtEl>
                    <p:spTgt spid="494597"/>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94597"/>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767647"/>
            </a:gs>
            <a:gs pos="100000">
              <a:srgbClr val="FFFF99"/>
            </a:gs>
          </a:gsLst>
          <a:lin ang="189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solidFill>
            <a:srgbClr val="FFCC99"/>
          </a:solidFill>
        </p:spPr>
        <p:txBody>
          <a:bodyPr/>
          <a:lstStyle/>
          <a:p>
            <a:pPr eaLnBrk="1" hangingPunct="1"/>
            <a:r>
              <a:rPr lang="ru-RU" sz="5700" i="1" smtClean="0">
                <a:latin typeface="Monotype Corsiva" pitchFamily="66" charset="0"/>
              </a:rPr>
              <a:t>От  простого  к  сложному.</a:t>
            </a:r>
          </a:p>
        </p:txBody>
      </p:sp>
      <p:sp>
        <p:nvSpPr>
          <p:cNvPr id="32771" name="Rectangle 3"/>
          <p:cNvSpPr>
            <a:spLocks noGrp="1" noChangeArrowheads="1"/>
          </p:cNvSpPr>
          <p:nvPr>
            <p:ph type="body" sz="half" idx="1"/>
          </p:nvPr>
        </p:nvSpPr>
        <p:spPr>
          <a:solidFill>
            <a:srgbClr val="FFCC99"/>
          </a:solidFill>
        </p:spPr>
        <p:txBody>
          <a:bodyPr/>
          <a:lstStyle/>
          <a:p>
            <a:pPr algn="ctr" eaLnBrk="1" hangingPunct="1">
              <a:lnSpc>
                <a:spcPct val="90000"/>
              </a:lnSpc>
              <a:buFont typeface="Wingdings" pitchFamily="2" charset="2"/>
              <a:buNone/>
            </a:pPr>
            <a:r>
              <a:rPr lang="ru-RU" sz="2600" smtClean="0"/>
              <a:t>   </a:t>
            </a:r>
            <a:r>
              <a:rPr lang="ru-RU" sz="2600" smtClean="0">
                <a:latin typeface="Times New Roman" pitchFamily="18" charset="0"/>
              </a:rPr>
              <a:t>Много  веков  ученые  пытались  узнать, как  устроено  вещество. Они  и  сейчас  продолжают  работать  над  этой  темой. </a:t>
            </a:r>
          </a:p>
          <a:p>
            <a:pPr algn="ctr" eaLnBrk="1" hangingPunct="1">
              <a:lnSpc>
                <a:spcPct val="90000"/>
              </a:lnSpc>
              <a:buFont typeface="Wingdings" pitchFamily="2" charset="2"/>
              <a:buNone/>
            </a:pPr>
            <a:r>
              <a:rPr lang="ru-RU" sz="2600" b="1" smtClean="0">
                <a:latin typeface="Times New Roman" pitchFamily="18" charset="0"/>
              </a:rPr>
              <a:t>Что  такое  кварки?  </a:t>
            </a:r>
          </a:p>
          <a:p>
            <a:pPr algn="ctr" eaLnBrk="1" hangingPunct="1">
              <a:lnSpc>
                <a:spcPct val="90000"/>
              </a:lnSpc>
              <a:buFont typeface="Wingdings" pitchFamily="2" charset="2"/>
              <a:buNone/>
            </a:pPr>
            <a:r>
              <a:rPr lang="ru-RU" sz="2600" b="1" smtClean="0">
                <a:latin typeface="Times New Roman" pitchFamily="18" charset="0"/>
              </a:rPr>
              <a:t>Есть  ли  они  на  самом  деле?</a:t>
            </a:r>
          </a:p>
        </p:txBody>
      </p:sp>
      <p:sp>
        <p:nvSpPr>
          <p:cNvPr id="32772" name="Oval 22"/>
          <p:cNvSpPr>
            <a:spLocks noChangeArrowheads="1"/>
          </p:cNvSpPr>
          <p:nvPr/>
        </p:nvSpPr>
        <p:spPr bwMode="auto">
          <a:xfrm>
            <a:off x="5580063" y="2708275"/>
            <a:ext cx="2519362" cy="2519363"/>
          </a:xfrm>
          <a:prstGeom prst="ellipse">
            <a:avLst/>
          </a:prstGeom>
          <a:noFill/>
          <a:ln w="28575">
            <a:solidFill>
              <a:schemeClr val="hlink"/>
            </a:solidFill>
            <a:round/>
            <a:headEnd/>
            <a:tailEnd/>
          </a:ln>
        </p:spPr>
        <p:txBody>
          <a:bodyPr wrap="none" anchor="ctr"/>
          <a:lstStyle/>
          <a:p>
            <a:endParaRPr lang="ru-RU"/>
          </a:p>
        </p:txBody>
      </p:sp>
      <p:sp>
        <p:nvSpPr>
          <p:cNvPr id="32773" name="Oval 24"/>
          <p:cNvSpPr>
            <a:spLocks noChangeArrowheads="1"/>
          </p:cNvSpPr>
          <p:nvPr/>
        </p:nvSpPr>
        <p:spPr bwMode="auto">
          <a:xfrm>
            <a:off x="5940425" y="3068638"/>
            <a:ext cx="1800225" cy="1800225"/>
          </a:xfrm>
          <a:prstGeom prst="ellipse">
            <a:avLst/>
          </a:prstGeom>
          <a:noFill/>
          <a:ln w="28575">
            <a:solidFill>
              <a:schemeClr val="hlink"/>
            </a:solidFill>
            <a:round/>
            <a:headEnd/>
            <a:tailEnd/>
          </a:ln>
        </p:spPr>
        <p:txBody>
          <a:bodyPr wrap="none" anchor="ctr"/>
          <a:lstStyle/>
          <a:p>
            <a:endParaRPr lang="ru-RU"/>
          </a:p>
        </p:txBody>
      </p:sp>
      <p:sp>
        <p:nvSpPr>
          <p:cNvPr id="32774" name="Oval 25"/>
          <p:cNvSpPr>
            <a:spLocks noChangeArrowheads="1"/>
          </p:cNvSpPr>
          <p:nvPr/>
        </p:nvSpPr>
        <p:spPr bwMode="auto">
          <a:xfrm>
            <a:off x="6300788" y="3429000"/>
            <a:ext cx="1079500" cy="1079500"/>
          </a:xfrm>
          <a:prstGeom prst="ellipse">
            <a:avLst/>
          </a:prstGeom>
          <a:solidFill>
            <a:srgbClr val="FFCC99"/>
          </a:solidFill>
          <a:ln w="28575">
            <a:solidFill>
              <a:schemeClr val="hlink"/>
            </a:solidFill>
            <a:round/>
            <a:headEnd/>
            <a:tailEnd/>
          </a:ln>
        </p:spPr>
        <p:txBody>
          <a:bodyPr wrap="none" anchor="ctr"/>
          <a:lstStyle/>
          <a:p>
            <a:pPr algn="ctr"/>
            <a:r>
              <a:rPr lang="ru-RU" sz="6000" b="1">
                <a:latin typeface="Arial" charset="0"/>
              </a:rPr>
              <a:t>я</a:t>
            </a:r>
          </a:p>
        </p:txBody>
      </p:sp>
      <p:sp>
        <p:nvSpPr>
          <p:cNvPr id="32775" name="Oval 27"/>
          <p:cNvSpPr>
            <a:spLocks noChangeArrowheads="1"/>
          </p:cNvSpPr>
          <p:nvPr/>
        </p:nvSpPr>
        <p:spPr bwMode="auto">
          <a:xfrm>
            <a:off x="6516688" y="2924175"/>
            <a:ext cx="287337" cy="288925"/>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76" name="Oval 28"/>
          <p:cNvSpPr>
            <a:spLocks noChangeArrowheads="1"/>
          </p:cNvSpPr>
          <p:nvPr/>
        </p:nvSpPr>
        <p:spPr bwMode="auto">
          <a:xfrm>
            <a:off x="7235825" y="4437063"/>
            <a:ext cx="288925" cy="287337"/>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77" name="Oval 29"/>
          <p:cNvSpPr>
            <a:spLocks noChangeArrowheads="1"/>
          </p:cNvSpPr>
          <p:nvPr/>
        </p:nvSpPr>
        <p:spPr bwMode="auto">
          <a:xfrm>
            <a:off x="7667625" y="3068638"/>
            <a:ext cx="217488" cy="2159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78" name="Oval 30"/>
          <p:cNvSpPr>
            <a:spLocks noChangeArrowheads="1"/>
          </p:cNvSpPr>
          <p:nvPr/>
        </p:nvSpPr>
        <p:spPr bwMode="auto">
          <a:xfrm>
            <a:off x="6227763" y="5084763"/>
            <a:ext cx="215900" cy="2159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79" name="Oval 31"/>
          <p:cNvSpPr>
            <a:spLocks noChangeArrowheads="1"/>
          </p:cNvSpPr>
          <p:nvPr/>
        </p:nvSpPr>
        <p:spPr bwMode="auto">
          <a:xfrm>
            <a:off x="5435600" y="3933825"/>
            <a:ext cx="215900" cy="2159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80" name="Oval 32"/>
          <p:cNvSpPr>
            <a:spLocks noChangeArrowheads="1"/>
          </p:cNvSpPr>
          <p:nvPr/>
        </p:nvSpPr>
        <p:spPr bwMode="auto">
          <a:xfrm>
            <a:off x="7885113" y="4292600"/>
            <a:ext cx="215900" cy="2159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32781" name="Line 33"/>
          <p:cNvSpPr>
            <a:spLocks noChangeShapeType="1"/>
          </p:cNvSpPr>
          <p:nvPr/>
        </p:nvSpPr>
        <p:spPr bwMode="auto">
          <a:xfrm flipH="1">
            <a:off x="5435600" y="4365625"/>
            <a:ext cx="1008063" cy="1008063"/>
          </a:xfrm>
          <a:prstGeom prst="line">
            <a:avLst/>
          </a:prstGeom>
          <a:noFill/>
          <a:ln w="57150">
            <a:solidFill>
              <a:schemeClr val="hlink"/>
            </a:solidFill>
            <a:round/>
            <a:headEnd/>
            <a:tailEnd type="triangle" w="med" len="med"/>
          </a:ln>
        </p:spPr>
        <p:txBody>
          <a:bodyPr/>
          <a:lstStyle/>
          <a:p>
            <a:endParaRPr lang="ru-RU"/>
          </a:p>
        </p:txBody>
      </p:sp>
      <p:sp>
        <p:nvSpPr>
          <p:cNvPr id="32782" name="Line 35"/>
          <p:cNvSpPr>
            <a:spLocks noChangeShapeType="1"/>
          </p:cNvSpPr>
          <p:nvPr/>
        </p:nvSpPr>
        <p:spPr bwMode="auto">
          <a:xfrm flipV="1">
            <a:off x="6948488" y="2133600"/>
            <a:ext cx="0" cy="1295400"/>
          </a:xfrm>
          <a:prstGeom prst="line">
            <a:avLst/>
          </a:prstGeom>
          <a:noFill/>
          <a:ln w="57150">
            <a:solidFill>
              <a:schemeClr val="hlink"/>
            </a:solidFill>
            <a:round/>
            <a:headEnd/>
            <a:tailEnd type="triangle" w="med" len="med"/>
          </a:ln>
        </p:spPr>
        <p:txBody>
          <a:bodyPr/>
          <a:lstStyle/>
          <a:p>
            <a:endParaRPr lang="ru-RU"/>
          </a:p>
        </p:txBody>
      </p:sp>
      <p:pic>
        <p:nvPicPr>
          <p:cNvPr id="32783" name="Picture 38" descr="mml28-6"/>
          <p:cNvPicPr>
            <a:picLocks noChangeAspect="1" noChangeArrowheads="1"/>
          </p:cNvPicPr>
          <p:nvPr/>
        </p:nvPicPr>
        <p:blipFill>
          <a:blip r:embed="rId2" cstate="print"/>
          <a:srcRect/>
          <a:stretch>
            <a:fillRect/>
          </a:stretch>
        </p:blipFill>
        <p:spPr bwMode="auto">
          <a:xfrm>
            <a:off x="4643438" y="4652963"/>
            <a:ext cx="820737" cy="1655762"/>
          </a:xfrm>
          <a:prstGeom prst="rect">
            <a:avLst/>
          </a:prstGeom>
          <a:noFill/>
          <a:ln w="9525">
            <a:noFill/>
            <a:miter lim="800000"/>
            <a:headEnd/>
            <a:tailEnd/>
          </a:ln>
        </p:spPr>
      </p:pic>
      <p:pic>
        <p:nvPicPr>
          <p:cNvPr id="32784" name="Picture 39" descr="mml28-2"/>
          <p:cNvPicPr>
            <a:picLocks noChangeAspect="1" noChangeArrowheads="1"/>
          </p:cNvPicPr>
          <p:nvPr/>
        </p:nvPicPr>
        <p:blipFill>
          <a:blip r:embed="rId3" cstate="print"/>
          <a:srcRect/>
          <a:stretch>
            <a:fillRect/>
          </a:stretch>
        </p:blipFill>
        <p:spPr bwMode="auto">
          <a:xfrm>
            <a:off x="7164388" y="1412875"/>
            <a:ext cx="720725" cy="165576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2770"/>
                                        </p:tgtEl>
                                        <p:attrNameLst>
                                          <p:attrName>style.visibility</p:attrName>
                                        </p:attrNameLst>
                                      </p:cBhvr>
                                      <p:to>
                                        <p:strVal val="visible"/>
                                      </p:to>
                                    </p:set>
                                    <p:anim calcmode="lin" valueType="num">
                                      <p:cBhvr>
                                        <p:cTn id="7" dur="1000" fill="hold"/>
                                        <p:tgtEl>
                                          <p:spTgt spid="32770"/>
                                        </p:tgtEl>
                                        <p:attrNameLst>
                                          <p:attrName>ppt_w</p:attrName>
                                        </p:attrNameLst>
                                      </p:cBhvr>
                                      <p:tavLst>
                                        <p:tav tm="0">
                                          <p:val>
                                            <p:fltVal val="0"/>
                                          </p:val>
                                        </p:tav>
                                        <p:tav tm="100000">
                                          <p:val>
                                            <p:strVal val="#ppt_w"/>
                                          </p:val>
                                        </p:tav>
                                      </p:tavLst>
                                    </p:anim>
                                    <p:anim calcmode="lin" valueType="num">
                                      <p:cBhvr>
                                        <p:cTn id="8" dur="1000" fill="hold"/>
                                        <p:tgtEl>
                                          <p:spTgt spid="32770"/>
                                        </p:tgtEl>
                                        <p:attrNameLst>
                                          <p:attrName>ppt_h</p:attrName>
                                        </p:attrNameLst>
                                      </p:cBhvr>
                                      <p:tavLst>
                                        <p:tav tm="0">
                                          <p:val>
                                            <p:fltVal val="0"/>
                                          </p:val>
                                        </p:tav>
                                        <p:tav tm="100000">
                                          <p:val>
                                            <p:strVal val="#ppt_h"/>
                                          </p:val>
                                        </p:tav>
                                      </p:tavLst>
                                    </p:anim>
                                    <p:anim calcmode="lin" valueType="num">
                                      <p:cBhvr>
                                        <p:cTn id="9" dur="1000" fill="hold"/>
                                        <p:tgtEl>
                                          <p:spTgt spid="32770"/>
                                        </p:tgtEl>
                                        <p:attrNameLst>
                                          <p:attrName>style.rotation</p:attrName>
                                        </p:attrNameLst>
                                      </p:cBhvr>
                                      <p:tavLst>
                                        <p:tav tm="0">
                                          <p:val>
                                            <p:fltVal val="90"/>
                                          </p:val>
                                        </p:tav>
                                        <p:tav tm="100000">
                                          <p:val>
                                            <p:fltVal val="0"/>
                                          </p:val>
                                        </p:tav>
                                      </p:tavLst>
                                    </p:anim>
                                    <p:animEffect transition="in" filter="fade">
                                      <p:cBhvr>
                                        <p:cTn id="10" dur="1000"/>
                                        <p:tgtEl>
                                          <p:spTgt spid="32770"/>
                                        </p:tgtEl>
                                      </p:cBhvr>
                                    </p:animEffect>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2771">
                                            <p:txEl>
                                              <p:pRg st="0" end="0"/>
                                            </p:txEl>
                                          </p:spTgt>
                                        </p:tgtEl>
                                        <p:attrNameLst>
                                          <p:attrName>style.visibility</p:attrName>
                                        </p:attrNameLst>
                                      </p:cBhvr>
                                      <p:to>
                                        <p:strVal val="visible"/>
                                      </p:to>
                                    </p:set>
                                    <p:animEffect transition="in" filter="fade">
                                      <p:cBhvr>
                                        <p:cTn id="15" dur="1000"/>
                                        <p:tgtEl>
                                          <p:spTgt spid="32771">
                                            <p:txEl>
                                              <p:pRg st="0" end="0"/>
                                            </p:txEl>
                                          </p:spTgt>
                                        </p:tgtEl>
                                      </p:cBhvr>
                                    </p:animEffect>
                                    <p:anim calcmode="lin" valueType="num">
                                      <p:cBhvr>
                                        <p:cTn id="16"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2771">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2771">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32771">
                                            <p:txEl>
                                              <p:pRg st="1" end="1"/>
                                            </p:txEl>
                                          </p:spTgt>
                                        </p:tgtEl>
                                        <p:attrNameLst>
                                          <p:attrName>style.visibility</p:attrName>
                                        </p:attrNameLst>
                                      </p:cBhvr>
                                      <p:to>
                                        <p:strVal val="visible"/>
                                      </p:to>
                                    </p:set>
                                    <p:animEffect transition="in" filter="fade">
                                      <p:cBhvr>
                                        <p:cTn id="21" dur="1000"/>
                                        <p:tgtEl>
                                          <p:spTgt spid="32771">
                                            <p:txEl>
                                              <p:pRg st="1" end="1"/>
                                            </p:txEl>
                                          </p:spTgt>
                                        </p:tgtEl>
                                      </p:cBhvr>
                                    </p:animEffect>
                                    <p:anim calcmode="lin" valueType="num">
                                      <p:cBhvr>
                                        <p:cTn id="22" dur="10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2771">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2771">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2771">
                                            <p:txEl>
                                              <p:pRg st="2" end="2"/>
                                            </p:txEl>
                                          </p:spTgt>
                                        </p:tgtEl>
                                        <p:attrNameLst>
                                          <p:attrName>style.visibility</p:attrName>
                                        </p:attrNameLst>
                                      </p:cBhvr>
                                      <p:to>
                                        <p:strVal val="visible"/>
                                      </p:to>
                                    </p:set>
                                    <p:animEffect transition="in" filter="fade">
                                      <p:cBhvr>
                                        <p:cTn id="27" dur="1000"/>
                                        <p:tgtEl>
                                          <p:spTgt spid="32771">
                                            <p:txEl>
                                              <p:pRg st="2" end="2"/>
                                            </p:txEl>
                                          </p:spTgt>
                                        </p:tgtEl>
                                      </p:cBhvr>
                                    </p:animEffect>
                                    <p:anim calcmode="lin" valueType="num">
                                      <p:cBhvr>
                                        <p:cTn id="28" dur="10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2771">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2771">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hlink"/>
            </a:gs>
          </a:gsLst>
          <a:path path="rect">
            <a:fillToRect r="100000" b="100000"/>
          </a:path>
        </a:gradFill>
        <a:effectLst/>
      </p:bgPr>
    </p:bg>
    <p:spTree>
      <p:nvGrpSpPr>
        <p:cNvPr id="1" name=""/>
        <p:cNvGrpSpPr/>
        <p:nvPr/>
      </p:nvGrpSpPr>
      <p:grpSpPr>
        <a:xfrm>
          <a:off x="0" y="0"/>
          <a:ext cx="0" cy="0"/>
          <a:chOff x="0" y="0"/>
          <a:chExt cx="0" cy="0"/>
        </a:xfrm>
      </p:grpSpPr>
      <p:sp>
        <p:nvSpPr>
          <p:cNvPr id="99330" name="Rectangle 2"/>
          <p:cNvSpPr>
            <a:spLocks noGrp="1" noRot="1" noChangeArrowheads="1"/>
          </p:cNvSpPr>
          <p:nvPr>
            <p:ph type="title"/>
          </p:nvPr>
        </p:nvSpPr>
        <p:spPr/>
        <p:txBody>
          <a:bodyPr/>
          <a:lstStyle/>
          <a:p>
            <a:pPr algn="ctr" eaLnBrk="1" hangingPunct="1">
              <a:defRPr/>
            </a:pPr>
            <a:r>
              <a:rPr lang="ru-RU" smtClean="0">
                <a:latin typeface="Georgia" pitchFamily="18" charset="0"/>
              </a:rPr>
              <a:t>Одни  вещества  состоят  из  молекул.</a:t>
            </a:r>
          </a:p>
        </p:txBody>
      </p:sp>
      <p:sp>
        <p:nvSpPr>
          <p:cNvPr id="99331" name="Rectangle 3"/>
          <p:cNvSpPr>
            <a:spLocks noGrp="1" noRot="1" noChangeArrowheads="1"/>
          </p:cNvSpPr>
          <p:nvPr>
            <p:ph type="body" idx="1"/>
          </p:nvPr>
        </p:nvSpPr>
        <p:spPr/>
        <p:txBody>
          <a:bodyPr/>
          <a:lstStyle/>
          <a:p>
            <a:pPr eaLnBrk="1" hangingPunct="1">
              <a:buFont typeface="Wingdings" pitchFamily="2" charset="2"/>
              <a:buNone/>
              <a:defRPr/>
            </a:pPr>
            <a:r>
              <a:rPr lang="ru-RU" sz="4800" smtClean="0"/>
              <a:t>    </a:t>
            </a:r>
            <a:endParaRPr lang="ru-RU" smtClean="0"/>
          </a:p>
        </p:txBody>
      </p:sp>
      <p:sp>
        <p:nvSpPr>
          <p:cNvPr id="33796" name="Oval 4"/>
          <p:cNvSpPr>
            <a:spLocks noChangeArrowheads="1"/>
          </p:cNvSpPr>
          <p:nvPr/>
        </p:nvSpPr>
        <p:spPr bwMode="auto">
          <a:xfrm>
            <a:off x="1981200" y="4076700"/>
            <a:ext cx="1081088" cy="1081088"/>
          </a:xfrm>
          <a:prstGeom prst="ellipse">
            <a:avLst/>
          </a:prstGeom>
          <a:solidFill>
            <a:srgbClr val="33CC33"/>
          </a:solidFill>
          <a:ln w="9525">
            <a:solidFill>
              <a:schemeClr val="tx1"/>
            </a:solidFill>
            <a:round/>
            <a:headEnd/>
            <a:tailEnd/>
          </a:ln>
        </p:spPr>
        <p:txBody>
          <a:bodyPr wrap="none" anchor="ctr"/>
          <a:lstStyle/>
          <a:p>
            <a:endParaRPr lang="ru-RU"/>
          </a:p>
        </p:txBody>
      </p:sp>
      <p:sp>
        <p:nvSpPr>
          <p:cNvPr id="33797" name="Oval 6"/>
          <p:cNvSpPr>
            <a:spLocks noChangeArrowheads="1"/>
          </p:cNvSpPr>
          <p:nvPr/>
        </p:nvSpPr>
        <p:spPr bwMode="auto">
          <a:xfrm>
            <a:off x="2771775" y="3860800"/>
            <a:ext cx="1081088" cy="1081088"/>
          </a:xfrm>
          <a:prstGeom prst="ellipse">
            <a:avLst/>
          </a:prstGeom>
          <a:solidFill>
            <a:srgbClr val="FFFF00"/>
          </a:solidFill>
          <a:ln w="9525">
            <a:solidFill>
              <a:schemeClr val="tx1"/>
            </a:solidFill>
            <a:round/>
            <a:headEnd/>
            <a:tailEnd/>
          </a:ln>
        </p:spPr>
        <p:txBody>
          <a:bodyPr wrap="none" anchor="ctr"/>
          <a:lstStyle/>
          <a:p>
            <a:endParaRPr lang="ru-RU"/>
          </a:p>
        </p:txBody>
      </p:sp>
      <p:sp>
        <p:nvSpPr>
          <p:cNvPr id="33798" name="Oval 7"/>
          <p:cNvSpPr>
            <a:spLocks noChangeArrowheads="1"/>
          </p:cNvSpPr>
          <p:nvPr/>
        </p:nvSpPr>
        <p:spPr bwMode="auto">
          <a:xfrm>
            <a:off x="3276600" y="4364038"/>
            <a:ext cx="1081088" cy="1079500"/>
          </a:xfrm>
          <a:prstGeom prst="ellipse">
            <a:avLst/>
          </a:prstGeom>
          <a:solidFill>
            <a:srgbClr val="33CC33"/>
          </a:solidFill>
          <a:ln w="9525">
            <a:solidFill>
              <a:schemeClr val="tx1"/>
            </a:solidFill>
            <a:round/>
            <a:headEnd/>
            <a:tailEnd/>
          </a:ln>
        </p:spPr>
        <p:txBody>
          <a:bodyPr wrap="none" anchor="ctr"/>
          <a:lstStyle/>
          <a:p>
            <a:endParaRPr lang="ru-RU"/>
          </a:p>
        </p:txBody>
      </p:sp>
      <p:sp>
        <p:nvSpPr>
          <p:cNvPr id="33799" name="AutoShape 8"/>
          <p:cNvSpPr>
            <a:spLocks noChangeArrowheads="1"/>
          </p:cNvSpPr>
          <p:nvPr/>
        </p:nvSpPr>
        <p:spPr bwMode="auto">
          <a:xfrm>
            <a:off x="4500563" y="4365625"/>
            <a:ext cx="863600" cy="360363"/>
          </a:xfrm>
          <a:prstGeom prst="rightArrow">
            <a:avLst>
              <a:gd name="adj1" fmla="val 50000"/>
              <a:gd name="adj2" fmla="val 59912"/>
            </a:avLst>
          </a:prstGeom>
          <a:solidFill>
            <a:schemeClr val="accent1"/>
          </a:solidFill>
          <a:ln w="9525">
            <a:solidFill>
              <a:schemeClr val="tx1"/>
            </a:solidFill>
            <a:miter lim="800000"/>
            <a:headEnd/>
            <a:tailEnd/>
          </a:ln>
        </p:spPr>
        <p:txBody>
          <a:bodyPr wrap="none" anchor="ctr"/>
          <a:lstStyle/>
          <a:p>
            <a:endParaRPr lang="ru-RU"/>
          </a:p>
        </p:txBody>
      </p:sp>
      <p:sp>
        <p:nvSpPr>
          <p:cNvPr id="99337" name="Rectangle 9"/>
          <p:cNvSpPr>
            <a:spLocks noChangeArrowheads="1"/>
          </p:cNvSpPr>
          <p:nvPr/>
        </p:nvSpPr>
        <p:spPr bwMode="auto">
          <a:xfrm>
            <a:off x="5651500" y="4005263"/>
            <a:ext cx="2808288" cy="1190625"/>
          </a:xfrm>
          <a:prstGeom prst="rect">
            <a:avLst/>
          </a:prstGeom>
          <a:noFill/>
          <a:ln w="9525">
            <a:noFill/>
            <a:miter lim="800000"/>
            <a:headEnd/>
            <a:tailEnd/>
          </a:ln>
        </p:spPr>
        <p:txBody>
          <a:bodyPr>
            <a:spAutoFit/>
          </a:bodyPr>
          <a:lstStyle/>
          <a:p>
            <a:pPr algn="ctr"/>
            <a:r>
              <a:rPr lang="ru-RU" sz="3600">
                <a:latin typeface="Arial" charset="0"/>
              </a:rPr>
              <a:t>Углекислый  газ</a:t>
            </a:r>
          </a:p>
        </p:txBody>
      </p:sp>
      <p:sp>
        <p:nvSpPr>
          <p:cNvPr id="99338" name="Rectangle 10"/>
          <p:cNvSpPr>
            <a:spLocks noChangeArrowheads="1"/>
          </p:cNvSpPr>
          <p:nvPr/>
        </p:nvSpPr>
        <p:spPr bwMode="auto">
          <a:xfrm>
            <a:off x="2286000" y="2925763"/>
            <a:ext cx="4572000" cy="1465262"/>
          </a:xfrm>
          <a:prstGeom prst="rect">
            <a:avLst/>
          </a:prstGeom>
          <a:noFill/>
          <a:ln w="9525">
            <a:noFill/>
            <a:miter lim="800000"/>
            <a:headEnd/>
            <a:tailEnd/>
          </a:ln>
        </p:spPr>
        <p:txBody>
          <a:bodyPr>
            <a:spAutoFit/>
          </a:bodyPr>
          <a:lstStyle/>
          <a:p>
            <a:pPr>
              <a:spcBef>
                <a:spcPct val="50000"/>
              </a:spcBef>
              <a:buClr>
                <a:schemeClr val="tx1"/>
              </a:buClr>
              <a:buSzPct val="75000"/>
              <a:buFont typeface="Wingdings" pitchFamily="2" charset="2"/>
              <a:buNone/>
            </a:pPr>
            <a:r>
              <a:rPr lang="ru-RU" sz="4800">
                <a:latin typeface="Arial" charset="0"/>
              </a:rPr>
              <a:t>со</a:t>
            </a:r>
            <a:r>
              <a:rPr lang="ru-RU" sz="1800">
                <a:latin typeface="Arial" charset="0"/>
              </a:rPr>
              <a:t>2</a:t>
            </a:r>
          </a:p>
          <a:p>
            <a:pPr>
              <a:spcBef>
                <a:spcPct val="50000"/>
              </a:spcBef>
              <a:buClr>
                <a:schemeClr val="tx1"/>
              </a:buClr>
              <a:buSzPct val="75000"/>
              <a:buFont typeface="Wingdings" pitchFamily="2" charset="2"/>
              <a:buNone/>
            </a:pPr>
            <a:endParaRPr lang="ru-RU" sz="2800">
              <a:latin typeface="Arial"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99338"/>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99337"/>
                                        </p:tgtEl>
                                        <p:attrNameLst>
                                          <p:attrName>style.visibility</p:attrName>
                                        </p:attrNameLst>
                                      </p:cBhvr>
                                      <p:to>
                                        <p:strVal val="visible"/>
                                      </p:to>
                                    </p:set>
                                    <p:animEffect transition="in" filter="diamond(in)">
                                      <p:cBhvr>
                                        <p:cTn id="11" dur="2000"/>
                                        <p:tgtEl>
                                          <p:spTgt spid="99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7" grpId="0"/>
      <p:bldP spid="9933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99CCFF"/>
            </a:gs>
            <a:gs pos="100000">
              <a:schemeClr val="hlink"/>
            </a:gs>
          </a:gsLst>
          <a:path path="shape">
            <a:fillToRect l="50000" t="50000" r="50000" b="50000"/>
          </a:path>
        </a:gradFill>
        <a:effectLst/>
      </p:bgPr>
    </p:bg>
    <p:spTree>
      <p:nvGrpSpPr>
        <p:cNvPr id="1" name=""/>
        <p:cNvGrpSpPr/>
        <p:nvPr/>
      </p:nvGrpSpPr>
      <p:grpSpPr>
        <a:xfrm>
          <a:off x="0" y="0"/>
          <a:ext cx="0" cy="0"/>
          <a:chOff x="0" y="0"/>
          <a:chExt cx="0" cy="0"/>
        </a:xfrm>
      </p:grpSpPr>
      <p:sp>
        <p:nvSpPr>
          <p:cNvPr id="100354" name="Rectangle 2"/>
          <p:cNvSpPr>
            <a:spLocks noGrp="1" noRot="1" noChangeArrowheads="1"/>
          </p:cNvSpPr>
          <p:nvPr>
            <p:ph type="title"/>
          </p:nvPr>
        </p:nvSpPr>
        <p:spPr/>
        <p:txBody>
          <a:bodyPr/>
          <a:lstStyle/>
          <a:p>
            <a:pPr algn="ctr" eaLnBrk="1" hangingPunct="1">
              <a:defRPr/>
            </a:pPr>
            <a:r>
              <a:rPr lang="ru-RU" sz="6600" b="0" smtClean="0">
                <a:solidFill>
                  <a:srgbClr val="FF0000"/>
                </a:solidFill>
                <a:latin typeface="Monotype Corsiva" pitchFamily="66" charset="0"/>
              </a:rPr>
              <a:t>Другие  из  атомов.</a:t>
            </a:r>
          </a:p>
        </p:txBody>
      </p:sp>
      <p:sp>
        <p:nvSpPr>
          <p:cNvPr id="34819" name="Oval 4"/>
          <p:cNvSpPr>
            <a:spLocks noChangeArrowheads="1"/>
          </p:cNvSpPr>
          <p:nvPr/>
        </p:nvSpPr>
        <p:spPr bwMode="auto">
          <a:xfrm rot="1686898">
            <a:off x="1331913" y="2205038"/>
            <a:ext cx="1727200" cy="2519362"/>
          </a:xfrm>
          <a:prstGeom prst="ellipse">
            <a:avLst/>
          </a:prstGeom>
          <a:solidFill>
            <a:schemeClr val="accent1"/>
          </a:solidFill>
          <a:ln w="76200">
            <a:solidFill>
              <a:schemeClr val="accent1"/>
            </a:solidFill>
            <a:round/>
            <a:headEnd/>
            <a:tailEnd/>
          </a:ln>
        </p:spPr>
        <p:txBody>
          <a:bodyPr wrap="none" anchor="ctr"/>
          <a:lstStyle/>
          <a:p>
            <a:endParaRPr lang="ru-RU"/>
          </a:p>
        </p:txBody>
      </p:sp>
      <p:sp>
        <p:nvSpPr>
          <p:cNvPr id="34820" name="Freeform 5"/>
          <p:cNvSpPr>
            <a:spLocks/>
          </p:cNvSpPr>
          <p:nvPr/>
        </p:nvSpPr>
        <p:spPr bwMode="auto">
          <a:xfrm>
            <a:off x="1296988" y="4548188"/>
            <a:ext cx="355600" cy="271462"/>
          </a:xfrm>
          <a:custGeom>
            <a:avLst/>
            <a:gdLst>
              <a:gd name="T0" fmla="*/ 2147483647 w 224"/>
              <a:gd name="T1" fmla="*/ 2147483647 h 171"/>
              <a:gd name="T2" fmla="*/ 2147483647 w 224"/>
              <a:gd name="T3" fmla="*/ 2147483647 h 171"/>
              <a:gd name="T4" fmla="*/ 2147483647 w 224"/>
              <a:gd name="T5" fmla="*/ 2147483647 h 171"/>
              <a:gd name="T6" fmla="*/ 2147483647 w 224"/>
              <a:gd name="T7" fmla="*/ 2147483647 h 171"/>
              <a:gd name="T8" fmla="*/ 2147483647 w 224"/>
              <a:gd name="T9" fmla="*/ 2147483647 h 171"/>
              <a:gd name="T10" fmla="*/ 2147483647 w 224"/>
              <a:gd name="T11" fmla="*/ 2147483647 h 171"/>
              <a:gd name="T12" fmla="*/ 0 60000 65536"/>
              <a:gd name="T13" fmla="*/ 0 60000 65536"/>
              <a:gd name="T14" fmla="*/ 0 60000 65536"/>
              <a:gd name="T15" fmla="*/ 0 60000 65536"/>
              <a:gd name="T16" fmla="*/ 0 60000 65536"/>
              <a:gd name="T17" fmla="*/ 0 60000 65536"/>
              <a:gd name="T18" fmla="*/ 0 w 224"/>
              <a:gd name="T19" fmla="*/ 0 h 171"/>
              <a:gd name="T20" fmla="*/ 224 w 224"/>
              <a:gd name="T21" fmla="*/ 171 h 171"/>
            </a:gdLst>
            <a:ahLst/>
            <a:cxnLst>
              <a:cxn ang="T12">
                <a:pos x="T0" y="T1"/>
              </a:cxn>
              <a:cxn ang="T13">
                <a:pos x="T2" y="T3"/>
              </a:cxn>
              <a:cxn ang="T14">
                <a:pos x="T4" y="T5"/>
              </a:cxn>
              <a:cxn ang="T15">
                <a:pos x="T6" y="T7"/>
              </a:cxn>
              <a:cxn ang="T16">
                <a:pos x="T8" y="T9"/>
              </a:cxn>
              <a:cxn ang="T17">
                <a:pos x="T10" y="T11"/>
              </a:cxn>
            </a:cxnLst>
            <a:rect l="T18" t="T19" r="T20" b="T21"/>
            <a:pathLst>
              <a:path w="224" h="171">
                <a:moveTo>
                  <a:pt x="134" y="6"/>
                </a:moveTo>
                <a:cubicBezTo>
                  <a:pt x="95" y="10"/>
                  <a:pt x="0" y="0"/>
                  <a:pt x="61" y="61"/>
                </a:cubicBezTo>
                <a:cubicBezTo>
                  <a:pt x="85" y="156"/>
                  <a:pt x="42" y="34"/>
                  <a:pt x="125" y="106"/>
                </a:cubicBezTo>
                <a:cubicBezTo>
                  <a:pt x="140" y="119"/>
                  <a:pt x="125" y="155"/>
                  <a:pt x="143" y="161"/>
                </a:cubicBezTo>
                <a:cubicBezTo>
                  <a:pt x="152" y="164"/>
                  <a:pt x="161" y="167"/>
                  <a:pt x="170" y="170"/>
                </a:cubicBezTo>
                <a:cubicBezTo>
                  <a:pt x="224" y="153"/>
                  <a:pt x="198" y="171"/>
                  <a:pt x="198" y="79"/>
                </a:cubicBezTo>
              </a:path>
            </a:pathLst>
          </a:custGeom>
          <a:noFill/>
          <a:ln w="9525">
            <a:solidFill>
              <a:schemeClr val="tx1"/>
            </a:solidFill>
            <a:round/>
            <a:headEnd/>
            <a:tailEnd/>
          </a:ln>
        </p:spPr>
        <p:txBody>
          <a:bodyPr/>
          <a:lstStyle/>
          <a:p>
            <a:endParaRPr lang="ru-RU"/>
          </a:p>
        </p:txBody>
      </p:sp>
      <p:sp>
        <p:nvSpPr>
          <p:cNvPr id="34821" name="Freeform 6"/>
          <p:cNvSpPr>
            <a:spLocks/>
          </p:cNvSpPr>
          <p:nvPr/>
        </p:nvSpPr>
        <p:spPr bwMode="auto">
          <a:xfrm>
            <a:off x="1625600" y="4659313"/>
            <a:ext cx="190500" cy="682625"/>
          </a:xfrm>
          <a:custGeom>
            <a:avLst/>
            <a:gdLst>
              <a:gd name="T0" fmla="*/ 0 w 120"/>
              <a:gd name="T1" fmla="*/ 0 h 430"/>
              <a:gd name="T2" fmla="*/ 2147483647 w 120"/>
              <a:gd name="T3" fmla="*/ 2147483647 h 430"/>
              <a:gd name="T4" fmla="*/ 2147483647 w 120"/>
              <a:gd name="T5" fmla="*/ 2147483647 h 430"/>
              <a:gd name="T6" fmla="*/ 2147483647 w 120"/>
              <a:gd name="T7" fmla="*/ 2147483647 h 430"/>
              <a:gd name="T8" fmla="*/ 2147483647 w 120"/>
              <a:gd name="T9" fmla="*/ 2147483647 h 430"/>
              <a:gd name="T10" fmla="*/ 2147483647 w 120"/>
              <a:gd name="T11" fmla="*/ 2147483647 h 430"/>
              <a:gd name="T12" fmla="*/ 2147483647 w 120"/>
              <a:gd name="T13" fmla="*/ 2147483647 h 430"/>
              <a:gd name="T14" fmla="*/ 2147483647 w 120"/>
              <a:gd name="T15" fmla="*/ 2147483647 h 430"/>
              <a:gd name="T16" fmla="*/ 0 60000 65536"/>
              <a:gd name="T17" fmla="*/ 0 60000 65536"/>
              <a:gd name="T18" fmla="*/ 0 60000 65536"/>
              <a:gd name="T19" fmla="*/ 0 60000 65536"/>
              <a:gd name="T20" fmla="*/ 0 60000 65536"/>
              <a:gd name="T21" fmla="*/ 0 60000 65536"/>
              <a:gd name="T22" fmla="*/ 0 60000 65536"/>
              <a:gd name="T23" fmla="*/ 0 60000 65536"/>
              <a:gd name="T24" fmla="*/ 0 w 120"/>
              <a:gd name="T25" fmla="*/ 0 h 430"/>
              <a:gd name="T26" fmla="*/ 120 w 120"/>
              <a:gd name="T27" fmla="*/ 430 h 4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0" h="430">
                <a:moveTo>
                  <a:pt x="0" y="0"/>
                </a:moveTo>
                <a:cubicBezTo>
                  <a:pt x="12" y="36"/>
                  <a:pt x="19" y="43"/>
                  <a:pt x="55" y="55"/>
                </a:cubicBezTo>
                <a:cubicBezTo>
                  <a:pt x="81" y="94"/>
                  <a:pt x="86" y="107"/>
                  <a:pt x="73" y="155"/>
                </a:cubicBezTo>
                <a:cubicBezTo>
                  <a:pt x="68" y="174"/>
                  <a:pt x="55" y="210"/>
                  <a:pt x="55" y="210"/>
                </a:cubicBezTo>
                <a:cubicBezTo>
                  <a:pt x="85" y="257"/>
                  <a:pt x="76" y="302"/>
                  <a:pt x="46" y="347"/>
                </a:cubicBezTo>
                <a:cubicBezTo>
                  <a:pt x="52" y="356"/>
                  <a:pt x="54" y="369"/>
                  <a:pt x="64" y="375"/>
                </a:cubicBezTo>
                <a:cubicBezTo>
                  <a:pt x="78" y="383"/>
                  <a:pt x="100" y="372"/>
                  <a:pt x="110" y="384"/>
                </a:cubicBezTo>
                <a:cubicBezTo>
                  <a:pt x="120" y="396"/>
                  <a:pt x="110" y="415"/>
                  <a:pt x="110" y="430"/>
                </a:cubicBezTo>
              </a:path>
            </a:pathLst>
          </a:custGeom>
          <a:noFill/>
          <a:ln w="57150">
            <a:solidFill>
              <a:srgbClr val="FF0000"/>
            </a:solidFill>
            <a:round/>
            <a:headEnd/>
            <a:tailEnd/>
          </a:ln>
        </p:spPr>
        <p:txBody>
          <a:bodyPr/>
          <a:lstStyle/>
          <a:p>
            <a:endParaRPr lang="ru-RU"/>
          </a:p>
        </p:txBody>
      </p:sp>
      <p:sp>
        <p:nvSpPr>
          <p:cNvPr id="34822" name="Freeform 7"/>
          <p:cNvSpPr>
            <a:spLocks/>
          </p:cNvSpPr>
          <p:nvPr/>
        </p:nvSpPr>
        <p:spPr bwMode="auto">
          <a:xfrm>
            <a:off x="1509713" y="4557713"/>
            <a:ext cx="101600" cy="130175"/>
          </a:xfrm>
          <a:custGeom>
            <a:avLst/>
            <a:gdLst>
              <a:gd name="T0" fmla="*/ 0 w 64"/>
              <a:gd name="T1" fmla="*/ 0 h 82"/>
              <a:gd name="T2" fmla="*/ 2147483647 w 64"/>
              <a:gd name="T3" fmla="*/ 2147483647 h 82"/>
              <a:gd name="T4" fmla="*/ 2147483647 w 64"/>
              <a:gd name="T5" fmla="*/ 2147483647 h 82"/>
              <a:gd name="T6" fmla="*/ 0 60000 65536"/>
              <a:gd name="T7" fmla="*/ 0 60000 65536"/>
              <a:gd name="T8" fmla="*/ 0 60000 65536"/>
              <a:gd name="T9" fmla="*/ 0 w 64"/>
              <a:gd name="T10" fmla="*/ 0 h 82"/>
              <a:gd name="T11" fmla="*/ 64 w 64"/>
              <a:gd name="T12" fmla="*/ 82 h 82"/>
            </a:gdLst>
            <a:ahLst/>
            <a:cxnLst>
              <a:cxn ang="T6">
                <a:pos x="T0" y="T1"/>
              </a:cxn>
              <a:cxn ang="T7">
                <a:pos x="T2" y="T3"/>
              </a:cxn>
              <a:cxn ang="T8">
                <a:pos x="T4" y="T5"/>
              </a:cxn>
            </a:cxnLst>
            <a:rect l="T9" t="T10" r="T11" b="T12"/>
            <a:pathLst>
              <a:path w="64" h="82">
                <a:moveTo>
                  <a:pt x="0" y="0"/>
                </a:moveTo>
                <a:cubicBezTo>
                  <a:pt x="3" y="12"/>
                  <a:pt x="0" y="28"/>
                  <a:pt x="9" y="36"/>
                </a:cubicBezTo>
                <a:cubicBezTo>
                  <a:pt x="64" y="82"/>
                  <a:pt x="55" y="11"/>
                  <a:pt x="55" y="73"/>
                </a:cubicBezTo>
              </a:path>
            </a:pathLst>
          </a:custGeom>
          <a:noFill/>
          <a:ln w="57150">
            <a:solidFill>
              <a:srgbClr val="FF0000"/>
            </a:solidFill>
            <a:round/>
            <a:headEnd/>
            <a:tailEnd/>
          </a:ln>
        </p:spPr>
        <p:txBody>
          <a:bodyPr/>
          <a:lstStyle/>
          <a:p>
            <a:endParaRPr lang="ru-RU"/>
          </a:p>
        </p:txBody>
      </p:sp>
      <p:sp>
        <p:nvSpPr>
          <p:cNvPr id="34823" name="Freeform 8"/>
          <p:cNvSpPr>
            <a:spLocks/>
          </p:cNvSpPr>
          <p:nvPr/>
        </p:nvSpPr>
        <p:spPr bwMode="auto">
          <a:xfrm>
            <a:off x="1350963" y="4567238"/>
            <a:ext cx="268287" cy="207962"/>
          </a:xfrm>
          <a:custGeom>
            <a:avLst/>
            <a:gdLst>
              <a:gd name="T0" fmla="*/ 2147483647 w 169"/>
              <a:gd name="T1" fmla="*/ 2147483647 h 131"/>
              <a:gd name="T2" fmla="*/ 2147483647 w 169"/>
              <a:gd name="T3" fmla="*/ 2147483647 h 131"/>
              <a:gd name="T4" fmla="*/ 2147483647 w 169"/>
              <a:gd name="T5" fmla="*/ 2147483647 h 131"/>
              <a:gd name="T6" fmla="*/ 2147483647 w 169"/>
              <a:gd name="T7" fmla="*/ 2147483647 h 131"/>
              <a:gd name="T8" fmla="*/ 2147483647 w 169"/>
              <a:gd name="T9" fmla="*/ 2147483647 h 131"/>
              <a:gd name="T10" fmla="*/ 2147483647 w 169"/>
              <a:gd name="T11" fmla="*/ 2147483647 h 131"/>
              <a:gd name="T12" fmla="*/ 2147483647 w 169"/>
              <a:gd name="T13" fmla="*/ 2147483647 h 131"/>
              <a:gd name="T14" fmla="*/ 2147483647 w 169"/>
              <a:gd name="T15" fmla="*/ 2147483647 h 131"/>
              <a:gd name="T16" fmla="*/ 0 60000 65536"/>
              <a:gd name="T17" fmla="*/ 0 60000 65536"/>
              <a:gd name="T18" fmla="*/ 0 60000 65536"/>
              <a:gd name="T19" fmla="*/ 0 60000 65536"/>
              <a:gd name="T20" fmla="*/ 0 60000 65536"/>
              <a:gd name="T21" fmla="*/ 0 60000 65536"/>
              <a:gd name="T22" fmla="*/ 0 60000 65536"/>
              <a:gd name="T23" fmla="*/ 0 60000 65536"/>
              <a:gd name="T24" fmla="*/ 0 w 169"/>
              <a:gd name="T25" fmla="*/ 0 h 131"/>
              <a:gd name="T26" fmla="*/ 169 w 169"/>
              <a:gd name="T27" fmla="*/ 131 h 13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9" h="131">
                <a:moveTo>
                  <a:pt x="72" y="3"/>
                </a:moveTo>
                <a:cubicBezTo>
                  <a:pt x="51" y="6"/>
                  <a:pt x="26" y="0"/>
                  <a:pt x="8" y="12"/>
                </a:cubicBezTo>
                <a:cubicBezTo>
                  <a:pt x="0" y="18"/>
                  <a:pt x="10" y="34"/>
                  <a:pt x="18" y="40"/>
                </a:cubicBezTo>
                <a:cubicBezTo>
                  <a:pt x="28" y="48"/>
                  <a:pt x="42" y="46"/>
                  <a:pt x="54" y="49"/>
                </a:cubicBezTo>
                <a:cubicBezTo>
                  <a:pt x="37" y="99"/>
                  <a:pt x="42" y="57"/>
                  <a:pt x="72" y="94"/>
                </a:cubicBezTo>
                <a:cubicBezTo>
                  <a:pt x="78" y="102"/>
                  <a:pt x="79" y="113"/>
                  <a:pt x="82" y="122"/>
                </a:cubicBezTo>
                <a:cubicBezTo>
                  <a:pt x="145" y="101"/>
                  <a:pt x="129" y="86"/>
                  <a:pt x="146" y="131"/>
                </a:cubicBezTo>
                <a:cubicBezTo>
                  <a:pt x="168" y="98"/>
                  <a:pt x="169" y="114"/>
                  <a:pt x="155" y="85"/>
                </a:cubicBezTo>
              </a:path>
            </a:pathLst>
          </a:custGeom>
          <a:noFill/>
          <a:ln w="57150">
            <a:solidFill>
              <a:schemeClr val="accent1"/>
            </a:solidFill>
            <a:round/>
            <a:headEnd/>
            <a:tailEnd/>
          </a:ln>
        </p:spPr>
        <p:txBody>
          <a:bodyPr/>
          <a:lstStyle/>
          <a:p>
            <a:endParaRPr lang="ru-RU"/>
          </a:p>
        </p:txBody>
      </p:sp>
      <p:sp>
        <p:nvSpPr>
          <p:cNvPr id="34824" name="Freeform 9"/>
          <p:cNvSpPr>
            <a:spLocks/>
          </p:cNvSpPr>
          <p:nvPr/>
        </p:nvSpPr>
        <p:spPr bwMode="auto">
          <a:xfrm>
            <a:off x="1422400" y="4572000"/>
            <a:ext cx="157163" cy="217488"/>
          </a:xfrm>
          <a:custGeom>
            <a:avLst/>
            <a:gdLst>
              <a:gd name="T0" fmla="*/ 2147483647 w 99"/>
              <a:gd name="T1" fmla="*/ 2147483647 h 137"/>
              <a:gd name="T2" fmla="*/ 2147483647 w 99"/>
              <a:gd name="T3" fmla="*/ 2147483647 h 137"/>
              <a:gd name="T4" fmla="*/ 2147483647 w 99"/>
              <a:gd name="T5" fmla="*/ 2147483647 h 137"/>
              <a:gd name="T6" fmla="*/ 2147483647 w 99"/>
              <a:gd name="T7" fmla="*/ 2147483647 h 137"/>
              <a:gd name="T8" fmla="*/ 2147483647 w 99"/>
              <a:gd name="T9" fmla="*/ 2147483647 h 137"/>
              <a:gd name="T10" fmla="*/ 2147483647 w 99"/>
              <a:gd name="T11" fmla="*/ 2147483647 h 137"/>
              <a:gd name="T12" fmla="*/ 2147483647 w 99"/>
              <a:gd name="T13" fmla="*/ 2147483647 h 137"/>
              <a:gd name="T14" fmla="*/ 2147483647 w 99"/>
              <a:gd name="T15" fmla="*/ 2147483647 h 137"/>
              <a:gd name="T16" fmla="*/ 2147483647 w 99"/>
              <a:gd name="T17" fmla="*/ 2147483647 h 137"/>
              <a:gd name="T18" fmla="*/ 2147483647 w 99"/>
              <a:gd name="T19" fmla="*/ 0 h 137"/>
              <a:gd name="T20" fmla="*/ 2147483647 w 99"/>
              <a:gd name="T21" fmla="*/ 2147483647 h 137"/>
              <a:gd name="T22" fmla="*/ 2147483647 w 99"/>
              <a:gd name="T23" fmla="*/ 2147483647 h 137"/>
              <a:gd name="T24" fmla="*/ 2147483647 w 99"/>
              <a:gd name="T25" fmla="*/ 2147483647 h 13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99"/>
              <a:gd name="T40" fmla="*/ 0 h 137"/>
              <a:gd name="T41" fmla="*/ 99 w 99"/>
              <a:gd name="T42" fmla="*/ 137 h 13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99" h="137">
                <a:moveTo>
                  <a:pt x="9" y="18"/>
                </a:moveTo>
                <a:cubicBezTo>
                  <a:pt x="27" y="21"/>
                  <a:pt x="50" y="15"/>
                  <a:pt x="64" y="27"/>
                </a:cubicBezTo>
                <a:cubicBezTo>
                  <a:pt x="72" y="33"/>
                  <a:pt x="62" y="48"/>
                  <a:pt x="55" y="55"/>
                </a:cubicBezTo>
                <a:cubicBezTo>
                  <a:pt x="48" y="62"/>
                  <a:pt x="36" y="61"/>
                  <a:pt x="27" y="64"/>
                </a:cubicBezTo>
                <a:cubicBezTo>
                  <a:pt x="33" y="58"/>
                  <a:pt x="37" y="46"/>
                  <a:pt x="46" y="46"/>
                </a:cubicBezTo>
                <a:cubicBezTo>
                  <a:pt x="57" y="46"/>
                  <a:pt x="65" y="56"/>
                  <a:pt x="73" y="64"/>
                </a:cubicBezTo>
                <a:cubicBezTo>
                  <a:pt x="81" y="72"/>
                  <a:pt x="99" y="83"/>
                  <a:pt x="91" y="91"/>
                </a:cubicBezTo>
                <a:cubicBezTo>
                  <a:pt x="82" y="100"/>
                  <a:pt x="67" y="85"/>
                  <a:pt x="55" y="82"/>
                </a:cubicBezTo>
                <a:cubicBezTo>
                  <a:pt x="40" y="24"/>
                  <a:pt x="57" y="65"/>
                  <a:pt x="27" y="27"/>
                </a:cubicBezTo>
                <a:cubicBezTo>
                  <a:pt x="20" y="19"/>
                  <a:pt x="20" y="0"/>
                  <a:pt x="9" y="0"/>
                </a:cubicBezTo>
                <a:cubicBezTo>
                  <a:pt x="0" y="0"/>
                  <a:pt x="11" y="20"/>
                  <a:pt x="18" y="27"/>
                </a:cubicBezTo>
                <a:cubicBezTo>
                  <a:pt x="25" y="34"/>
                  <a:pt x="37" y="34"/>
                  <a:pt x="46" y="37"/>
                </a:cubicBezTo>
                <a:cubicBezTo>
                  <a:pt x="58" y="72"/>
                  <a:pt x="57" y="120"/>
                  <a:pt x="91" y="137"/>
                </a:cubicBezTo>
              </a:path>
            </a:pathLst>
          </a:custGeom>
          <a:noFill/>
          <a:ln w="76200">
            <a:solidFill>
              <a:schemeClr val="accent1"/>
            </a:solidFill>
            <a:round/>
            <a:headEnd/>
            <a:tailEnd/>
          </a:ln>
        </p:spPr>
        <p:txBody>
          <a:bodyPr/>
          <a:lstStyle/>
          <a:p>
            <a:endParaRPr lang="ru-RU"/>
          </a:p>
        </p:txBody>
      </p:sp>
      <p:sp>
        <p:nvSpPr>
          <p:cNvPr id="34825" name="Oval 10"/>
          <p:cNvSpPr>
            <a:spLocks noChangeArrowheads="1"/>
          </p:cNvSpPr>
          <p:nvPr/>
        </p:nvSpPr>
        <p:spPr bwMode="auto">
          <a:xfrm>
            <a:off x="3276600" y="3357563"/>
            <a:ext cx="1079500" cy="1079500"/>
          </a:xfrm>
          <a:prstGeom prst="ellipse">
            <a:avLst/>
          </a:prstGeom>
          <a:solidFill>
            <a:srgbClr val="CCFFCC"/>
          </a:solidFill>
          <a:ln w="9525">
            <a:solidFill>
              <a:schemeClr val="tx1"/>
            </a:solidFill>
            <a:round/>
            <a:headEnd/>
            <a:tailEnd/>
          </a:ln>
        </p:spPr>
        <p:txBody>
          <a:bodyPr wrap="none" anchor="ctr"/>
          <a:lstStyle/>
          <a:p>
            <a:pPr algn="ctr"/>
            <a:r>
              <a:rPr lang="en-US" sz="2800" b="1">
                <a:solidFill>
                  <a:srgbClr val="0000FF"/>
                </a:solidFill>
                <a:latin typeface="Arial" charset="0"/>
              </a:rPr>
              <a:t>He</a:t>
            </a:r>
            <a:endParaRPr lang="ru-RU" sz="2800" b="1">
              <a:solidFill>
                <a:srgbClr val="0000FF"/>
              </a:solidFill>
              <a:latin typeface="Arial" charset="0"/>
            </a:endParaRPr>
          </a:p>
        </p:txBody>
      </p:sp>
      <p:sp>
        <p:nvSpPr>
          <p:cNvPr id="34826" name="Oval 11"/>
          <p:cNvSpPr>
            <a:spLocks noChangeArrowheads="1"/>
          </p:cNvSpPr>
          <p:nvPr/>
        </p:nvSpPr>
        <p:spPr bwMode="auto">
          <a:xfrm>
            <a:off x="5435600" y="2708275"/>
            <a:ext cx="827088" cy="827088"/>
          </a:xfrm>
          <a:prstGeom prst="ellipse">
            <a:avLst/>
          </a:prstGeom>
          <a:solidFill>
            <a:srgbClr val="66CCFF"/>
          </a:solidFill>
          <a:ln w="9525">
            <a:solidFill>
              <a:schemeClr val="tx1"/>
            </a:solidFill>
            <a:round/>
            <a:headEnd/>
            <a:tailEnd/>
          </a:ln>
        </p:spPr>
        <p:txBody>
          <a:bodyPr wrap="none" anchor="ctr"/>
          <a:lstStyle/>
          <a:p>
            <a:pPr algn="ctr"/>
            <a:endParaRPr lang="ru-RU" sz="1800">
              <a:solidFill>
                <a:srgbClr val="66CCFF"/>
              </a:solidFill>
              <a:latin typeface="Arial" charset="0"/>
            </a:endParaRPr>
          </a:p>
        </p:txBody>
      </p:sp>
      <p:sp>
        <p:nvSpPr>
          <p:cNvPr id="34827" name="Oval 12"/>
          <p:cNvSpPr>
            <a:spLocks noChangeArrowheads="1"/>
          </p:cNvSpPr>
          <p:nvPr/>
        </p:nvSpPr>
        <p:spPr bwMode="auto">
          <a:xfrm>
            <a:off x="6659563" y="2708275"/>
            <a:ext cx="827087" cy="827088"/>
          </a:xfrm>
          <a:prstGeom prst="ellipse">
            <a:avLst/>
          </a:prstGeom>
          <a:solidFill>
            <a:srgbClr val="66CCFF"/>
          </a:solidFill>
          <a:ln w="9525">
            <a:solidFill>
              <a:schemeClr val="tx1"/>
            </a:solidFill>
            <a:round/>
            <a:headEnd/>
            <a:tailEnd/>
          </a:ln>
        </p:spPr>
        <p:txBody>
          <a:bodyPr wrap="none" anchor="ctr"/>
          <a:lstStyle/>
          <a:p>
            <a:endParaRPr lang="ru-RU"/>
          </a:p>
        </p:txBody>
      </p:sp>
      <p:sp>
        <p:nvSpPr>
          <p:cNvPr id="34828" name="Oval 14"/>
          <p:cNvSpPr>
            <a:spLocks noChangeArrowheads="1"/>
          </p:cNvSpPr>
          <p:nvPr/>
        </p:nvSpPr>
        <p:spPr bwMode="auto">
          <a:xfrm>
            <a:off x="6011863" y="3716338"/>
            <a:ext cx="827087" cy="827087"/>
          </a:xfrm>
          <a:prstGeom prst="ellipse">
            <a:avLst/>
          </a:prstGeom>
          <a:solidFill>
            <a:srgbClr val="66CCFF"/>
          </a:solidFill>
          <a:ln w="9525">
            <a:solidFill>
              <a:schemeClr val="tx1"/>
            </a:solidFill>
            <a:round/>
            <a:headEnd/>
            <a:tailEnd/>
          </a:ln>
        </p:spPr>
        <p:txBody>
          <a:bodyPr wrap="none" anchor="ctr"/>
          <a:lstStyle/>
          <a:p>
            <a:endParaRPr lang="ru-RU"/>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0000"/>
            </a:gs>
            <a:gs pos="100000">
              <a:schemeClr val="accent2"/>
            </a:gs>
          </a:gsLst>
          <a:lin ang="5400000" scaled="1"/>
        </a:gradFill>
        <a:effectLst/>
      </p:bgPr>
    </p:bg>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p:txBody>
          <a:bodyPr/>
          <a:lstStyle/>
          <a:p>
            <a:pPr algn="ctr" eaLnBrk="1" hangingPunct="1">
              <a:defRPr/>
            </a:pPr>
            <a:r>
              <a:rPr lang="ru-RU" sz="6600" smtClean="0">
                <a:latin typeface="Monotype Corsiva" pitchFamily="66" charset="0"/>
              </a:rPr>
              <a:t>А  третьи  из  ионов.</a:t>
            </a:r>
          </a:p>
        </p:txBody>
      </p:sp>
      <p:sp>
        <p:nvSpPr>
          <p:cNvPr id="35843" name="Oval 15"/>
          <p:cNvSpPr>
            <a:spLocks noChangeArrowheads="1"/>
          </p:cNvSpPr>
          <p:nvPr/>
        </p:nvSpPr>
        <p:spPr bwMode="auto">
          <a:xfrm>
            <a:off x="3132138" y="4005263"/>
            <a:ext cx="1079500" cy="1079500"/>
          </a:xfrm>
          <a:prstGeom prst="ellipse">
            <a:avLst/>
          </a:prstGeom>
          <a:solidFill>
            <a:schemeClr val="tx2"/>
          </a:solidFill>
          <a:ln w="9525">
            <a:solidFill>
              <a:schemeClr val="tx1"/>
            </a:solidFill>
            <a:round/>
            <a:headEnd/>
            <a:tailEnd/>
          </a:ln>
        </p:spPr>
        <p:txBody>
          <a:bodyPr wrap="none" anchor="ctr"/>
          <a:lstStyle/>
          <a:p>
            <a:pPr algn="ctr"/>
            <a:r>
              <a:rPr lang="en-US" sz="2800" b="1">
                <a:solidFill>
                  <a:srgbClr val="000000"/>
                </a:solidFill>
                <a:latin typeface="Arial" charset="0"/>
              </a:rPr>
              <a:t>NaCl</a:t>
            </a:r>
            <a:endParaRPr lang="ru-RU" sz="2800" b="1">
              <a:solidFill>
                <a:srgbClr val="000000"/>
              </a:solidFill>
              <a:latin typeface="Arial" charset="0"/>
            </a:endParaRPr>
          </a:p>
        </p:txBody>
      </p:sp>
      <p:sp>
        <p:nvSpPr>
          <p:cNvPr id="35844" name="AutoShape 17"/>
          <p:cNvSpPr>
            <a:spLocks/>
          </p:cNvSpPr>
          <p:nvPr/>
        </p:nvSpPr>
        <p:spPr bwMode="auto">
          <a:xfrm>
            <a:off x="1403350" y="3573463"/>
            <a:ext cx="288925" cy="1655762"/>
          </a:xfrm>
          <a:prstGeom prst="leftBracket">
            <a:avLst>
              <a:gd name="adj" fmla="val 47756"/>
            </a:avLst>
          </a:prstGeom>
          <a:noFill/>
          <a:ln w="76200">
            <a:solidFill>
              <a:schemeClr val="tx2"/>
            </a:solidFill>
            <a:round/>
            <a:headEnd/>
            <a:tailEnd/>
          </a:ln>
        </p:spPr>
        <p:txBody>
          <a:bodyPr wrap="none" anchor="ctr"/>
          <a:lstStyle/>
          <a:p>
            <a:endParaRPr lang="ru-RU"/>
          </a:p>
        </p:txBody>
      </p:sp>
      <p:sp>
        <p:nvSpPr>
          <p:cNvPr id="35845" name="AutoShape 18"/>
          <p:cNvSpPr>
            <a:spLocks/>
          </p:cNvSpPr>
          <p:nvPr/>
        </p:nvSpPr>
        <p:spPr bwMode="auto">
          <a:xfrm>
            <a:off x="2555875" y="3573463"/>
            <a:ext cx="287338" cy="1655762"/>
          </a:xfrm>
          <a:prstGeom prst="rightBracket">
            <a:avLst>
              <a:gd name="adj" fmla="val 48020"/>
            </a:avLst>
          </a:prstGeom>
          <a:noFill/>
          <a:ln w="76200">
            <a:solidFill>
              <a:schemeClr val="tx2"/>
            </a:solidFill>
            <a:round/>
            <a:headEnd/>
            <a:tailEnd/>
          </a:ln>
        </p:spPr>
        <p:txBody>
          <a:bodyPr wrap="none" anchor="ctr"/>
          <a:lstStyle/>
          <a:p>
            <a:endParaRPr lang="ru-RU"/>
          </a:p>
        </p:txBody>
      </p:sp>
      <p:cxnSp>
        <p:nvCxnSpPr>
          <p:cNvPr id="35846" name="AutoShape 21"/>
          <p:cNvCxnSpPr>
            <a:cxnSpLocks noChangeShapeType="1"/>
          </p:cNvCxnSpPr>
          <p:nvPr/>
        </p:nvCxnSpPr>
        <p:spPr bwMode="auto">
          <a:xfrm rot="16200000" flipH="1">
            <a:off x="2123281" y="4798219"/>
            <a:ext cx="1588" cy="863600"/>
          </a:xfrm>
          <a:prstGeom prst="curvedConnector3">
            <a:avLst>
              <a:gd name="adj1" fmla="val 800000"/>
            </a:avLst>
          </a:prstGeom>
          <a:noFill/>
          <a:ln w="76200">
            <a:solidFill>
              <a:schemeClr val="tx2"/>
            </a:solidFill>
            <a:round/>
            <a:headEnd/>
            <a:tailEnd/>
          </a:ln>
        </p:spPr>
      </p:cxnSp>
      <p:sp>
        <p:nvSpPr>
          <p:cNvPr id="35847" name="Oval 22"/>
          <p:cNvSpPr>
            <a:spLocks noChangeArrowheads="1"/>
          </p:cNvSpPr>
          <p:nvPr/>
        </p:nvSpPr>
        <p:spPr bwMode="auto">
          <a:xfrm>
            <a:off x="1692275" y="3141663"/>
            <a:ext cx="863600" cy="71437"/>
          </a:xfrm>
          <a:prstGeom prst="ellipse">
            <a:avLst/>
          </a:prstGeom>
          <a:solidFill>
            <a:schemeClr val="accent1"/>
          </a:solidFill>
          <a:ln w="76200">
            <a:solidFill>
              <a:schemeClr val="tx2"/>
            </a:solidFill>
            <a:round/>
            <a:headEnd/>
            <a:tailEnd/>
          </a:ln>
        </p:spPr>
        <p:txBody>
          <a:bodyPr wrap="none" anchor="ctr"/>
          <a:lstStyle/>
          <a:p>
            <a:endParaRPr lang="ru-RU"/>
          </a:p>
        </p:txBody>
      </p:sp>
      <p:cxnSp>
        <p:nvCxnSpPr>
          <p:cNvPr id="35848" name="AutoShape 24"/>
          <p:cNvCxnSpPr>
            <a:cxnSpLocks noChangeShapeType="1"/>
          </p:cNvCxnSpPr>
          <p:nvPr/>
        </p:nvCxnSpPr>
        <p:spPr bwMode="auto">
          <a:xfrm rot="5400000" flipV="1">
            <a:off x="2123281" y="3142457"/>
            <a:ext cx="1587" cy="863600"/>
          </a:xfrm>
          <a:prstGeom prst="curvedConnector3">
            <a:avLst>
              <a:gd name="adj1" fmla="val 7100000"/>
            </a:avLst>
          </a:prstGeom>
          <a:noFill/>
          <a:ln w="76200">
            <a:solidFill>
              <a:schemeClr val="tx2"/>
            </a:solidFill>
            <a:round/>
            <a:headEnd/>
            <a:tailEnd/>
          </a:ln>
        </p:spPr>
      </p:cxnSp>
      <p:sp>
        <p:nvSpPr>
          <p:cNvPr id="35849" name="Line 25"/>
          <p:cNvSpPr>
            <a:spLocks noChangeShapeType="1"/>
          </p:cNvSpPr>
          <p:nvPr/>
        </p:nvSpPr>
        <p:spPr bwMode="auto">
          <a:xfrm>
            <a:off x="1692275" y="3213100"/>
            <a:ext cx="0" cy="360363"/>
          </a:xfrm>
          <a:prstGeom prst="line">
            <a:avLst/>
          </a:prstGeom>
          <a:noFill/>
          <a:ln w="76200">
            <a:solidFill>
              <a:schemeClr val="tx2"/>
            </a:solidFill>
            <a:round/>
            <a:headEnd/>
            <a:tailEnd/>
          </a:ln>
        </p:spPr>
        <p:txBody>
          <a:bodyPr/>
          <a:lstStyle/>
          <a:p>
            <a:endParaRPr lang="ru-RU"/>
          </a:p>
        </p:txBody>
      </p:sp>
      <p:sp>
        <p:nvSpPr>
          <p:cNvPr id="35850" name="Line 26"/>
          <p:cNvSpPr>
            <a:spLocks noChangeShapeType="1"/>
          </p:cNvSpPr>
          <p:nvPr/>
        </p:nvSpPr>
        <p:spPr bwMode="auto">
          <a:xfrm>
            <a:off x="2555875" y="3213100"/>
            <a:ext cx="0" cy="360363"/>
          </a:xfrm>
          <a:prstGeom prst="line">
            <a:avLst/>
          </a:prstGeom>
          <a:noFill/>
          <a:ln w="76200">
            <a:solidFill>
              <a:schemeClr val="tx2"/>
            </a:solidFill>
            <a:round/>
            <a:headEnd/>
            <a:tailEnd/>
          </a:ln>
        </p:spPr>
        <p:txBody>
          <a:bodyPr/>
          <a:lstStyle/>
          <a:p>
            <a:endParaRPr lang="ru-RU"/>
          </a:p>
        </p:txBody>
      </p:sp>
      <p:sp>
        <p:nvSpPr>
          <p:cNvPr id="35851" name="AutoShape 28"/>
          <p:cNvSpPr>
            <a:spLocks noChangeArrowheads="1"/>
          </p:cNvSpPr>
          <p:nvPr/>
        </p:nvSpPr>
        <p:spPr bwMode="auto">
          <a:xfrm rot="-5400000">
            <a:off x="1763712" y="3933826"/>
            <a:ext cx="792163" cy="1223962"/>
          </a:xfrm>
          <a:prstGeom prst="flowChartOnlineStorage">
            <a:avLst/>
          </a:prstGeom>
          <a:solidFill>
            <a:schemeClr val="accent1"/>
          </a:solidFill>
          <a:ln w="9525">
            <a:solidFill>
              <a:schemeClr val="tx1"/>
            </a:solidFill>
            <a:miter lim="800000"/>
            <a:headEnd/>
            <a:tailEnd/>
          </a:ln>
        </p:spPr>
        <p:txBody>
          <a:bodyPr wrap="none" anchor="ctr"/>
          <a:lstStyle/>
          <a:p>
            <a:endParaRPr lang="ru-RU"/>
          </a:p>
        </p:txBody>
      </p:sp>
      <p:sp>
        <p:nvSpPr>
          <p:cNvPr id="35852" name="Oval 29"/>
          <p:cNvSpPr>
            <a:spLocks noChangeArrowheads="1"/>
          </p:cNvSpPr>
          <p:nvPr/>
        </p:nvSpPr>
        <p:spPr bwMode="auto">
          <a:xfrm>
            <a:off x="4643438" y="2709863"/>
            <a:ext cx="935037" cy="935037"/>
          </a:xfrm>
          <a:prstGeom prst="ellipse">
            <a:avLst/>
          </a:prstGeom>
          <a:solidFill>
            <a:srgbClr val="FFFF99"/>
          </a:solidFill>
          <a:ln w="9525">
            <a:solidFill>
              <a:schemeClr val="tx2"/>
            </a:solidFill>
            <a:round/>
            <a:headEnd/>
            <a:tailEnd/>
          </a:ln>
        </p:spPr>
        <p:txBody>
          <a:bodyPr wrap="none" anchor="ctr"/>
          <a:lstStyle/>
          <a:p>
            <a:pPr algn="ctr"/>
            <a:r>
              <a:rPr lang="en-US" sz="2800" b="1">
                <a:solidFill>
                  <a:srgbClr val="000000"/>
                </a:solidFill>
                <a:latin typeface="Arial" charset="0"/>
              </a:rPr>
              <a:t>Na</a:t>
            </a:r>
            <a:endParaRPr lang="ru-RU" sz="2800" b="1">
              <a:solidFill>
                <a:srgbClr val="000000"/>
              </a:solidFill>
              <a:latin typeface="Arial" charset="0"/>
            </a:endParaRPr>
          </a:p>
        </p:txBody>
      </p:sp>
      <p:sp>
        <p:nvSpPr>
          <p:cNvPr id="35853" name="Oval 30"/>
          <p:cNvSpPr>
            <a:spLocks noChangeArrowheads="1"/>
          </p:cNvSpPr>
          <p:nvPr/>
        </p:nvSpPr>
        <p:spPr bwMode="auto">
          <a:xfrm>
            <a:off x="5940425" y="2709863"/>
            <a:ext cx="935038" cy="935037"/>
          </a:xfrm>
          <a:prstGeom prst="ellipse">
            <a:avLst/>
          </a:prstGeom>
          <a:solidFill>
            <a:srgbClr val="FFFF99"/>
          </a:solidFill>
          <a:ln w="9525">
            <a:solidFill>
              <a:schemeClr val="tx1"/>
            </a:solidFill>
            <a:round/>
            <a:headEnd/>
            <a:tailEnd/>
          </a:ln>
        </p:spPr>
        <p:txBody>
          <a:bodyPr wrap="none" anchor="ctr"/>
          <a:lstStyle/>
          <a:p>
            <a:pPr algn="ctr"/>
            <a:r>
              <a:rPr lang="en-US" sz="2800" b="1">
                <a:solidFill>
                  <a:srgbClr val="000000"/>
                </a:solidFill>
                <a:latin typeface="Arial" charset="0"/>
              </a:rPr>
              <a:t>Na</a:t>
            </a:r>
            <a:endParaRPr lang="ru-RU" sz="2800" b="1">
              <a:solidFill>
                <a:srgbClr val="000000"/>
              </a:solidFill>
              <a:latin typeface="Arial" charset="0"/>
            </a:endParaRPr>
          </a:p>
        </p:txBody>
      </p:sp>
      <p:sp>
        <p:nvSpPr>
          <p:cNvPr id="35854" name="Oval 31"/>
          <p:cNvSpPr>
            <a:spLocks noChangeArrowheads="1"/>
          </p:cNvSpPr>
          <p:nvPr/>
        </p:nvSpPr>
        <p:spPr bwMode="auto">
          <a:xfrm>
            <a:off x="7092950" y="2709863"/>
            <a:ext cx="935038" cy="936625"/>
          </a:xfrm>
          <a:prstGeom prst="ellipse">
            <a:avLst/>
          </a:prstGeom>
          <a:solidFill>
            <a:srgbClr val="FFFF99"/>
          </a:solidFill>
          <a:ln w="9525">
            <a:solidFill>
              <a:schemeClr val="tx1"/>
            </a:solidFill>
            <a:round/>
            <a:headEnd/>
            <a:tailEnd/>
          </a:ln>
        </p:spPr>
        <p:txBody>
          <a:bodyPr wrap="none" anchor="ctr"/>
          <a:lstStyle/>
          <a:p>
            <a:pPr algn="ctr"/>
            <a:r>
              <a:rPr lang="en-US" sz="2800" b="1">
                <a:solidFill>
                  <a:srgbClr val="000000"/>
                </a:solidFill>
                <a:latin typeface="Arial" charset="0"/>
              </a:rPr>
              <a:t>Na</a:t>
            </a:r>
            <a:endParaRPr lang="ru-RU" sz="2800" b="1">
              <a:solidFill>
                <a:srgbClr val="000000"/>
              </a:solidFill>
              <a:latin typeface="Arial" charset="0"/>
            </a:endParaRPr>
          </a:p>
        </p:txBody>
      </p:sp>
      <p:sp>
        <p:nvSpPr>
          <p:cNvPr id="35855" name="Oval 32"/>
          <p:cNvSpPr>
            <a:spLocks noChangeArrowheads="1"/>
          </p:cNvSpPr>
          <p:nvPr/>
        </p:nvSpPr>
        <p:spPr bwMode="auto">
          <a:xfrm>
            <a:off x="4859338" y="4292600"/>
            <a:ext cx="719137" cy="719138"/>
          </a:xfrm>
          <a:prstGeom prst="ellipse">
            <a:avLst/>
          </a:prstGeom>
          <a:solidFill>
            <a:srgbClr val="FFCCFF"/>
          </a:solidFill>
          <a:ln w="9525">
            <a:solidFill>
              <a:schemeClr val="tx1"/>
            </a:solidFill>
            <a:round/>
            <a:headEnd/>
            <a:tailEnd/>
          </a:ln>
        </p:spPr>
        <p:txBody>
          <a:bodyPr wrap="none" anchor="ctr"/>
          <a:lstStyle/>
          <a:p>
            <a:pPr algn="ctr"/>
            <a:r>
              <a:rPr lang="en-US" sz="2800" b="1">
                <a:solidFill>
                  <a:schemeClr val="bg2"/>
                </a:solidFill>
                <a:latin typeface="Arial" charset="0"/>
              </a:rPr>
              <a:t>Cl</a:t>
            </a:r>
            <a:endParaRPr lang="ru-RU" sz="2800" b="1">
              <a:solidFill>
                <a:schemeClr val="bg2"/>
              </a:solidFill>
              <a:latin typeface="Arial" charset="0"/>
            </a:endParaRPr>
          </a:p>
        </p:txBody>
      </p:sp>
      <p:sp>
        <p:nvSpPr>
          <p:cNvPr id="35856" name="Oval 33"/>
          <p:cNvSpPr>
            <a:spLocks noChangeArrowheads="1"/>
          </p:cNvSpPr>
          <p:nvPr/>
        </p:nvSpPr>
        <p:spPr bwMode="auto">
          <a:xfrm>
            <a:off x="6011863" y="4292600"/>
            <a:ext cx="719137" cy="719138"/>
          </a:xfrm>
          <a:prstGeom prst="ellipse">
            <a:avLst/>
          </a:prstGeom>
          <a:solidFill>
            <a:srgbClr val="FFCCFF"/>
          </a:solidFill>
          <a:ln w="9525">
            <a:solidFill>
              <a:schemeClr val="tx1"/>
            </a:solidFill>
            <a:round/>
            <a:headEnd/>
            <a:tailEnd/>
          </a:ln>
        </p:spPr>
        <p:txBody>
          <a:bodyPr wrap="none" anchor="ctr"/>
          <a:lstStyle/>
          <a:p>
            <a:pPr algn="ctr"/>
            <a:r>
              <a:rPr lang="en-US" sz="2800" b="1">
                <a:solidFill>
                  <a:schemeClr val="bg2"/>
                </a:solidFill>
                <a:latin typeface="Arial" charset="0"/>
              </a:rPr>
              <a:t>Cl</a:t>
            </a:r>
            <a:endParaRPr lang="ru-RU" sz="2800" b="1">
              <a:solidFill>
                <a:schemeClr val="bg2"/>
              </a:solidFill>
              <a:latin typeface="Arial" charset="0"/>
            </a:endParaRPr>
          </a:p>
        </p:txBody>
      </p:sp>
      <p:sp>
        <p:nvSpPr>
          <p:cNvPr id="35857" name="Oval 34"/>
          <p:cNvSpPr>
            <a:spLocks noChangeArrowheads="1"/>
          </p:cNvSpPr>
          <p:nvPr/>
        </p:nvSpPr>
        <p:spPr bwMode="auto">
          <a:xfrm>
            <a:off x="7164388" y="4292600"/>
            <a:ext cx="719137" cy="719138"/>
          </a:xfrm>
          <a:prstGeom prst="ellipse">
            <a:avLst/>
          </a:prstGeom>
          <a:solidFill>
            <a:srgbClr val="FFCCFF"/>
          </a:solidFill>
          <a:ln w="9525">
            <a:solidFill>
              <a:schemeClr val="tx1"/>
            </a:solidFill>
            <a:round/>
            <a:headEnd/>
            <a:tailEnd/>
          </a:ln>
        </p:spPr>
        <p:txBody>
          <a:bodyPr wrap="none" anchor="ctr"/>
          <a:lstStyle/>
          <a:p>
            <a:pPr algn="ctr"/>
            <a:r>
              <a:rPr lang="en-US" sz="2800" b="1">
                <a:solidFill>
                  <a:schemeClr val="bg2"/>
                </a:solidFill>
                <a:latin typeface="Arial" charset="0"/>
              </a:rPr>
              <a:t>Cl</a:t>
            </a:r>
            <a:endParaRPr lang="ru-RU" sz="2800" b="1">
              <a:solidFill>
                <a:schemeClr val="bg2"/>
              </a:solidFill>
              <a:latin typeface="Arial" charset="0"/>
            </a:endParaRPr>
          </a:p>
        </p:txBody>
      </p:sp>
    </p:spTree>
  </p:cSld>
  <p:clrMapOvr>
    <a:masterClrMapping/>
  </p:clrMapOvr>
  <p:transition>
    <p:cover dir="d"/>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Fading Grid">
  <a:themeElements>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Fading Grid">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ading Grid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Fading Grid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Fading Grid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Fading Grid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ding Grid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Fading Grid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Fading Grid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Fading Grid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1646</TotalTime>
  <Words>781</Words>
  <Application>Microsoft Office PowerPoint</Application>
  <PresentationFormat>Экран (4:3)</PresentationFormat>
  <Paragraphs>198</Paragraphs>
  <Slides>34</Slides>
  <Notes>0</Notes>
  <HiddenSlides>0</HiddenSlides>
  <MMClips>3</MMClips>
  <ScaleCrop>false</ScaleCrop>
  <HeadingPairs>
    <vt:vector size="6" baseType="variant">
      <vt:variant>
        <vt:lpstr>Использованные шрифты</vt:lpstr>
      </vt:variant>
      <vt:variant>
        <vt:i4>12</vt:i4>
      </vt:variant>
      <vt:variant>
        <vt:lpstr>Тема</vt:lpstr>
      </vt:variant>
      <vt:variant>
        <vt:i4>14</vt:i4>
      </vt:variant>
      <vt:variant>
        <vt:lpstr>Заголовки слайдов</vt:lpstr>
      </vt:variant>
      <vt:variant>
        <vt:i4>34</vt:i4>
      </vt:variant>
    </vt:vector>
  </HeadingPairs>
  <TitlesOfParts>
    <vt:vector size="60" baseType="lpstr">
      <vt:lpstr>Times New Roman</vt:lpstr>
      <vt:lpstr>Arial</vt:lpstr>
      <vt:lpstr>Wingdings</vt:lpstr>
      <vt:lpstr>Calibri</vt:lpstr>
      <vt:lpstr>Tahoma</vt:lpstr>
      <vt:lpstr>Garamond</vt:lpstr>
      <vt:lpstr>Arial Black</vt:lpstr>
      <vt:lpstr>Blackadder ITC</vt:lpstr>
      <vt:lpstr>Monotype Corsiva</vt:lpstr>
      <vt:lpstr>Comic Sans MS</vt:lpstr>
      <vt:lpstr>Georgia</vt:lpstr>
      <vt:lpstr>Goudy Stout</vt:lpstr>
      <vt:lpstr>Capsules</vt:lpstr>
      <vt:lpstr>Maple</vt:lpstr>
      <vt:lpstr>Blends</vt:lpstr>
      <vt:lpstr>Edge</vt:lpstr>
      <vt:lpstr>Glass Layers</vt:lpstr>
      <vt:lpstr>Stream</vt:lpstr>
      <vt:lpstr>Fading Grid</vt:lpstr>
      <vt:lpstr>Slit</vt:lpstr>
      <vt:lpstr>Mountain Top</vt:lpstr>
      <vt:lpstr>Watermark</vt:lpstr>
      <vt:lpstr>Textured</vt:lpstr>
      <vt:lpstr>Оформление по умолчанию</vt:lpstr>
      <vt:lpstr>Network</vt:lpstr>
      <vt:lpstr>Fireworks</vt:lpstr>
      <vt:lpstr> Проект   урока  по  теме: «Строение   атома  и  ядра  атома»</vt:lpstr>
      <vt:lpstr>ГЛАВНАЯ  ЗАДАЧА  УРОКА</vt:lpstr>
      <vt:lpstr>ЦЕЛИ  УРОКА.</vt:lpstr>
      <vt:lpstr>Основополагающий  вопрос. </vt:lpstr>
      <vt:lpstr>Слайд 5</vt:lpstr>
      <vt:lpstr>От  простого  к  сложному.</vt:lpstr>
      <vt:lpstr>Одни  вещества  состоят  из  молекул.</vt:lpstr>
      <vt:lpstr>Другие  из  атомов.</vt:lpstr>
      <vt:lpstr>А  третьи  из  ионов.</vt:lpstr>
      <vt:lpstr>Слайд 10</vt:lpstr>
      <vt:lpstr>Из  чего  состоит  молекула  воды?</vt:lpstr>
      <vt:lpstr>Слайд 12</vt:lpstr>
      <vt:lpstr>Слайд 13</vt:lpstr>
      <vt:lpstr>II - проект:   Модели  атома, опыт  Резерфорда.</vt:lpstr>
      <vt:lpstr>Слайд 15</vt:lpstr>
      <vt:lpstr>Слайд 16</vt:lpstr>
      <vt:lpstr>Великий  английский  физик,  уроженец Новой Зеландии.</vt:lpstr>
      <vt:lpstr>Информация  о   α – частице.</vt:lpstr>
      <vt:lpstr>Слайд 19</vt:lpstr>
      <vt:lpstr>Результат  опыта.</vt:lpstr>
      <vt:lpstr>Слайд 21</vt:lpstr>
      <vt:lpstr>Отсюда  вытекала  планетарная  модель  атома.</vt:lpstr>
      <vt:lpstr>Слайд 23</vt:lpstr>
      <vt:lpstr>   3 проект. Протонно – нейтронная  модель      ядра атома. </vt:lpstr>
      <vt:lpstr>Что  же  мы  знаем?</vt:lpstr>
      <vt:lpstr> 1932 год – ученик Э.Резерфорда, английский  ученый  Д.Чедвик  открыл  нейтрон.</vt:lpstr>
      <vt:lpstr>                И вот она.</vt:lpstr>
      <vt:lpstr>γ -  кванты  приобретали  энергию</vt:lpstr>
      <vt:lpstr>Слайд 29</vt:lpstr>
      <vt:lpstr>Слайд 30</vt:lpstr>
      <vt:lpstr>Слайд 31</vt:lpstr>
      <vt:lpstr>Вытекает  формула</vt:lpstr>
      <vt:lpstr>НАЙДЕМ  ЧИСЛО  НЕЙТРОНОВ</vt:lpstr>
      <vt:lpstr>Слайд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   урока по  теме: «Строение   атома  и  ядра  атома»</dc:title>
  <dc:creator>vity</dc:creator>
  <cp:lastModifiedBy>Дарёна</cp:lastModifiedBy>
  <cp:revision>70</cp:revision>
  <dcterms:created xsi:type="dcterms:W3CDTF">2005-02-24T02:12:28Z</dcterms:created>
  <dcterms:modified xsi:type="dcterms:W3CDTF">2012-06-05T04:50:08Z</dcterms:modified>
</cp:coreProperties>
</file>