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69" r:id="rId4"/>
    <p:sldId id="265" r:id="rId5"/>
    <p:sldId id="266" r:id="rId6"/>
    <p:sldId id="260" r:id="rId7"/>
    <p:sldId id="267" r:id="rId8"/>
    <p:sldId id="261" r:id="rId9"/>
    <p:sldId id="268" r:id="rId10"/>
    <p:sldId id="26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1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4813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3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3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3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3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B4B9AC7-DBC9-47D2-839D-0F4CE26D3A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  <p:bldP spid="4813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81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DA8C1-CB4F-49BF-86A3-BA151D7B53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AFC21-8E02-4798-B19B-4E0CB3DE64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7F560E8C-E477-46C4-852F-4B29F90078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4CE1C-B584-4EB9-ABA4-0ECBB16A11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86656-FB3F-4838-AD4B-A42A63F699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BE632-C1F3-43E2-BFB6-A5DC3CE773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C0F1E-3671-4AF5-8694-2EDEF2F87D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896EE-7A96-4414-B637-558EB39712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9E8C0-9FAA-44F3-A968-8A1249ED2E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01D11-5306-4A96-A8A1-86D0CF51E5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C66F5-34AE-4FBB-BC3B-6BB5DD8573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710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0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1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1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1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1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1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8F9F8F-45F7-4C39-B752-7BEA0351D41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711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1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7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7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8" grpId="0"/>
      <p:bldP spid="4711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71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71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71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71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71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tipdoma.com/wp-content/uploads/2009/08/kope1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thumb/0/0c/Igloo.jpg/250px-Igloo.jp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2.static.slando.com/photos/live/11/derevyannye_doma_prestizhno_krasivo_ekologicheski_chisto_30737311_1_F.jpg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oralz.ru/sites/default/files/construction_of_houses06.jpg?130401896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vselyanin.ru/wp-content/uploads/2011/05/Yunak-Evleri-500x374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ddu75.minsk.edu.by/sm.aspx?uid=34278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asia-travel.uz/images/kyrgyzstan/kyrgizskie-tradici-yurta-2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thumbs.dreamstime.com/thumblarge_515/12774530545a47GR.jp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2/2a/Mokotakan3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-171450"/>
            <a:ext cx="8385175" cy="1431925"/>
          </a:xfrm>
        </p:spPr>
        <p:txBody>
          <a:bodyPr/>
          <a:lstStyle/>
          <a:p>
            <a:pPr algn="ctr"/>
            <a:r>
              <a:rPr lang="ru-RU" sz="4000">
                <a:latin typeface="Times New Roman" pitchFamily="18" charset="0"/>
              </a:rPr>
              <a:t>Дом из блоков - панельный</a:t>
            </a:r>
          </a:p>
        </p:txBody>
      </p:sp>
      <p:pic>
        <p:nvPicPr>
          <p:cNvPr id="4107" name="Picture 11" descr="kope1">
            <a:hlinkClick r:id="rId2"/>
          </p:cNvPr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692275" y="1125538"/>
            <a:ext cx="5610225" cy="55435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385175" cy="1431925"/>
          </a:xfrm>
        </p:spPr>
        <p:txBody>
          <a:bodyPr/>
          <a:lstStyle/>
          <a:p>
            <a:pPr algn="ctr"/>
            <a:r>
              <a:rPr lang="ru-RU" sz="4000">
                <a:latin typeface="Times New Roman" pitchFamily="18" charset="0"/>
              </a:rPr>
              <a:t>Иглу в Канаде</a:t>
            </a:r>
            <a:br>
              <a:rPr lang="ru-RU" sz="4000">
                <a:latin typeface="Times New Roman" pitchFamily="18" charset="0"/>
              </a:rPr>
            </a:br>
            <a:endParaRPr lang="ru-RU" sz="4000">
              <a:latin typeface="Times New Roman" pitchFamily="18" charset="0"/>
            </a:endParaRPr>
          </a:p>
        </p:txBody>
      </p:sp>
      <p:pic>
        <p:nvPicPr>
          <p:cNvPr id="22541" name="Picture 13" descr="250px-Iglo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1196975"/>
            <a:ext cx="7775575" cy="54292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395288" y="-242888"/>
            <a:ext cx="8385175" cy="1431926"/>
          </a:xfrm>
        </p:spPr>
        <p:txBody>
          <a:bodyPr/>
          <a:lstStyle/>
          <a:p>
            <a:pPr algn="ctr"/>
            <a:r>
              <a:rPr lang="ru-RU" sz="4000">
                <a:latin typeface="Times New Roman" pitchFamily="18" charset="0"/>
              </a:rPr>
              <a:t>Дом из дерева -деревянный</a:t>
            </a:r>
          </a:p>
        </p:txBody>
      </p:sp>
      <p:pic>
        <p:nvPicPr>
          <p:cNvPr id="9244" name="Picture 28" descr="derevyannye_doma_prestizhno_krasivo_ekologicheski_chisto_30737311_1_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1125538"/>
            <a:ext cx="7416800" cy="550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-171450"/>
            <a:ext cx="8385175" cy="1431925"/>
          </a:xfrm>
        </p:spPr>
        <p:txBody>
          <a:bodyPr/>
          <a:lstStyle/>
          <a:p>
            <a:pPr algn="ctr"/>
            <a:r>
              <a:rPr lang="ru-RU" sz="4000">
                <a:latin typeface="Times New Roman" pitchFamily="18" charset="0"/>
              </a:rPr>
              <a:t>Дом из кирпича - кирпичный</a:t>
            </a:r>
          </a:p>
        </p:txBody>
      </p:sp>
      <p:pic>
        <p:nvPicPr>
          <p:cNvPr id="38916" name="Picture 4" descr="construction_of_houses06">
            <a:hlinkClick r:id="rId2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42988" y="1412875"/>
            <a:ext cx="7237412" cy="5165725"/>
          </a:xfrm>
          <a:noFill/>
          <a:ln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ctr"/>
            <a:r>
              <a:rPr lang="ru-RU">
                <a:solidFill>
                  <a:schemeClr val="tx1"/>
                </a:solidFill>
                <a:latin typeface="Comic Sans MS" pitchFamily="66" charset="0"/>
              </a:rPr>
              <a:t>      </a:t>
            </a:r>
            <a:r>
              <a:rPr lang="ru-RU" sz="4000">
                <a:solidFill>
                  <a:schemeClr val="tx1"/>
                </a:solidFill>
                <a:effectLst/>
                <a:latin typeface="Times New Roman" pitchFamily="18" charset="0"/>
              </a:rPr>
              <a:t>Строительные профессии</a:t>
            </a: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395288" y="1531938"/>
            <a:ext cx="7815262" cy="5326062"/>
            <a:chOff x="283" y="754"/>
            <a:chExt cx="4923" cy="3355"/>
          </a:xfrm>
        </p:grpSpPr>
        <p:pic>
          <p:nvPicPr>
            <p:cNvPr id="30725" name="Picture 5" descr="17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85" y="754"/>
              <a:ext cx="1360" cy="1172"/>
            </a:xfrm>
            <a:prstGeom prst="rect">
              <a:avLst/>
            </a:prstGeom>
            <a:noFill/>
          </p:spPr>
        </p:pic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283" y="1836"/>
              <a:ext cx="1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>
                  <a:latin typeface="Times New Roman" pitchFamily="18" charset="0"/>
                </a:rPr>
                <a:t>Каменщик</a:t>
              </a:r>
            </a:p>
          </p:txBody>
        </p:sp>
        <p:pic>
          <p:nvPicPr>
            <p:cNvPr id="30727" name="Picture 7" descr="4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242" y="754"/>
              <a:ext cx="1001" cy="1451"/>
            </a:xfrm>
            <a:prstGeom prst="rect">
              <a:avLst/>
            </a:prstGeom>
            <a:noFill/>
          </p:spPr>
        </p:pic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2293" y="2111"/>
              <a:ext cx="8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>
                  <a:latin typeface="Times New Roman" pitchFamily="18" charset="0"/>
                </a:rPr>
                <a:t>Маляр</a:t>
              </a:r>
            </a:p>
          </p:txBody>
        </p:sp>
        <p:pic>
          <p:nvPicPr>
            <p:cNvPr id="30729" name="Picture 9" descr="4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907" y="845"/>
              <a:ext cx="1293" cy="1315"/>
            </a:xfrm>
            <a:prstGeom prst="rect">
              <a:avLst/>
            </a:prstGeom>
            <a:noFill/>
          </p:spPr>
        </p:pic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3833" y="2111"/>
              <a:ext cx="137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>
                  <a:latin typeface="Times New Roman" pitchFamily="18" charset="0"/>
                </a:rPr>
                <a:t>Крановщик</a:t>
              </a:r>
            </a:p>
          </p:txBody>
        </p:sp>
        <p:pic>
          <p:nvPicPr>
            <p:cNvPr id="30731" name="Picture 11" descr="4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31" y="2296"/>
              <a:ext cx="1234" cy="1294"/>
            </a:xfrm>
            <a:prstGeom prst="rect">
              <a:avLst/>
            </a:prstGeom>
            <a:noFill/>
          </p:spPr>
        </p:pic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385" y="3653"/>
              <a:ext cx="110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>
                  <a:latin typeface="Times New Roman" pitchFamily="18" charset="0"/>
                </a:rPr>
                <a:t>Сварщик</a:t>
              </a:r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3969" y="3744"/>
              <a:ext cx="106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>
                  <a:latin typeface="Times New Roman" pitchFamily="18" charset="0"/>
                </a:rPr>
                <a:t>Плотник</a:t>
              </a:r>
            </a:p>
          </p:txBody>
        </p:sp>
        <p:pic>
          <p:nvPicPr>
            <p:cNvPr id="30734" name="Picture 14" descr="4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059" y="2523"/>
              <a:ext cx="1010" cy="1270"/>
            </a:xfrm>
            <a:prstGeom prst="rect">
              <a:avLst/>
            </a:prstGeom>
            <a:noFill/>
          </p:spPr>
        </p:pic>
        <p:sp>
          <p:nvSpPr>
            <p:cNvPr id="30735" name="Text Box 15"/>
            <p:cNvSpPr txBox="1">
              <a:spLocks noChangeArrowheads="1"/>
            </p:cNvSpPr>
            <p:nvPr/>
          </p:nvSpPr>
          <p:spPr bwMode="auto">
            <a:xfrm>
              <a:off x="1973" y="3698"/>
              <a:ext cx="154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>
                  <a:latin typeface="Times New Roman" pitchFamily="18" charset="0"/>
                </a:rPr>
                <a:t>Монтажники</a:t>
              </a:r>
            </a:p>
          </p:txBody>
        </p:sp>
        <p:pic>
          <p:nvPicPr>
            <p:cNvPr id="30736" name="Picture 16" descr="47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927" y="2478"/>
              <a:ext cx="1648" cy="117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-171450"/>
            <a:ext cx="8385175" cy="1431925"/>
          </a:xfrm>
        </p:spPr>
        <p:txBody>
          <a:bodyPr/>
          <a:lstStyle/>
          <a:p>
            <a:pPr algn="ctr"/>
            <a:r>
              <a:rPr lang="ru-RU" sz="4000">
                <a:latin typeface="Times New Roman" pitchFamily="18" charset="0"/>
              </a:rPr>
              <a:t>Дом –пещера в Турции</a:t>
            </a:r>
          </a:p>
        </p:txBody>
      </p:sp>
      <p:pic>
        <p:nvPicPr>
          <p:cNvPr id="34820" name="Picture 4" descr="Yunak-Evleri-500x374">
            <a:hlinkClick r:id="rId2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00113" y="1341438"/>
            <a:ext cx="7127875" cy="5335587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850" y="188913"/>
            <a:ext cx="8229600" cy="45259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 b="1">
                <a:latin typeface="Times New Roman" pitchFamily="18" charset="0"/>
              </a:rPr>
              <a:t>Каменный дом в Африке</a:t>
            </a:r>
          </a:p>
        </p:txBody>
      </p:sp>
      <p:pic>
        <p:nvPicPr>
          <p:cNvPr id="17415" name="Picture 7" descr="s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981075"/>
            <a:ext cx="5135563" cy="5724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385175" cy="1431925"/>
          </a:xfrm>
        </p:spPr>
        <p:txBody>
          <a:bodyPr/>
          <a:lstStyle/>
          <a:p>
            <a:pPr algn="ctr"/>
            <a:r>
              <a:rPr lang="ru-RU" sz="4000">
                <a:latin typeface="Times New Roman" pitchFamily="18" charset="0"/>
              </a:rPr>
              <a:t>Юрта в Азии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36868" name="Picture 4" descr="kyrgizskie-tradici-yurta-2">
            <a:hlinkClick r:id="rId2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7950" y="1628775"/>
            <a:ext cx="8855075" cy="5010150"/>
          </a:xfrm>
          <a:noFill/>
          <a:ln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algn="ctr"/>
            <a:r>
              <a:rPr lang="ru-RU" sz="4000">
                <a:latin typeface="Times New Roman" pitchFamily="18" charset="0"/>
              </a:rPr>
              <a:t>Хижина из бамбука и тростника в Тайланде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pic>
        <p:nvPicPr>
          <p:cNvPr id="19464" name="Picture 8" descr="12774530545a47G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5" y="1125538"/>
            <a:ext cx="3709988" cy="5581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-242888"/>
            <a:ext cx="8385175" cy="1431926"/>
          </a:xfrm>
        </p:spPr>
        <p:txBody>
          <a:bodyPr/>
          <a:lstStyle/>
          <a:p>
            <a:pPr algn="ctr"/>
            <a:r>
              <a:rPr lang="ru-RU" sz="4000">
                <a:latin typeface="Times New Roman" pitchFamily="18" charset="0"/>
              </a:rPr>
              <a:t>Вигвам в Индии</a:t>
            </a:r>
          </a:p>
        </p:txBody>
      </p:sp>
      <p:pic>
        <p:nvPicPr>
          <p:cNvPr id="37892" name="Picture 4" descr="Mokotakan3">
            <a:hlinkClick r:id="rId2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27088" y="1125538"/>
            <a:ext cx="7343775" cy="5508625"/>
          </a:xfrm>
          <a:noFill/>
          <a:ln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151</TotalTime>
  <Words>49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Comic Sans MS</vt:lpstr>
      <vt:lpstr>Times New Roman</vt:lpstr>
      <vt:lpstr>Garamond</vt:lpstr>
      <vt:lpstr>Wingdings</vt:lpstr>
      <vt:lpstr>Arial Black</vt:lpstr>
      <vt:lpstr>Трава</vt:lpstr>
      <vt:lpstr>Дом из блоков - панельный</vt:lpstr>
      <vt:lpstr>Дом из дерева -деревянный</vt:lpstr>
      <vt:lpstr>Дом из кирпича - кирпичный</vt:lpstr>
      <vt:lpstr>      Строительные профессии</vt:lpstr>
      <vt:lpstr>Дом –пещера в Турции</vt:lpstr>
      <vt:lpstr>Слайд 6</vt:lpstr>
      <vt:lpstr>Юрта в Азии </vt:lpstr>
      <vt:lpstr>Хижина из бамбука и тростника в Тайланде </vt:lpstr>
      <vt:lpstr>Вигвам в Индии</vt:lpstr>
      <vt:lpstr>Иглу в Канаде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</dc:title>
  <dc:creator>миша</dc:creator>
  <cp:lastModifiedBy>Дарёна</cp:lastModifiedBy>
  <cp:revision>14</cp:revision>
  <dcterms:created xsi:type="dcterms:W3CDTF">2011-11-22T01:54:11Z</dcterms:created>
  <dcterms:modified xsi:type="dcterms:W3CDTF">2012-03-29T12:39:11Z</dcterms:modified>
</cp:coreProperties>
</file>