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51" autoAdjust="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Берегите, люди, эту красоту!</a:t>
            </a:r>
            <a:endParaRPr lang="ru-RU" i="1" dirty="0"/>
          </a:p>
        </p:txBody>
      </p:sp>
      <p:pic>
        <p:nvPicPr>
          <p:cNvPr id="1026" name="Picture 2" descr="C:\Documents and Settings\Администратор\Рабочий стол\oboi-na.ru_20110320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4572032" cy="4044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Охраняемые растения.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берегите люди\гвоздика поле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857364"/>
            <a:ext cx="2602748" cy="1953076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берегите люди\колокольчик персиколист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1638" y="1857365"/>
            <a:ext cx="2092073" cy="3000396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берегите люди\любка двулистн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1928802"/>
            <a:ext cx="2000264" cy="2667019"/>
          </a:xfrm>
          <a:prstGeom prst="rect">
            <a:avLst/>
          </a:prstGeom>
          <a:noFill/>
        </p:spPr>
      </p:pic>
      <p:pic>
        <p:nvPicPr>
          <p:cNvPr id="5126" name="Picture 6" descr="C:\Documents and Settings\Администратор\Рабочий стол\im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71942"/>
            <a:ext cx="2919921" cy="234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Красную книгу…</a:t>
            </a:r>
            <a:endParaRPr lang="ru-RU" dirty="0"/>
          </a:p>
        </p:txBody>
      </p:sp>
      <p:pic>
        <p:nvPicPr>
          <p:cNvPr id="6146" name="Picture 2" descr="C:\Documents and Settings\Администратор\Рабочий стол\берегите люди\ятрышник шелемонос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3"/>
            <a:ext cx="2035983" cy="2714644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берегите люди\надбородник безлист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00240"/>
            <a:ext cx="2357454" cy="1772805"/>
          </a:xfrm>
          <a:prstGeom prst="rect">
            <a:avLst/>
          </a:prstGeom>
          <a:noFill/>
        </p:spPr>
      </p:pic>
      <p:pic>
        <p:nvPicPr>
          <p:cNvPr id="6148" name="Picture 4" descr="C:\Documents and Settings\Администратор\Рабочий стол\берегите люди\офрис насекомоядн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928802"/>
            <a:ext cx="1764921" cy="2651523"/>
          </a:xfrm>
          <a:prstGeom prst="rect">
            <a:avLst/>
          </a:prstGeom>
          <a:noFill/>
        </p:spPr>
      </p:pic>
      <p:pic>
        <p:nvPicPr>
          <p:cNvPr id="6149" name="Picture 5" descr="C:\Documents and Settings\Администратор\Рабочий стол\берегите люди\венерин башмачо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071942"/>
            <a:ext cx="3028935" cy="22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И. Шишкин – «Перед грозой»</a:t>
            </a:r>
            <a:endParaRPr lang="ru-RU" dirty="0"/>
          </a:p>
        </p:txBody>
      </p:sp>
      <p:pic>
        <p:nvPicPr>
          <p:cNvPr id="5" name="Рисунок 4" descr="И.Шишкина «Перед грозой»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706" b="77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И. Левитан – «Золотая осень»</a:t>
            </a:r>
            <a:endParaRPr lang="ru-RU" dirty="0"/>
          </a:p>
        </p:txBody>
      </p:sp>
      <p:pic>
        <p:nvPicPr>
          <p:cNvPr id="7" name="Содержимое 6" descr="И.Левитана  «Золотая осень»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47925" y="3668280"/>
            <a:ext cx="2971800" cy="183242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И. Шишкин – «Золотая осень»</a:t>
            </a:r>
            <a:endParaRPr lang="ru-RU" dirty="0"/>
          </a:p>
        </p:txBody>
      </p:sp>
      <p:pic>
        <p:nvPicPr>
          <p:cNvPr id="8" name="Содержимое 7" descr="image00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15000" y="3714766"/>
            <a:ext cx="2971800" cy="1846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И. Грабарь – «Февральская лазурь»</a:t>
            </a:r>
            <a:endParaRPr lang="ru-RU" dirty="0"/>
          </a:p>
        </p:txBody>
      </p:sp>
      <p:pic>
        <p:nvPicPr>
          <p:cNvPr id="7" name="Содержимое 6" descr="И. Грабаря «Февральская лазурь», 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8655" y="3136900"/>
            <a:ext cx="1750340" cy="30003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И. Шишкин – «Зимний лес»</a:t>
            </a:r>
            <a:endParaRPr lang="ru-RU" dirty="0"/>
          </a:p>
        </p:txBody>
      </p:sp>
      <p:pic>
        <p:nvPicPr>
          <p:cNvPr id="8" name="Содержимое 7" descr="И. Шишкина «Зимний лес» 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46079" y="3136900"/>
            <a:ext cx="2509641" cy="3001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Берегите, любите, охраняйте природу!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«…придите к ней, когда у вас печаль</a:t>
            </a:r>
          </a:p>
          <a:p>
            <a:r>
              <a:rPr lang="ru-RU" dirty="0" smtClean="0"/>
              <a:t>И мудрая, врачуя вашу душу, </a:t>
            </a:r>
          </a:p>
          <a:p>
            <a:r>
              <a:rPr lang="ru-RU" dirty="0" smtClean="0"/>
              <a:t>Природа распахнет пред вами даль,</a:t>
            </a:r>
          </a:p>
          <a:p>
            <a:r>
              <a:rPr lang="ru-RU" dirty="0" smtClean="0"/>
              <a:t>И ветром, как рукой, слезу осушит».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mg_385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5079" y="2298700"/>
            <a:ext cx="2551642" cy="3827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 урока</a:t>
            </a:r>
            <a:r>
              <a:rPr lang="ru-RU" i="1" dirty="0" smtClean="0"/>
              <a:t>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Закрепить и расширить  знания о растениях, о характерных признаках каждого времени года, пробудить желание беречь и охранять природу, познакомить с произведениями художников и поэтов, писавших о природе. 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4888777782b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429132"/>
            <a:ext cx="2624649" cy="19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урока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1.Вовлечение детей в природоохранную деятельность.</a:t>
            </a:r>
          </a:p>
          <a:p>
            <a:r>
              <a:rPr lang="ru-RU" dirty="0" smtClean="0"/>
              <a:t>2.Воспитание любви и бережного отношения к природе.</a:t>
            </a:r>
          </a:p>
          <a:p>
            <a:r>
              <a:rPr lang="ru-RU" dirty="0" smtClean="0"/>
              <a:t>3.Воспитание эколого-эстетической культуры: умение видеть, ценить красоту в любое время года.</a:t>
            </a:r>
          </a:p>
          <a:p>
            <a:r>
              <a:rPr lang="ru-RU" dirty="0" smtClean="0"/>
              <a:t>4.Воспитание чувства патриотизма.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spiritual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33790"/>
            <a:ext cx="2389409" cy="1595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Её величество природа.</a:t>
            </a:r>
            <a:endParaRPr lang="ru-RU" dirty="0"/>
          </a:p>
        </p:txBody>
      </p:sp>
      <p:pic>
        <p:nvPicPr>
          <p:cNvPr id="5" name="Рисунок 4" descr="IMGP2242_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235" b="52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Весна идёт, весне дорогу…</a:t>
            </a:r>
            <a:endParaRPr lang="ru-RU" dirty="0"/>
          </a:p>
        </p:txBody>
      </p:sp>
      <p:pic>
        <p:nvPicPr>
          <p:cNvPr id="5" name="Рисунок 4" descr="34828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866" b="886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 Саврасов – «Грачи прилетели»</a:t>
            </a:r>
            <a:endParaRPr lang="ru-RU" dirty="0"/>
          </a:p>
        </p:txBody>
      </p:sp>
      <p:pic>
        <p:nvPicPr>
          <p:cNvPr id="7" name="Содержимое 6" descr="savrasov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82431" y="3136900"/>
            <a:ext cx="2302788" cy="30003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И. Левитан - «Большая вода»</a:t>
            </a:r>
            <a:endParaRPr lang="ru-RU" dirty="0"/>
          </a:p>
        </p:txBody>
      </p:sp>
      <p:pic>
        <p:nvPicPr>
          <p:cNvPr id="8" name="Содержимое 7" descr="high-water____18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26181" y="3136900"/>
            <a:ext cx="2549438" cy="3001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Весенние цветы.</a:t>
            </a:r>
            <a:endParaRPr lang="ru-RU" dirty="0"/>
          </a:p>
        </p:txBody>
      </p:sp>
      <p:pic>
        <p:nvPicPr>
          <p:cNvPr id="5" name="Рисунок 4" descr="The-first-flowers-of-spring_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833" b="88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Охраняемые первоцветы.</a:t>
            </a:r>
            <a:endParaRPr lang="ru-RU" dirty="0"/>
          </a:p>
        </p:txBody>
      </p:sp>
      <p:pic>
        <p:nvPicPr>
          <p:cNvPr id="4101" name="Picture 5" descr="C:\Documents and Settings\Администратор\Рабочий стол\берегите люди\купаль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857364"/>
            <a:ext cx="2475309" cy="2263876"/>
          </a:xfrm>
          <a:prstGeom prst="rect">
            <a:avLst/>
          </a:prstGeom>
          <a:noFill/>
        </p:spPr>
      </p:pic>
      <p:pic>
        <p:nvPicPr>
          <p:cNvPr id="4102" name="Picture 6" descr="C:\Documents and Settings\Администратор\Рабочий стол\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2275901" cy="2224693"/>
          </a:xfrm>
          <a:prstGeom prst="rect">
            <a:avLst/>
          </a:prstGeom>
          <a:noFill/>
        </p:spPr>
      </p:pic>
      <p:pic>
        <p:nvPicPr>
          <p:cNvPr id="4103" name="Picture 7" descr="C:\Documents and Settings\Администратор\Рабочий стол\Convalla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857364"/>
            <a:ext cx="2222490" cy="2222490"/>
          </a:xfrm>
          <a:prstGeom prst="rect">
            <a:avLst/>
          </a:prstGeom>
          <a:noFill/>
        </p:spPr>
      </p:pic>
      <p:pic>
        <p:nvPicPr>
          <p:cNvPr id="4104" name="Picture 8" descr="C:\Documents and Settings\Администратор\Рабочий стол\1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8450" y="4243388"/>
            <a:ext cx="2544763" cy="1905000"/>
          </a:xfrm>
          <a:prstGeom prst="rect">
            <a:avLst/>
          </a:prstGeom>
          <a:noFill/>
        </p:spPr>
      </p:pic>
      <p:pic>
        <p:nvPicPr>
          <p:cNvPr id="4105" name="Picture 9" descr="C:\Documents and Settings\Администратор\Рабочий стол\cv_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286256"/>
            <a:ext cx="2329202" cy="1951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Лето, лето…</a:t>
            </a:r>
            <a:endParaRPr lang="ru-RU" dirty="0"/>
          </a:p>
        </p:txBody>
      </p:sp>
      <p:pic>
        <p:nvPicPr>
          <p:cNvPr id="5" name="Рисунок 4" descr="cv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833" b="88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od_theme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62</TotalTime>
  <Words>198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Theme_Mod_theme</vt:lpstr>
      <vt:lpstr>Берегите, люди, эту красоту!</vt:lpstr>
      <vt:lpstr>Цель урока:</vt:lpstr>
      <vt:lpstr>Задачи урока:</vt:lpstr>
      <vt:lpstr>Её величество природа.</vt:lpstr>
      <vt:lpstr>Весна идёт, весне дорогу…</vt:lpstr>
      <vt:lpstr>Слайд 6</vt:lpstr>
      <vt:lpstr>Весенние цветы.</vt:lpstr>
      <vt:lpstr>Охраняемые первоцветы.</vt:lpstr>
      <vt:lpstr>Лето, лето…</vt:lpstr>
      <vt:lpstr>Охраняемые растения.</vt:lpstr>
      <vt:lpstr>В Красную книгу…</vt:lpstr>
      <vt:lpstr>И. Шишкин – «Перед грозой»</vt:lpstr>
      <vt:lpstr>Слайд 13</vt:lpstr>
      <vt:lpstr>Слайд 14</vt:lpstr>
      <vt:lpstr>Берегите, любите, охраняйте природу!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7</cp:revision>
  <dcterms:created xsi:type="dcterms:W3CDTF">2011-12-04T15:55:17Z</dcterms:created>
  <dcterms:modified xsi:type="dcterms:W3CDTF">2011-12-04T16:57:32Z</dcterms:modified>
</cp:coreProperties>
</file>