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7" r:id="rId2"/>
    <p:sldId id="261" r:id="rId3"/>
    <p:sldId id="257" r:id="rId4"/>
    <p:sldId id="258" r:id="rId5"/>
    <p:sldId id="288" r:id="rId6"/>
    <p:sldId id="260" r:id="rId7"/>
    <p:sldId id="259" r:id="rId8"/>
    <p:sldId id="262" r:id="rId9"/>
    <p:sldId id="263" r:id="rId10"/>
    <p:sldId id="269" r:id="rId11"/>
    <p:sldId id="270" r:id="rId12"/>
    <p:sldId id="271" r:id="rId13"/>
    <p:sldId id="272" r:id="rId14"/>
    <p:sldId id="264" r:id="rId15"/>
    <p:sldId id="265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6D25-C9F1-4D9E-A1C8-2EF5F22E61BD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6946-EB2E-4CA1-B5F6-949FB890B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EEB0-D5D9-4493-BA48-0E55EFAAB8C6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E24C-34BA-4A90-9AF1-07FC49541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4D03-B5B4-4498-A42E-934341908D50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38CA-2401-4408-A07E-4ABAF39DD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392A-DBC6-475D-9F3B-912CB0BB2F7D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96AA-FA30-4A52-9287-9177FF3D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8E75-A7D8-492A-95C9-F715A459E4AA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9CDC-CEBE-40FB-94B8-653FCD0BC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172A-EBFE-49F8-A941-A5768C61622E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D342-CDBE-4D0A-BD62-85682429A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AFF7-B8D2-47C7-A0C9-0B5D953885F3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8298-E3DF-4E73-A3CA-BF5C8F837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536D-96C0-4E39-BB26-08402BAD8EC1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C23F-2D73-46F1-A707-D36B361A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74D9-01B0-4743-B57D-5C6020682F92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B9C9-F069-4F96-A69E-45FB07C68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B108-2886-46D9-A2A0-2070A3FBBB11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7E8D-9F8B-4386-8C8C-8E1F3A9B6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CEBC-7B17-4182-AA1B-BF2C6EBC5B67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4633-C6DD-40AB-AB6F-C95A555A5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42E879-12B8-4E01-90FE-D28A1CA7211D}" type="datetimeFigureOut">
              <a:rPr lang="ru-RU"/>
              <a:pPr>
                <a:defRPr/>
              </a:pPr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6DC47-62C8-42EF-9668-B8FC2DFCB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61448" cy="604867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ОБРАЗОВАТЕЛЬНЫЙ ПРОЕКТ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«Мой славный город – Королев»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посвящен 75-летию города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2-10-11.34.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68885" cy="5976664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2-10-13.38.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83" y="326036"/>
            <a:ext cx="8538789" cy="6404092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2-10-13.43.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2-18-14.44.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4624"/>
            <a:ext cx="5040560" cy="6720746"/>
          </a:xfr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Выставка детских работ «Космические дали»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4-03-12-1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410" y="1412776"/>
            <a:ext cx="7200006" cy="5400005"/>
          </a:xfrm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3-12-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3-12-1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534726"/>
          </a:xfrm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05-13-12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88732"/>
          </a:xfrm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08-13-18-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40639" y="-900481"/>
            <a:ext cx="6534727" cy="8712969"/>
          </a:xfrm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08-13-20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1641" y="-891479"/>
            <a:ext cx="6480720" cy="8640959"/>
          </a:xfrm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Итоговые мероприятия в рамках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04357"/>
          </a:xfrm>
        </p:spPr>
        <p:txBody>
          <a:bodyPr/>
          <a:lstStyle/>
          <a:p>
            <a:r>
              <a:rPr lang="ru-RU" dirty="0" smtClean="0"/>
              <a:t>Пресс-конференция, посвященная 75-летию города</a:t>
            </a:r>
          </a:p>
          <a:p>
            <a:r>
              <a:rPr lang="ru-RU" dirty="0" smtClean="0"/>
              <a:t>Макет города Королев 100 лет спустя «Город моей мечты»</a:t>
            </a:r>
          </a:p>
          <a:p>
            <a:r>
              <a:rPr lang="ru-RU" dirty="0" smtClean="0"/>
              <a:t>Выставка детских работ, посвященная 75-летию города</a:t>
            </a:r>
          </a:p>
          <a:p>
            <a:r>
              <a:rPr lang="ru-RU" dirty="0" smtClean="0"/>
              <a:t>Выставка детских работ «Космические дали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08-13-21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08-14-15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040560" cy="6720746"/>
          </a:xfrm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3-04-10-15-03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4-07-1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4-09-1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5" descr="2014-06-18-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4" cy="6372708"/>
          </a:xfrm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12042010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18042008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52928" cy="6264696"/>
          </a:xfrm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p1000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426714"/>
          </a:xfrm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872208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Пресс-конференция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посвященная 75-летию </a:t>
            </a:r>
            <a:r>
              <a:rPr lang="ru-RU" sz="1800" dirty="0">
                <a:solidFill>
                  <a:schemeClr val="tx1"/>
                </a:solidFill>
              </a:rPr>
              <a:t>города </a:t>
            </a:r>
            <a:r>
              <a:rPr lang="ru-RU" sz="1800" dirty="0" smtClean="0">
                <a:solidFill>
                  <a:schemeClr val="tx1"/>
                </a:solidFill>
              </a:rPr>
              <a:t>Королева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Участники пресс-конференции: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Родители </a:t>
            </a:r>
            <a:r>
              <a:rPr lang="ru-RU" sz="1800" dirty="0" smtClean="0">
                <a:solidFill>
                  <a:schemeClr val="tx1"/>
                </a:solidFill>
              </a:rPr>
              <a:t>исполняли </a:t>
            </a:r>
            <a:r>
              <a:rPr lang="ru-RU" sz="1800" dirty="0">
                <a:solidFill>
                  <a:schemeClr val="tx1"/>
                </a:solidFill>
              </a:rPr>
              <a:t>роль представителей прессы. Дети </a:t>
            </a:r>
            <a:r>
              <a:rPr lang="ru-RU" sz="1800" dirty="0" smtClean="0">
                <a:solidFill>
                  <a:schemeClr val="tx1"/>
                </a:solidFill>
              </a:rPr>
              <a:t>исполняли </a:t>
            </a:r>
            <a:r>
              <a:rPr lang="ru-RU" sz="1800" dirty="0">
                <a:solidFill>
                  <a:schemeClr val="tx1"/>
                </a:solidFill>
              </a:rPr>
              <a:t>роль интервьюированных.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Содержимое 3" descr="press_conf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916113"/>
            <a:ext cx="707072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4392488" cy="15121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«Город моей мечты»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Макет </a:t>
            </a:r>
            <a:r>
              <a:rPr lang="ru-RU" sz="2000" dirty="0">
                <a:solidFill>
                  <a:schemeClr val="tx1"/>
                </a:solidFill>
              </a:rPr>
              <a:t>города </a:t>
            </a:r>
            <a:r>
              <a:rPr lang="ru-RU" sz="2000" dirty="0" smtClean="0">
                <a:solidFill>
                  <a:schemeClr val="tx1"/>
                </a:solidFill>
              </a:rPr>
              <a:t>Королев </a:t>
            </a:r>
            <a:r>
              <a:rPr lang="ru-RU" sz="2000" dirty="0">
                <a:solidFill>
                  <a:schemeClr val="tx1"/>
                </a:solidFill>
              </a:rPr>
              <a:t>100 лет спустя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создан детьми, педагогами и родителями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_9332_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672408" cy="648072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2425" y="3817938"/>
            <a:ext cx="914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5229225"/>
            <a:ext cx="914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513" y="5300663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51275" y="5300663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1275" y="3789363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323850" y="4724400"/>
            <a:ext cx="93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Счастье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395288" y="6237288"/>
            <a:ext cx="88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Знания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2051050" y="6308725"/>
            <a:ext cx="1157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Искусство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3924300" y="6237288"/>
            <a:ext cx="795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Семья</a:t>
            </a:r>
          </a:p>
        </p:txBody>
      </p: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3924300" y="4797425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Спорт</a:t>
            </a:r>
          </a:p>
        </p:txBody>
      </p:sp>
      <p:pic>
        <p:nvPicPr>
          <p:cNvPr id="29" name="Рисунок 28" descr="dsc_9332_r2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32656"/>
            <a:ext cx="1704968" cy="174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dsc_9332_r2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326123"/>
            <a:ext cx="1610350" cy="180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Содержимое 3" descr="dsc_9332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188640"/>
            <a:ext cx="360040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Содержимое 3" descr="dsc_9332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72472" y="341040"/>
            <a:ext cx="360040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Содержимое 3" descr="dsc_9332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3600" y="377280"/>
            <a:ext cx="360040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Содержимое 3" descr="dsc_9332_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96000" y="529680"/>
            <a:ext cx="360040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332656"/>
            <a:ext cx="3719590" cy="56886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макете представлена вселенная, современный королев и будущее королева в виде цветущего дерева на кроне которого есть все самое главное по мнению детей, которые создавали этот макет счастье,  семья, искусство, спорт и знания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4608512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dsc_9332_r2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374441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_9332_r2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88843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Выставка детских работ, посвященная 75-летию города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Содержимое 3" descr="2013-05-29-13-58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одержимое 4" descr="2013-10-18-13-34-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60635"/>
            <a:ext cx="8411633" cy="63087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2014-02-10-11.25.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19" cy="6048077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p1000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60648"/>
            <a:ext cx="8208912" cy="6048077"/>
          </a:xfrm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</TotalTime>
  <Words>98</Words>
  <Application>Microsoft Office PowerPoint</Application>
  <PresentationFormat>Экран (4:3)</PresentationFormat>
  <Paragraphs>17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ОБРАЗОВАТЕЛЬНЫЙ ПРОЕКТ «Мой славный город – Королев»    посвящен 75-летию города</vt:lpstr>
      <vt:lpstr>Итоговые мероприятия в рамках проекта</vt:lpstr>
      <vt:lpstr>  Пресс-конференция  посвященная 75-летию города Королева  Участники пресс-конференции: Родители исполняли роль представителей прессы. Дети исполняли роль интервьюированных. </vt:lpstr>
      <vt:lpstr> «Город моей мечты» Макет города Королев 100 лет спустя   создан детьми, педагогами и родителями  </vt:lpstr>
      <vt:lpstr>На макете представлена вселенная, современный королев и будущее королева в виде цветущего дерева на кроне которого есть все самое главное по мнению детей, которые создавали этот макет счастье,  семья, искусство, спорт и знания  </vt:lpstr>
      <vt:lpstr>Выставка детских работ, посвященная 75-летию города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Выставка детских работ «Космические дали»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«Мой славный город – Королев» для детей старшего дошкольного возраста (подготовительная к школе группа)</dc:title>
  <dc:creator>ИРИНА ВАСИЛЬЕВНА</dc:creator>
  <cp:lastModifiedBy>ИРИНА ВАСИЛЬЕВНА</cp:lastModifiedBy>
  <cp:revision>31</cp:revision>
  <dcterms:created xsi:type="dcterms:W3CDTF">2014-08-05T02:51:29Z</dcterms:created>
  <dcterms:modified xsi:type="dcterms:W3CDTF">2016-02-06T07:12:20Z</dcterms:modified>
</cp:coreProperties>
</file>