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2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791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032B3E4-6856-41F7-8D82-36E9F6A9B74F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531AA17-99C6-4DF5-B482-22C324E574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27656-8CFD-47DC-8289-53034371B24C}" type="datetime1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24F80-FFC8-4ACD-9FEA-2963E7BC5F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4D808-4FA0-4C45-8D76-D21A5C79C3BF}" type="datetime1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3232B-3358-4718-B7C9-F764A051FA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93783-64A0-4CC0-905B-49740FF8DA26}" type="datetime1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7F6C8-1EB8-4258-9A34-6D47EB01DA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CB474-9783-42EF-A423-A29ED46EC0CE}" type="datetime1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A1BDC-3DE3-4D0A-B975-0352B9D778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8AFCC-83CD-446A-B170-ECCD3CE6CE45}" type="datetime1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95B52-8FAD-4D5C-953C-C39880215C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996F8-6C82-4151-B67D-D0786914CF4D}" type="datetime1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E81F1-693F-4524-A807-47D5A19370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7EC5C-759E-43E0-B1D6-8D9D363FDE70}" type="datetime1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48CA1-A1FA-47AE-B0B4-0CB3C16598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F99BD-1537-4AE4-B6BE-CCFBB1BB47BF}" type="datetime1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29735-984E-4B4C-83BD-0743FE3A4D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F8584-8A1E-4847-B215-408407F5C8A9}" type="datetime1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49ECF-9C03-4E79-8EFB-5B469EBECB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2711B-F4C1-47D2-A658-F4FFD4C0176B}" type="datetime1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7795B-F0D4-4947-8B2A-D7BEFA82F8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F0DB1-177E-4D6B-A767-D53C6317D661}" type="datetime1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CD5B5-17A7-4CBA-8789-1211B346AE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CBDB7B-2933-4649-A131-1DD047407C16}" type="datetime1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FC3274F-51CA-4734-9953-CC48EC2E8B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download-multimedia.com/index.htm?id_pages_nav=821&amp;id_photo_nav=4979" TargetMode="External"/><Relationship Id="rId13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12" Type="http://schemas.openxmlformats.org/officeDocument/2006/relationships/hyperlink" Target="http://download-multimedia.com/index.htm?id_pages_nav=394&amp;id_photo_nav=11212" TargetMode="External"/><Relationship Id="rId2" Type="http://schemas.openxmlformats.org/officeDocument/2006/relationships/hyperlink" Target="http://download-multimedia.com/index.htm?id_pages_nav=240&amp;id_photo_nav=4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ownload-multimedia.com/index.htm?id_pages_nav=412&amp;id_photo_nav=5509" TargetMode="External"/><Relationship Id="rId11" Type="http://schemas.openxmlformats.org/officeDocument/2006/relationships/image" Target="../media/image10.jpeg"/><Relationship Id="rId5" Type="http://schemas.openxmlformats.org/officeDocument/2006/relationships/image" Target="../media/image7.jpeg"/><Relationship Id="rId10" Type="http://schemas.openxmlformats.org/officeDocument/2006/relationships/hyperlink" Target="http://download-multimedia.com/index.htm?id_pages_nav=387&amp;id_photo_nav=11174" TargetMode="External"/><Relationship Id="rId4" Type="http://schemas.openxmlformats.org/officeDocument/2006/relationships/hyperlink" Target="http://download-multimedia.com/index.htm?id_pages_nav=109&amp;id_photo_nav=7413" TargetMode="External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ый треугольник 4"/>
          <p:cNvSpPr/>
          <p:nvPr/>
        </p:nvSpPr>
        <p:spPr>
          <a:xfrm flipV="1">
            <a:off x="0" y="0"/>
            <a:ext cx="8001000" cy="6858000"/>
          </a:xfrm>
          <a:prstGeom prst="rtTriangle">
            <a:avLst/>
          </a:prstGeom>
          <a:blipFill dpi="0" rotWithShape="1">
            <a:blip r:embed="rId3" cstate="print">
              <a:alphaModFix amt="94000"/>
            </a:blip>
            <a:srcRect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86116" y="4214818"/>
            <a:ext cx="5857884" cy="17145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Урок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русского языка.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Имя прилагательное.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 класс.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Школа России.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2909618" flipH="1">
            <a:off x="3905228" y="-1812572"/>
            <a:ext cx="119129" cy="10483144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 rot="20815945">
            <a:off x="2735263" y="2422525"/>
            <a:ext cx="1463675" cy="2246313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</a:t>
            </a:r>
            <a:endParaRPr lang="ru-RU" sz="14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0"/>
          <p:cNvSpPr txBox="1"/>
          <p:nvPr/>
        </p:nvSpPr>
        <p:spPr>
          <a:xfrm rot="20983810">
            <a:off x="760413" y="4186238"/>
            <a:ext cx="1481137" cy="224631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0" b="1" dirty="0" smtClean="0">
                <a:solidFill>
                  <a:srgbClr val="F5791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</a:t>
            </a:r>
            <a:endParaRPr lang="ru-RU" sz="14000" b="1" dirty="0">
              <a:solidFill>
                <a:srgbClr val="F5791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0"/>
          <p:cNvSpPr txBox="1"/>
          <p:nvPr/>
        </p:nvSpPr>
        <p:spPr>
          <a:xfrm rot="20314623">
            <a:off x="5441950" y="633413"/>
            <a:ext cx="1474788" cy="224631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</a:t>
            </a:r>
            <a:endParaRPr lang="ru-RU" sz="1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0"/>
          <p:cNvSpPr txBox="1"/>
          <p:nvPr/>
        </p:nvSpPr>
        <p:spPr>
          <a:xfrm rot="21443890">
            <a:off x="1550988" y="3532188"/>
            <a:ext cx="1474787" cy="22479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</a:t>
            </a:r>
            <a:endParaRPr lang="ru-RU" sz="1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0"/>
          <p:cNvSpPr txBox="1"/>
          <p:nvPr/>
        </p:nvSpPr>
        <p:spPr>
          <a:xfrm rot="20736033">
            <a:off x="2398713" y="2935288"/>
            <a:ext cx="1482725" cy="224631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0" b="1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</a:t>
            </a:r>
            <a:endParaRPr lang="ru-RU" sz="14000" b="1" dirty="0">
              <a:ln w="11430"/>
              <a:solidFill>
                <a:srgbClr val="0070C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0"/>
          <p:cNvSpPr txBox="1"/>
          <p:nvPr/>
        </p:nvSpPr>
        <p:spPr>
          <a:xfrm rot="20803648">
            <a:off x="4019550" y="1535113"/>
            <a:ext cx="1806575" cy="224631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Ж</a:t>
            </a:r>
            <a:endParaRPr lang="ru-RU" sz="14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0"/>
          <p:cNvSpPr txBox="1"/>
          <p:nvPr/>
        </p:nvSpPr>
        <p:spPr>
          <a:xfrm rot="21292455">
            <a:off x="3668713" y="2128838"/>
            <a:ext cx="1382712" cy="224631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Е</a:t>
            </a:r>
            <a:endParaRPr lang="ru-RU" sz="14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0"/>
          <p:cNvSpPr txBox="1"/>
          <p:nvPr/>
        </p:nvSpPr>
        <p:spPr>
          <a:xfrm rot="21082940">
            <a:off x="4803775" y="1157288"/>
            <a:ext cx="1311275" cy="2246312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</a:t>
            </a:r>
            <a:endParaRPr lang="ru-RU" sz="1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63" name="Picture 3" descr="H:\Documents and Settings\Aida\Рабочий стол\НОвая ГРАФИКА сборник\КАРТИНКИ СБОРНИК_ школьные\s46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100" y="1142984"/>
            <a:ext cx="2028825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0"/>
          <p:cNvSpPr txBox="1"/>
          <p:nvPr/>
        </p:nvSpPr>
        <p:spPr>
          <a:xfrm>
            <a:off x="6143625" y="0"/>
            <a:ext cx="1436688" cy="2246313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</a:t>
            </a:r>
            <a:endParaRPr lang="ru-RU" sz="1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10"/>
          <p:cNvSpPr txBox="1"/>
          <p:nvPr/>
        </p:nvSpPr>
        <p:spPr>
          <a:xfrm rot="20983810">
            <a:off x="315913" y="601663"/>
            <a:ext cx="35083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5791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</a:t>
            </a:r>
            <a:endParaRPr lang="ru-RU" b="1" dirty="0">
              <a:solidFill>
                <a:srgbClr val="F5791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10"/>
          <p:cNvSpPr txBox="1"/>
          <p:nvPr/>
        </p:nvSpPr>
        <p:spPr>
          <a:xfrm rot="21443890">
            <a:off x="936625" y="436563"/>
            <a:ext cx="3508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 rot="20736033">
            <a:off x="1397000" y="466725"/>
            <a:ext cx="3524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</a:t>
            </a:r>
            <a:endParaRPr lang="ru-RU" b="1" dirty="0">
              <a:ln w="11430"/>
              <a:solidFill>
                <a:srgbClr val="0070C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10"/>
          <p:cNvSpPr txBox="1"/>
          <p:nvPr/>
        </p:nvSpPr>
        <p:spPr>
          <a:xfrm rot="20803648">
            <a:off x="2036763" y="682625"/>
            <a:ext cx="3937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Ж</a:t>
            </a:r>
            <a:endParaRPr lang="ru-RU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10"/>
          <p:cNvSpPr txBox="1"/>
          <p:nvPr/>
        </p:nvSpPr>
        <p:spPr>
          <a:xfrm rot="21082940">
            <a:off x="3168650" y="522288"/>
            <a:ext cx="3286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10"/>
          <p:cNvSpPr txBox="1"/>
          <p:nvPr/>
        </p:nvSpPr>
        <p:spPr>
          <a:xfrm rot="21292455">
            <a:off x="2587625" y="508000"/>
            <a:ext cx="190500" cy="3698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Е</a:t>
            </a:r>
            <a:endParaRPr lang="ru-RU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10"/>
          <p:cNvSpPr txBox="1"/>
          <p:nvPr/>
        </p:nvSpPr>
        <p:spPr>
          <a:xfrm>
            <a:off x="3578225" y="207963"/>
            <a:ext cx="563563" cy="368300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</a:t>
            </a:r>
            <a:endParaRPr lang="ru-RU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2" grpId="1"/>
      <p:bldP spid="17" grpId="0"/>
      <p:bldP spid="17" grpId="1"/>
      <p:bldP spid="13" grpId="0"/>
      <p:bldP spid="13" grpId="1"/>
      <p:bldP spid="10" grpId="0"/>
      <p:bldP spid="10" grpId="1"/>
      <p:bldP spid="15" grpId="0"/>
      <p:bldP spid="15" grpId="1"/>
      <p:bldP spid="14" grpId="0"/>
      <p:bldP spid="14" grpId="1"/>
      <p:bldP spid="16" grpId="0"/>
      <p:bldP spid="16" grpId="1"/>
      <p:bldP spid="18" grpId="0"/>
      <p:bldP spid="18" grpId="1"/>
      <p:bldP spid="41" grpId="0"/>
      <p:bldP spid="42" grpId="0"/>
      <p:bldP spid="42" grpId="1"/>
      <p:bldP spid="43" grpId="0"/>
      <p:bldP spid="43" grpId="1"/>
      <p:bldP spid="44" grpId="0"/>
      <p:bldP spid="45" grpId="0"/>
      <p:bldP spid="46" grpId="0"/>
      <p:bldP spid="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Зачеркни «ненужную» букву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00108"/>
            <a:ext cx="8858280" cy="528641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sz="4000" b="1" dirty="0" smtClean="0"/>
              <a:t>М    </a:t>
            </a:r>
            <a:r>
              <a:rPr lang="ru-RU" sz="4000" b="1" dirty="0" err="1" smtClean="0"/>
              <a:t>рской</a:t>
            </a:r>
            <a:r>
              <a:rPr lang="ru-RU" sz="4000" b="1" dirty="0" smtClean="0"/>
              <a:t>,  </a:t>
            </a:r>
            <a:r>
              <a:rPr lang="ru-RU" sz="4000" b="1" dirty="0" err="1" smtClean="0"/>
              <a:t>пч</a:t>
            </a:r>
            <a:r>
              <a:rPr lang="ru-RU" sz="4000" b="1" dirty="0" smtClean="0"/>
              <a:t>   </a:t>
            </a:r>
            <a:r>
              <a:rPr lang="ru-RU" sz="4000" b="1" dirty="0" err="1" smtClean="0"/>
              <a:t>линый</a:t>
            </a:r>
            <a:r>
              <a:rPr lang="ru-RU" sz="4000" b="1" dirty="0" smtClean="0"/>
              <a:t>, с   </a:t>
            </a:r>
            <a:r>
              <a:rPr lang="ru-RU" sz="4000" b="1" dirty="0" err="1" smtClean="0"/>
              <a:t>довый</a:t>
            </a:r>
            <a:r>
              <a:rPr lang="ru-RU" sz="4000" b="1" dirty="0" smtClean="0"/>
              <a:t>,    </a:t>
            </a:r>
          </a:p>
          <a:p>
            <a:pPr>
              <a:buNone/>
            </a:pPr>
            <a:r>
              <a:rPr lang="ru-RU" sz="4000" b="1" dirty="0" smtClean="0"/>
              <a:t>  в  </a:t>
            </a:r>
            <a:r>
              <a:rPr lang="ru-RU" sz="4000" b="1" dirty="0" err="1" smtClean="0"/>
              <a:t>лнистый</a:t>
            </a:r>
            <a:r>
              <a:rPr lang="ru-RU" sz="4000" b="1" dirty="0" smtClean="0"/>
              <a:t>,  </a:t>
            </a:r>
            <a:r>
              <a:rPr lang="ru-RU" sz="4000" b="1" dirty="0" err="1" smtClean="0"/>
              <a:t>гр</a:t>
            </a:r>
            <a:r>
              <a:rPr lang="ru-RU" sz="4000" b="1" dirty="0" smtClean="0"/>
              <a:t>   </a:t>
            </a:r>
            <a:r>
              <a:rPr lang="ru-RU" sz="4000" b="1" dirty="0" err="1" smtClean="0"/>
              <a:t>зовой</a:t>
            </a:r>
            <a:r>
              <a:rPr lang="ru-RU" sz="4000" b="1" dirty="0" smtClean="0"/>
              <a:t>, с   </a:t>
            </a:r>
            <a:r>
              <a:rPr lang="ru-RU" sz="4000" b="1" dirty="0" err="1" smtClean="0"/>
              <a:t>сновый</a:t>
            </a:r>
            <a:r>
              <a:rPr lang="ru-RU" sz="4000" b="1" dirty="0" smtClean="0"/>
              <a:t>,  </a:t>
            </a:r>
            <a:r>
              <a:rPr lang="ru-RU" sz="4000" b="1" dirty="0" err="1" smtClean="0"/>
              <a:t>дер</a:t>
            </a:r>
            <a:r>
              <a:rPr lang="ru-RU" sz="4000" b="1" dirty="0" smtClean="0"/>
              <a:t>   </a:t>
            </a:r>
            <a:r>
              <a:rPr lang="ru-RU" sz="4000" b="1" dirty="0" err="1" smtClean="0"/>
              <a:t>вянный</a:t>
            </a:r>
            <a:r>
              <a:rPr lang="ru-RU" sz="4000" b="1" dirty="0" smtClean="0"/>
              <a:t>,   </a:t>
            </a:r>
            <a:r>
              <a:rPr lang="ru-RU" sz="4000" b="1" dirty="0" err="1" smtClean="0"/>
              <a:t>пр</a:t>
            </a:r>
            <a:r>
              <a:rPr lang="ru-RU" sz="4000" b="1" dirty="0" smtClean="0"/>
              <a:t>   мой,  в   </a:t>
            </a:r>
            <a:r>
              <a:rPr lang="ru-RU" sz="4000" b="1" dirty="0" err="1" smtClean="0"/>
              <a:t>здушный</a:t>
            </a:r>
            <a:r>
              <a:rPr lang="ru-RU" sz="4000" b="1" dirty="0" smtClean="0"/>
              <a:t>,  л   </a:t>
            </a:r>
            <a:r>
              <a:rPr lang="ru-RU" sz="4000" b="1" dirty="0" err="1" smtClean="0"/>
              <a:t>сной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д</a:t>
            </a:r>
            <a:r>
              <a:rPr lang="ru-RU" sz="4000" b="1" dirty="0" smtClean="0"/>
              <a:t>   </a:t>
            </a:r>
            <a:r>
              <a:rPr lang="ru-RU" sz="4000" b="1" dirty="0" err="1" smtClean="0"/>
              <a:t>ждевой</a:t>
            </a:r>
            <a:r>
              <a:rPr lang="ru-RU" sz="4000" b="1" dirty="0" smtClean="0"/>
              <a:t>,   </a:t>
            </a:r>
            <a:r>
              <a:rPr lang="ru-RU" sz="4000" b="1" dirty="0" err="1" smtClean="0"/>
              <a:t>кр</a:t>
            </a:r>
            <a:r>
              <a:rPr lang="ru-RU" sz="4000" b="1" dirty="0" smtClean="0"/>
              <a:t>   вой,</a:t>
            </a:r>
          </a:p>
          <a:p>
            <a:pPr>
              <a:buNone/>
            </a:pPr>
            <a:r>
              <a:rPr lang="ru-RU" sz="4000" b="1" dirty="0" smtClean="0"/>
              <a:t> </a:t>
            </a:r>
            <a:r>
              <a:rPr lang="ru-RU" sz="4000" b="1" dirty="0" err="1" smtClean="0"/>
              <a:t>кр</a:t>
            </a:r>
            <a:r>
              <a:rPr lang="ru-RU" sz="4000" b="1" dirty="0" smtClean="0"/>
              <a:t>   сивый.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BCB474-9783-42EF-A423-A29ED46EC0CE}" type="datetime1">
              <a:rPr lang="ru-RU" smtClean="0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AA1BDC-3DE3-4D0A-B975-0352B9D778E6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6" name="Выноска со стрелкой вниз 5"/>
          <p:cNvSpPr/>
          <p:nvPr/>
        </p:nvSpPr>
        <p:spPr>
          <a:xfrm>
            <a:off x="642910" y="1500174"/>
            <a:ext cx="928694" cy="500066"/>
          </a:xfrm>
          <a:prstGeom prst="downArrow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а   о </a:t>
            </a:r>
            <a:endParaRPr lang="ru-RU" sz="2400" b="1" dirty="0"/>
          </a:p>
        </p:txBody>
      </p:sp>
      <p:sp>
        <p:nvSpPr>
          <p:cNvPr id="8" name="Выноска со стрелкой вниз 7"/>
          <p:cNvSpPr/>
          <p:nvPr/>
        </p:nvSpPr>
        <p:spPr>
          <a:xfrm>
            <a:off x="5500694" y="1500174"/>
            <a:ext cx="785818" cy="500066"/>
          </a:xfrm>
          <a:prstGeom prst="downArrow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а   о </a:t>
            </a:r>
            <a:endParaRPr lang="ru-RU" sz="2400" b="1" dirty="0"/>
          </a:p>
        </p:txBody>
      </p:sp>
      <p:sp>
        <p:nvSpPr>
          <p:cNvPr id="10" name="Выноска со стрелкой вниз 9"/>
          <p:cNvSpPr/>
          <p:nvPr/>
        </p:nvSpPr>
        <p:spPr>
          <a:xfrm>
            <a:off x="500034" y="2357430"/>
            <a:ext cx="1000132" cy="357190"/>
          </a:xfrm>
          <a:prstGeom prst="downArrow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а   о </a:t>
            </a:r>
            <a:endParaRPr lang="ru-RU" sz="2400" b="1" dirty="0"/>
          </a:p>
        </p:txBody>
      </p:sp>
      <p:sp>
        <p:nvSpPr>
          <p:cNvPr id="12" name="Выноска со стрелкой вниз 11"/>
          <p:cNvSpPr/>
          <p:nvPr/>
        </p:nvSpPr>
        <p:spPr>
          <a:xfrm>
            <a:off x="3143240" y="1500174"/>
            <a:ext cx="1000132" cy="500066"/>
          </a:xfrm>
          <a:prstGeom prst="downArrow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е  и  </a:t>
            </a:r>
            <a:endParaRPr lang="ru-RU" sz="2400" b="1" dirty="0"/>
          </a:p>
        </p:txBody>
      </p:sp>
      <p:sp>
        <p:nvSpPr>
          <p:cNvPr id="16" name="Выноска со стрелкой вниз 15"/>
          <p:cNvSpPr/>
          <p:nvPr/>
        </p:nvSpPr>
        <p:spPr>
          <a:xfrm>
            <a:off x="5572132" y="2285992"/>
            <a:ext cx="1000132" cy="428628"/>
          </a:xfrm>
          <a:prstGeom prst="downArrow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а   о </a:t>
            </a:r>
            <a:endParaRPr lang="ru-RU" sz="2400" b="1" dirty="0"/>
          </a:p>
        </p:txBody>
      </p:sp>
      <p:sp>
        <p:nvSpPr>
          <p:cNvPr id="17" name="Выноска со стрелкой вниз 16"/>
          <p:cNvSpPr/>
          <p:nvPr/>
        </p:nvSpPr>
        <p:spPr>
          <a:xfrm>
            <a:off x="3428992" y="2285992"/>
            <a:ext cx="1000132" cy="428628"/>
          </a:xfrm>
          <a:prstGeom prst="downArrow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а   о </a:t>
            </a:r>
            <a:endParaRPr lang="ru-RU" sz="2400" b="1" dirty="0"/>
          </a:p>
        </p:txBody>
      </p:sp>
      <p:sp>
        <p:nvSpPr>
          <p:cNvPr id="18" name="Выноска со стрелкой вниз 17"/>
          <p:cNvSpPr/>
          <p:nvPr/>
        </p:nvSpPr>
        <p:spPr>
          <a:xfrm>
            <a:off x="1214414" y="2928934"/>
            <a:ext cx="1000132" cy="428628"/>
          </a:xfrm>
          <a:prstGeom prst="downArrow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и  е   </a:t>
            </a:r>
            <a:endParaRPr lang="ru-RU" sz="2400" b="1" dirty="0"/>
          </a:p>
        </p:txBody>
      </p:sp>
      <p:sp>
        <p:nvSpPr>
          <p:cNvPr id="21" name="Выноска со стрелкой вниз 20"/>
          <p:cNvSpPr/>
          <p:nvPr/>
        </p:nvSpPr>
        <p:spPr>
          <a:xfrm>
            <a:off x="4286248" y="2928934"/>
            <a:ext cx="1000132" cy="428628"/>
          </a:xfrm>
          <a:prstGeom prst="downArrow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я   и </a:t>
            </a:r>
            <a:endParaRPr lang="ru-RU" sz="2400" b="1" dirty="0"/>
          </a:p>
        </p:txBody>
      </p:sp>
      <p:sp>
        <p:nvSpPr>
          <p:cNvPr id="22" name="Выноска со стрелкой вниз 21"/>
          <p:cNvSpPr/>
          <p:nvPr/>
        </p:nvSpPr>
        <p:spPr>
          <a:xfrm>
            <a:off x="642910" y="3500438"/>
            <a:ext cx="1000132" cy="428628"/>
          </a:xfrm>
          <a:prstGeom prst="downArrow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и   е   </a:t>
            </a:r>
            <a:endParaRPr lang="ru-RU" sz="2400" b="1" dirty="0"/>
          </a:p>
        </p:txBody>
      </p:sp>
      <p:sp>
        <p:nvSpPr>
          <p:cNvPr id="23" name="Выноска со стрелкой вниз 22"/>
          <p:cNvSpPr/>
          <p:nvPr/>
        </p:nvSpPr>
        <p:spPr>
          <a:xfrm>
            <a:off x="5572132" y="3500438"/>
            <a:ext cx="1000132" cy="419104"/>
          </a:xfrm>
          <a:prstGeom prst="downArrow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е   и  </a:t>
            </a:r>
            <a:endParaRPr lang="ru-RU" sz="2400" b="1" dirty="0"/>
          </a:p>
        </p:txBody>
      </p:sp>
      <p:sp>
        <p:nvSpPr>
          <p:cNvPr id="24" name="Выноска со стрелкой вниз 23"/>
          <p:cNvSpPr/>
          <p:nvPr/>
        </p:nvSpPr>
        <p:spPr>
          <a:xfrm>
            <a:off x="642910" y="4214818"/>
            <a:ext cx="1000132" cy="428628"/>
          </a:xfrm>
          <a:prstGeom prst="downArrow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а   о </a:t>
            </a:r>
            <a:endParaRPr lang="ru-RU" sz="2400" b="1" dirty="0"/>
          </a:p>
        </p:txBody>
      </p:sp>
      <p:sp>
        <p:nvSpPr>
          <p:cNvPr id="29" name="Выноска со стрелкой вниз 28"/>
          <p:cNvSpPr/>
          <p:nvPr/>
        </p:nvSpPr>
        <p:spPr>
          <a:xfrm>
            <a:off x="6143636" y="2928934"/>
            <a:ext cx="1000132" cy="428628"/>
          </a:xfrm>
          <a:prstGeom prst="downArrow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   а    </a:t>
            </a:r>
            <a:endParaRPr lang="ru-RU" sz="2400" b="1" dirty="0"/>
          </a:p>
        </p:txBody>
      </p:sp>
      <p:sp>
        <p:nvSpPr>
          <p:cNvPr id="30" name="Выноска со стрелкой вниз 29"/>
          <p:cNvSpPr/>
          <p:nvPr/>
        </p:nvSpPr>
        <p:spPr>
          <a:xfrm>
            <a:off x="2643174" y="3500438"/>
            <a:ext cx="1000132" cy="428628"/>
          </a:xfrm>
          <a:prstGeom prst="downArrowCallou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 </a:t>
            </a:r>
            <a:r>
              <a:rPr lang="ru-RU" sz="2400" b="1" dirty="0" smtClean="0"/>
              <a:t>о   а   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Скачать картинки для рабочего стола бесплатно - Небо - Небосвод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2000240"/>
            <a:ext cx="250033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задумано?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BCB474-9783-42EF-A423-A29ED46EC0CE}" type="datetime1">
              <a:rPr lang="ru-RU" smtClean="0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AA1BDC-3DE3-4D0A-B975-0352B9D778E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pic>
        <p:nvPicPr>
          <p:cNvPr id="6" name="Содержимое 5" descr="Скачать обои бесплатно - Водопад">
            <a:hlinkClick r:id="rId4"/>
          </p:cNvPr>
          <p:cNvPicPr>
            <a:picLocks noGrp="1"/>
          </p:cNvPicPr>
          <p:nvPr>
            <p:ph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86512" y="2000240"/>
            <a:ext cx="2643206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Скачать картинки для рабочего стола бесплатно - Кошки - Сибирские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28992" y="4196719"/>
            <a:ext cx="2643206" cy="2016457"/>
          </a:xfrm>
          <a:prstGeom prst="rect">
            <a:avLst/>
          </a:prstGeom>
          <a:noFill/>
        </p:spPr>
      </p:pic>
      <p:pic>
        <p:nvPicPr>
          <p:cNvPr id="2052" name="Picture 4" descr="Cкачать wallpapers - Лисицы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14348" y="4143380"/>
            <a:ext cx="2482471" cy="2143140"/>
          </a:xfrm>
          <a:prstGeom prst="rect">
            <a:avLst/>
          </a:prstGeom>
          <a:noFill/>
        </p:spPr>
      </p:pic>
      <p:pic>
        <p:nvPicPr>
          <p:cNvPr id="2054" name="Picture 6" descr="Cкачать фотообои - Березы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286512" y="4214818"/>
            <a:ext cx="2500330" cy="2000264"/>
          </a:xfrm>
          <a:prstGeom prst="rect">
            <a:avLst/>
          </a:prstGeom>
          <a:noFill/>
        </p:spPr>
      </p:pic>
      <p:pic>
        <p:nvPicPr>
          <p:cNvPr id="2056" name="Picture 8" descr="Скачать картинки - Яблоки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428992" y="2053580"/>
            <a:ext cx="2703162" cy="2018362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571472" y="2000240"/>
            <a:ext cx="2643206" cy="20717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357554" y="2071678"/>
            <a:ext cx="2786082" cy="2000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286512" y="2000240"/>
            <a:ext cx="2643206" cy="20717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71472" y="4143380"/>
            <a:ext cx="2643206" cy="20717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428992" y="4143380"/>
            <a:ext cx="2643206" cy="20717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286512" y="4143380"/>
            <a:ext cx="2643206" cy="20717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Найдите лишнее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BCB474-9783-42EF-A423-A29ED46EC0CE}" type="datetime1">
              <a:rPr lang="ru-RU" smtClean="0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AA1BDC-3DE3-4D0A-B975-0352B9D778E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1714488"/>
            <a:ext cx="5072098" cy="164307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i="1" dirty="0" smtClean="0"/>
              <a:t>Цветочек, цветной,  грибок</a:t>
            </a:r>
            <a:endParaRPr lang="ru-RU" sz="4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3929066"/>
            <a:ext cx="4786346" cy="164307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/>
              <a:t>Читать, бегать,</a:t>
            </a:r>
          </a:p>
          <a:p>
            <a:pPr algn="ctr"/>
            <a:r>
              <a:rPr lang="ru-RU" sz="3200" b="1" i="1" dirty="0" smtClean="0"/>
              <a:t> имя прилагательное</a:t>
            </a:r>
            <a:endParaRPr lang="ru-RU" sz="3200" b="1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BCB474-9783-42EF-A423-A29ED46EC0CE}" type="datetime1">
              <a:rPr lang="ru-RU" smtClean="0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AA1BDC-3DE3-4D0A-B975-0352B9D778E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722981">
            <a:off x="1038733" y="2050429"/>
            <a:ext cx="2843226" cy="42862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Часть речи</a:t>
            </a:r>
            <a:endParaRPr lang="ru-RU" sz="2400" b="1" dirty="0"/>
          </a:p>
        </p:txBody>
      </p:sp>
      <p:sp>
        <p:nvSpPr>
          <p:cNvPr id="9" name="Прямоугольник 8"/>
          <p:cNvSpPr/>
          <p:nvPr/>
        </p:nvSpPr>
        <p:spPr>
          <a:xfrm rot="20749819">
            <a:off x="588995" y="3912944"/>
            <a:ext cx="2914664" cy="5000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Отвечает на вопросы</a:t>
            </a:r>
            <a:endParaRPr lang="ru-RU" sz="2000" b="1" dirty="0"/>
          </a:p>
        </p:txBody>
      </p:sp>
      <p:sp>
        <p:nvSpPr>
          <p:cNvPr id="10" name="Прямоугольник 9"/>
          <p:cNvSpPr/>
          <p:nvPr/>
        </p:nvSpPr>
        <p:spPr>
          <a:xfrm rot="18622124">
            <a:off x="1830260" y="5143856"/>
            <a:ext cx="2857520" cy="5000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Какой?</a:t>
            </a:r>
            <a:endParaRPr lang="ru-RU" sz="2800" b="1" dirty="0"/>
          </a:p>
        </p:txBody>
      </p:sp>
      <p:sp>
        <p:nvSpPr>
          <p:cNvPr id="11" name="Прямоугольник 10"/>
          <p:cNvSpPr/>
          <p:nvPr/>
        </p:nvSpPr>
        <p:spPr>
          <a:xfrm rot="828467">
            <a:off x="5661955" y="3762770"/>
            <a:ext cx="2857520" cy="5000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Какое?</a:t>
            </a:r>
            <a:endParaRPr lang="ru-RU" sz="2800" b="1" dirty="0"/>
          </a:p>
        </p:txBody>
      </p:sp>
      <p:sp>
        <p:nvSpPr>
          <p:cNvPr id="12" name="Прямоугольник 11"/>
          <p:cNvSpPr/>
          <p:nvPr/>
        </p:nvSpPr>
        <p:spPr>
          <a:xfrm rot="16200000">
            <a:off x="3143240" y="928670"/>
            <a:ext cx="2857520" cy="57150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Обозначает признак предмета</a:t>
            </a:r>
            <a:endParaRPr lang="ru-RU" sz="2000" b="1" dirty="0"/>
          </a:p>
        </p:txBody>
      </p:sp>
      <p:sp>
        <p:nvSpPr>
          <p:cNvPr id="13" name="Прямоугольник 12"/>
          <p:cNvSpPr/>
          <p:nvPr/>
        </p:nvSpPr>
        <p:spPr>
          <a:xfrm rot="19751803">
            <a:off x="5284302" y="1910808"/>
            <a:ext cx="2857520" cy="5000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Какая?</a:t>
            </a:r>
            <a:endParaRPr lang="ru-RU" sz="2800" b="1" dirty="0"/>
          </a:p>
        </p:txBody>
      </p:sp>
      <p:sp>
        <p:nvSpPr>
          <p:cNvPr id="14" name="Прямоугольник 13"/>
          <p:cNvSpPr/>
          <p:nvPr/>
        </p:nvSpPr>
        <p:spPr>
          <a:xfrm rot="3016874">
            <a:off x="4605759" y="5080672"/>
            <a:ext cx="2857520" cy="5000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Какие?</a:t>
            </a:r>
            <a:endParaRPr lang="ru-RU" sz="2800" b="1" dirty="0"/>
          </a:p>
        </p:txBody>
      </p:sp>
      <p:sp>
        <p:nvSpPr>
          <p:cNvPr id="6" name="Овал 5"/>
          <p:cNvSpPr/>
          <p:nvPr/>
        </p:nvSpPr>
        <p:spPr>
          <a:xfrm>
            <a:off x="3286116" y="2428868"/>
            <a:ext cx="2571768" cy="228601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Имя </a:t>
            </a:r>
          </a:p>
          <a:p>
            <a:pPr algn="ctr"/>
            <a:r>
              <a:rPr lang="ru-RU" b="1" dirty="0" smtClean="0"/>
              <a:t>прилагательное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Звери в зимнем лесу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BCB474-9783-42EF-A423-A29ED46EC0CE}" type="datetime1">
              <a:rPr lang="ru-RU" smtClean="0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AA1BDC-3DE3-4D0A-B975-0352B9D778E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pic>
        <p:nvPicPr>
          <p:cNvPr id="8" name="Содержимое 7" descr="Фотографии животных :: Животные зимой фото 11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214422"/>
            <a:ext cx="4071966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лиса, зима, снег, gdefo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214422"/>
            <a:ext cx="3929090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3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00562" y="3643314"/>
            <a:ext cx="3929090" cy="3000396"/>
          </a:xfrm>
          <a:prstGeom prst="rect">
            <a:avLst/>
          </a:prstGeom>
          <a:noFill/>
          <a:ln w="38100">
            <a:solidFill>
              <a:srgbClr val="009999"/>
            </a:solidFill>
            <a:miter lim="800000"/>
            <a:headEnd/>
            <a:tailEnd/>
          </a:ln>
        </p:spPr>
      </p:pic>
      <p:pic>
        <p:nvPicPr>
          <p:cNvPr id="11" name="Рисунок 10" descr="Фотографии животных :: Животные зимой фото 2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34" y="3714752"/>
            <a:ext cx="4071966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00369"/>
          </a:xfrm>
        </p:spPr>
        <p:txBody>
          <a:bodyPr/>
          <a:lstStyle/>
          <a:p>
            <a:r>
              <a:rPr lang="ru-RU" sz="4400" dirty="0" smtClean="0"/>
              <a:t>Описать свою семью, используя имена прилагательные.</a:t>
            </a:r>
          </a:p>
          <a:p>
            <a:endParaRPr lang="ru-RU" sz="44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BCB474-9783-42EF-A423-A29ED46EC0CE}" type="datetime1">
              <a:rPr lang="ru-RU" smtClean="0"/>
              <a:pPr>
                <a:defRPr/>
              </a:pPr>
              <a:t>20.05.2012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AA1BDC-3DE3-4D0A-B975-0352B9D778E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pic>
        <p:nvPicPr>
          <p:cNvPr id="20483" name="Picture 3" descr="F:\Клипы\Анимашки - Школа\3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3643314"/>
            <a:ext cx="2805119" cy="23209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http://</a:t>
            </a:r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aida.ucoz.ru</a:t>
            </a:r>
            <a:endParaRPr lang="ru-RU" sz="14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BCB474-9783-42EF-A423-A29ED46EC0CE}" type="datetime1">
              <a:rPr lang="ru-RU" smtClean="0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AA1BDC-3DE3-4D0A-B975-0352B9D778E6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1928802"/>
            <a:ext cx="8072494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 Волина. Занимательный русский язык. Екатеринбург. «Издательство АРГО» 1996 г.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Т. Г.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Рамзаева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Русский язык. 2  класс. М. Дрофа. 2008 г.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О. И. Дмитриева, Е. П. Фефилова. Поурочные разработки по  русскому  языку  2 класс.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 Н. Матвеева. Контрольные работы в начальной школе по русскому языку. М. «Дрофа» 1997 г.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нач.школа 16. русский язы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358</TotalTime>
  <Words>238</Words>
  <Application>Microsoft Office PowerPoint</Application>
  <PresentationFormat>Экран (4:3)</PresentationFormat>
  <Paragraphs>72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нач.школа 16. русский язык</vt:lpstr>
      <vt:lpstr>Урок  русского языка. Имя прилагательное. 2 класс. Школа России. </vt:lpstr>
      <vt:lpstr>Зачеркни «ненужную» букву</vt:lpstr>
      <vt:lpstr>Что задумано?</vt:lpstr>
      <vt:lpstr>Найдите лишнее</vt:lpstr>
      <vt:lpstr>Слайд 5</vt:lpstr>
      <vt:lpstr>Звери в зимнем лесу</vt:lpstr>
      <vt:lpstr>Домашнее задание</vt:lpstr>
      <vt:lpstr>Источники</vt:lpstr>
    </vt:vector>
  </TitlesOfParts>
  <Company>СОШ 9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malinina</dc:creator>
  <dc:description>http://aida.ucoz.ru</dc:description>
  <cp:lastModifiedBy>Дарёна</cp:lastModifiedBy>
  <cp:revision>40</cp:revision>
  <dcterms:created xsi:type="dcterms:W3CDTF">2012-01-24T02:12:31Z</dcterms:created>
  <dcterms:modified xsi:type="dcterms:W3CDTF">2012-05-20T05:18:50Z</dcterms:modified>
</cp:coreProperties>
</file>