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3" r:id="rId2"/>
    <p:sldMasterId id="2147483687" r:id="rId3"/>
    <p:sldMasterId id="2147483705" r:id="rId4"/>
    <p:sldMasterId id="2147483713" r:id="rId5"/>
    <p:sldMasterId id="2147483714" r:id="rId6"/>
    <p:sldMasterId id="2147483718" r:id="rId7"/>
    <p:sldMasterId id="2147483720" r:id="rId8"/>
    <p:sldMasterId id="2147483726" r:id="rId9"/>
    <p:sldMasterId id="2147483730" r:id="rId10"/>
  </p:sldMasterIdLst>
  <p:notesMasterIdLst>
    <p:notesMasterId r:id="rId29"/>
  </p:notesMasterIdLst>
  <p:sldIdLst>
    <p:sldId id="306" r:id="rId11"/>
    <p:sldId id="295" r:id="rId12"/>
    <p:sldId id="275" r:id="rId13"/>
    <p:sldId id="273" r:id="rId14"/>
    <p:sldId id="311" r:id="rId15"/>
    <p:sldId id="279" r:id="rId16"/>
    <p:sldId id="304" r:id="rId17"/>
    <p:sldId id="257" r:id="rId18"/>
    <p:sldId id="310" r:id="rId19"/>
    <p:sldId id="305" r:id="rId20"/>
    <p:sldId id="312" r:id="rId21"/>
    <p:sldId id="263" r:id="rId22"/>
    <p:sldId id="264" r:id="rId23"/>
    <p:sldId id="258" r:id="rId24"/>
    <p:sldId id="259" r:id="rId25"/>
    <p:sldId id="276" r:id="rId26"/>
    <p:sldId id="303" r:id="rId27"/>
    <p:sldId id="27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9900"/>
    <a:srgbClr val="22E651"/>
    <a:srgbClr val="000099"/>
    <a:srgbClr val="00CCFF"/>
    <a:srgbClr val="008000"/>
    <a:srgbClr val="0000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0" autoAdjust="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F714D-37A2-4E82-A8F6-1782E0556B7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FD8983-737C-4082-840F-8E7D624FC24A}">
      <dgm:prSet custT="1"/>
      <dgm:spPr/>
      <dgm:t>
        <a:bodyPr/>
        <a:lstStyle/>
        <a:p>
          <a:pPr rtl="0"/>
          <a:r>
            <a:rPr lang="ru-RU" sz="4000" b="1" dirty="0" smtClean="0"/>
            <a:t>ЭКОЛОГИЯ</a:t>
          </a:r>
          <a:endParaRPr lang="ru-RU" sz="4000" b="1" dirty="0"/>
        </a:p>
      </dgm:t>
    </dgm:pt>
    <dgm:pt modelId="{85549DBD-5F09-46C0-82FD-BBD6FAE40739}" type="parTrans" cxnId="{34DC4D2D-5859-4D39-A745-03FFE858DF06}">
      <dgm:prSet/>
      <dgm:spPr/>
      <dgm:t>
        <a:bodyPr/>
        <a:lstStyle/>
        <a:p>
          <a:endParaRPr lang="ru-RU"/>
        </a:p>
      </dgm:t>
    </dgm:pt>
    <dgm:pt modelId="{0B6CBED1-A3BB-404E-81AA-7B4F52FF4452}" type="sibTrans" cxnId="{34DC4D2D-5859-4D39-A745-03FFE858DF06}">
      <dgm:prSet/>
      <dgm:spPr/>
      <dgm:t>
        <a:bodyPr/>
        <a:lstStyle/>
        <a:p>
          <a:endParaRPr lang="ru-RU"/>
        </a:p>
      </dgm:t>
    </dgm:pt>
    <dgm:pt modelId="{1C722F25-B73B-4608-A427-1DAAFAF58B74}">
      <dgm:prSet/>
      <dgm:spPr/>
      <dgm:t>
        <a:bodyPr/>
        <a:lstStyle/>
        <a:p>
          <a:pPr rtl="0"/>
          <a:r>
            <a:rPr lang="ru-RU" b="1" dirty="0" smtClean="0"/>
            <a:t>ВЗАИМОСВЯЗЬ  ЖИВОЙ И НЕЖИВОЙ ПРИРОДЫ</a:t>
          </a:r>
          <a:endParaRPr lang="ru-RU" b="1" dirty="0"/>
        </a:p>
      </dgm:t>
    </dgm:pt>
    <dgm:pt modelId="{3A0C972F-6546-4F1B-A49A-4ED683B73240}" type="parTrans" cxnId="{4AC916D1-509D-4FA4-A87A-4332F75B5DCE}">
      <dgm:prSet/>
      <dgm:spPr/>
      <dgm:t>
        <a:bodyPr/>
        <a:lstStyle/>
        <a:p>
          <a:endParaRPr lang="ru-RU"/>
        </a:p>
      </dgm:t>
    </dgm:pt>
    <dgm:pt modelId="{36A0E3AA-989E-47AB-A781-B1EF1295D302}" type="sibTrans" cxnId="{4AC916D1-509D-4FA4-A87A-4332F75B5DCE}">
      <dgm:prSet/>
      <dgm:spPr/>
      <dgm:t>
        <a:bodyPr/>
        <a:lstStyle/>
        <a:p>
          <a:endParaRPr lang="ru-RU"/>
        </a:p>
      </dgm:t>
    </dgm:pt>
    <dgm:pt modelId="{2BA000FC-6F84-4D03-9932-849F144EDC80}">
      <dgm:prSet/>
      <dgm:spPr/>
      <dgm:t>
        <a:bodyPr/>
        <a:lstStyle/>
        <a:p>
          <a:pPr rtl="0"/>
          <a:r>
            <a:rPr lang="ru-RU" b="1" dirty="0" smtClean="0"/>
            <a:t>ПРИРОДНОЕ РАВНОВЕСИЕ</a:t>
          </a:r>
          <a:endParaRPr lang="ru-RU" b="1" dirty="0"/>
        </a:p>
      </dgm:t>
    </dgm:pt>
    <dgm:pt modelId="{7A3D7EA2-5602-46B4-A8F9-79D08B75DDF5}" type="parTrans" cxnId="{47AD103F-BAF4-4CDB-B819-57802D4A834A}">
      <dgm:prSet/>
      <dgm:spPr/>
      <dgm:t>
        <a:bodyPr/>
        <a:lstStyle/>
        <a:p>
          <a:endParaRPr lang="ru-RU"/>
        </a:p>
      </dgm:t>
    </dgm:pt>
    <dgm:pt modelId="{7974B002-98BE-434D-AA04-F3E9454BBA31}" type="sibTrans" cxnId="{47AD103F-BAF4-4CDB-B819-57802D4A834A}">
      <dgm:prSet/>
      <dgm:spPr/>
      <dgm:t>
        <a:bodyPr/>
        <a:lstStyle/>
        <a:p>
          <a:endParaRPr lang="ru-RU"/>
        </a:p>
      </dgm:t>
    </dgm:pt>
    <dgm:pt modelId="{3207A070-3742-4026-875F-73CE09C31E3C}">
      <dgm:prSet/>
      <dgm:spPr/>
      <dgm:t>
        <a:bodyPr/>
        <a:lstStyle/>
        <a:p>
          <a:pPr rtl="0"/>
          <a:r>
            <a:rPr lang="ru-RU" b="1" dirty="0" smtClean="0"/>
            <a:t>ВОЗДЕЙСТВИЕ ЧЕЛОВЕКА НА ПРИРОДУ</a:t>
          </a:r>
          <a:endParaRPr lang="ru-RU" b="1" dirty="0"/>
        </a:p>
      </dgm:t>
    </dgm:pt>
    <dgm:pt modelId="{FE72F473-D9B5-4329-9870-4AE80E78AF37}" type="parTrans" cxnId="{32A829FC-6060-473E-9B0F-7938088FFE3B}">
      <dgm:prSet/>
      <dgm:spPr/>
      <dgm:t>
        <a:bodyPr/>
        <a:lstStyle/>
        <a:p>
          <a:endParaRPr lang="ru-RU"/>
        </a:p>
      </dgm:t>
    </dgm:pt>
    <dgm:pt modelId="{61478A29-16F7-49E3-A134-8C68F64154B8}" type="sibTrans" cxnId="{32A829FC-6060-473E-9B0F-7938088FFE3B}">
      <dgm:prSet/>
      <dgm:spPr/>
      <dgm:t>
        <a:bodyPr/>
        <a:lstStyle/>
        <a:p>
          <a:endParaRPr lang="ru-RU"/>
        </a:p>
      </dgm:t>
    </dgm:pt>
    <dgm:pt modelId="{F56D73F6-7183-4E7E-91CE-AEEE4E8D6C27}">
      <dgm:prSet/>
      <dgm:spPr/>
      <dgm:t>
        <a:bodyPr/>
        <a:lstStyle/>
        <a:p>
          <a:pPr rtl="0"/>
          <a:r>
            <a:rPr lang="ru-RU" b="1" dirty="0" smtClean="0"/>
            <a:t>ОХРАНА ЗДОРОВЬЯ</a:t>
          </a:r>
          <a:endParaRPr lang="ru-RU" b="1" dirty="0"/>
        </a:p>
      </dgm:t>
    </dgm:pt>
    <dgm:pt modelId="{20E6A221-598F-4568-B1AC-DC23F8080FB9}" type="parTrans" cxnId="{BED18540-900A-41AD-93DE-4CD86FE43FFD}">
      <dgm:prSet/>
      <dgm:spPr/>
      <dgm:t>
        <a:bodyPr/>
        <a:lstStyle/>
        <a:p>
          <a:endParaRPr lang="ru-RU"/>
        </a:p>
      </dgm:t>
    </dgm:pt>
    <dgm:pt modelId="{ED18A3AD-E899-4DDA-86FB-E9B685AD1D20}" type="sibTrans" cxnId="{BED18540-900A-41AD-93DE-4CD86FE43FFD}">
      <dgm:prSet/>
      <dgm:spPr/>
      <dgm:t>
        <a:bodyPr/>
        <a:lstStyle/>
        <a:p>
          <a:endParaRPr lang="ru-RU"/>
        </a:p>
      </dgm:t>
    </dgm:pt>
    <dgm:pt modelId="{CD34C004-6637-4DF9-809F-C58ACDA06EC6}">
      <dgm:prSet/>
      <dgm:spPr/>
      <dgm:t>
        <a:bodyPr/>
        <a:lstStyle/>
        <a:p>
          <a:pPr rtl="0"/>
          <a:r>
            <a:rPr lang="ru-RU" b="1" dirty="0" smtClean="0"/>
            <a:t>ОХРАНЯЕТ РАСТИТЕЛЬНЫЙ И ЖИВОТНЫЙ МИР</a:t>
          </a:r>
          <a:endParaRPr lang="ru-RU" b="1" dirty="0"/>
        </a:p>
      </dgm:t>
    </dgm:pt>
    <dgm:pt modelId="{2ADDDF01-F350-4A12-9EF8-EC94B2ADFE25}" type="parTrans" cxnId="{48745676-15F3-4382-AD63-D1779D374507}">
      <dgm:prSet/>
      <dgm:spPr/>
      <dgm:t>
        <a:bodyPr/>
        <a:lstStyle/>
        <a:p>
          <a:endParaRPr lang="ru-RU"/>
        </a:p>
      </dgm:t>
    </dgm:pt>
    <dgm:pt modelId="{D5632BA7-6FD3-4FCB-957E-E9D426DC1514}" type="sibTrans" cxnId="{48745676-15F3-4382-AD63-D1779D374507}">
      <dgm:prSet/>
      <dgm:spPr/>
      <dgm:t>
        <a:bodyPr/>
        <a:lstStyle/>
        <a:p>
          <a:endParaRPr lang="ru-RU"/>
        </a:p>
      </dgm:t>
    </dgm:pt>
    <dgm:pt modelId="{B6262753-3EFE-4439-98E7-A6B0CC8A1E34}">
      <dgm:prSet/>
      <dgm:spPr/>
      <dgm:t>
        <a:bodyPr/>
        <a:lstStyle/>
        <a:p>
          <a:pPr rtl="0"/>
          <a:r>
            <a:rPr lang="ru-RU" b="1" dirty="0" smtClean="0"/>
            <a:t>ПРОГНОЗИРОВАНИЕМ</a:t>
          </a:r>
          <a:endParaRPr lang="ru-RU" b="1" dirty="0"/>
        </a:p>
      </dgm:t>
    </dgm:pt>
    <dgm:pt modelId="{D8B4571E-1D23-4400-9BFB-94D887151DEA}" type="parTrans" cxnId="{0C7447BC-B7A3-497D-A9D0-4E69F0691E59}">
      <dgm:prSet/>
      <dgm:spPr/>
      <dgm:t>
        <a:bodyPr/>
        <a:lstStyle/>
        <a:p>
          <a:endParaRPr lang="ru-RU"/>
        </a:p>
      </dgm:t>
    </dgm:pt>
    <dgm:pt modelId="{CF8CEBD5-1176-4967-9018-53669C8386A8}" type="sibTrans" cxnId="{0C7447BC-B7A3-497D-A9D0-4E69F0691E59}">
      <dgm:prSet/>
      <dgm:spPr/>
      <dgm:t>
        <a:bodyPr/>
        <a:lstStyle/>
        <a:p>
          <a:endParaRPr lang="ru-RU"/>
        </a:p>
      </dgm:t>
    </dgm:pt>
    <dgm:pt modelId="{403504D0-576A-4D6C-8348-052FD9ACEA03}" type="pres">
      <dgm:prSet presAssocID="{689F714D-37A2-4E82-A8F6-1782E0556B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61B96-70F9-47F4-96FC-6F7F41AABFD3}" type="pres">
      <dgm:prSet presAssocID="{B6262753-3EFE-4439-98E7-A6B0CC8A1E34}" presName="boxAndChildren" presStyleCnt="0"/>
      <dgm:spPr/>
    </dgm:pt>
    <dgm:pt modelId="{2D91CE12-F4BF-487B-B7CA-96AC35E6FEB7}" type="pres">
      <dgm:prSet presAssocID="{B6262753-3EFE-4439-98E7-A6B0CC8A1E34}" presName="parentTextBox" presStyleLbl="node1" presStyleIdx="0" presStyleCnt="7"/>
      <dgm:spPr/>
      <dgm:t>
        <a:bodyPr/>
        <a:lstStyle/>
        <a:p>
          <a:endParaRPr lang="ru-RU"/>
        </a:p>
      </dgm:t>
    </dgm:pt>
    <dgm:pt modelId="{24AC6CFD-5CC3-464A-88B8-6517ABFBC07A}" type="pres">
      <dgm:prSet presAssocID="{D5632BA7-6FD3-4FCB-957E-E9D426DC1514}" presName="sp" presStyleCnt="0"/>
      <dgm:spPr/>
    </dgm:pt>
    <dgm:pt modelId="{E703AB61-3293-448B-80E3-E8696D5D67C0}" type="pres">
      <dgm:prSet presAssocID="{CD34C004-6637-4DF9-809F-C58ACDA06EC6}" presName="arrowAndChildren" presStyleCnt="0"/>
      <dgm:spPr/>
    </dgm:pt>
    <dgm:pt modelId="{83398EE5-D509-4E74-A00B-A46935CCF14A}" type="pres">
      <dgm:prSet presAssocID="{CD34C004-6637-4DF9-809F-C58ACDA06EC6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9C40B4D4-76D5-4DD9-9D04-DA8A878E0015}" type="pres">
      <dgm:prSet presAssocID="{ED18A3AD-E899-4DDA-86FB-E9B685AD1D20}" presName="sp" presStyleCnt="0"/>
      <dgm:spPr/>
    </dgm:pt>
    <dgm:pt modelId="{08EF9A2B-BBD2-4CCE-B131-EFD76EBB7ED2}" type="pres">
      <dgm:prSet presAssocID="{F56D73F6-7183-4E7E-91CE-AEEE4E8D6C27}" presName="arrowAndChildren" presStyleCnt="0"/>
      <dgm:spPr/>
    </dgm:pt>
    <dgm:pt modelId="{BB72B8E5-787F-44AA-8EEC-5A3563785D44}" type="pres">
      <dgm:prSet presAssocID="{F56D73F6-7183-4E7E-91CE-AEEE4E8D6C27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B44F7B6D-4A65-4C9F-ACB1-F6A9F1228A26}" type="pres">
      <dgm:prSet presAssocID="{61478A29-16F7-49E3-A134-8C68F64154B8}" presName="sp" presStyleCnt="0"/>
      <dgm:spPr/>
    </dgm:pt>
    <dgm:pt modelId="{CB783185-C12B-4E6E-AC3E-B559EDAEB320}" type="pres">
      <dgm:prSet presAssocID="{3207A070-3742-4026-875F-73CE09C31E3C}" presName="arrowAndChildren" presStyleCnt="0"/>
      <dgm:spPr/>
    </dgm:pt>
    <dgm:pt modelId="{56C9E9F7-8136-4858-BD89-7CFE26413927}" type="pres">
      <dgm:prSet presAssocID="{3207A070-3742-4026-875F-73CE09C31E3C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179D7BFE-F658-4C48-B3D7-131095B8420B}" type="pres">
      <dgm:prSet presAssocID="{7974B002-98BE-434D-AA04-F3E9454BBA31}" presName="sp" presStyleCnt="0"/>
      <dgm:spPr/>
    </dgm:pt>
    <dgm:pt modelId="{0B5D5C0A-6CA6-4257-B9B6-9370EB6A0E1F}" type="pres">
      <dgm:prSet presAssocID="{2BA000FC-6F84-4D03-9932-849F144EDC80}" presName="arrowAndChildren" presStyleCnt="0"/>
      <dgm:spPr/>
    </dgm:pt>
    <dgm:pt modelId="{A68D80CE-DB1A-43A6-A0CF-E50BFDF64E18}" type="pres">
      <dgm:prSet presAssocID="{2BA000FC-6F84-4D03-9932-849F144EDC80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89EE4542-0F53-45AD-8F0C-507A167EB9A2}" type="pres">
      <dgm:prSet presAssocID="{36A0E3AA-989E-47AB-A781-B1EF1295D302}" presName="sp" presStyleCnt="0"/>
      <dgm:spPr/>
    </dgm:pt>
    <dgm:pt modelId="{7B174824-CA0A-4792-A58A-0CB5EEEB0731}" type="pres">
      <dgm:prSet presAssocID="{1C722F25-B73B-4608-A427-1DAAFAF58B74}" presName="arrowAndChildren" presStyleCnt="0"/>
      <dgm:spPr/>
    </dgm:pt>
    <dgm:pt modelId="{570EF6C6-094C-4FE9-A53C-7B1AF4754F1B}" type="pres">
      <dgm:prSet presAssocID="{1C722F25-B73B-4608-A427-1DAAFAF58B74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18F6A8B4-4905-41A1-8B6E-8AD97D8BA1F0}" type="pres">
      <dgm:prSet presAssocID="{0B6CBED1-A3BB-404E-81AA-7B4F52FF4452}" presName="sp" presStyleCnt="0"/>
      <dgm:spPr/>
    </dgm:pt>
    <dgm:pt modelId="{0ED55BB9-CD8D-411A-A375-8A606D3400C0}" type="pres">
      <dgm:prSet presAssocID="{65FD8983-737C-4082-840F-8E7D624FC24A}" presName="arrowAndChildren" presStyleCnt="0"/>
      <dgm:spPr/>
    </dgm:pt>
    <dgm:pt modelId="{C1DE0C3D-D140-49E7-B3C6-221993FD2A88}" type="pres">
      <dgm:prSet presAssocID="{65FD8983-737C-4082-840F-8E7D624FC24A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25CE9DC7-D999-4A83-8BFF-07AF7F902D3E}" type="presOf" srcId="{3207A070-3742-4026-875F-73CE09C31E3C}" destId="{56C9E9F7-8136-4858-BD89-7CFE26413927}" srcOrd="0" destOrd="0" presId="urn:microsoft.com/office/officeart/2005/8/layout/process4"/>
    <dgm:cxn modelId="{5A526B75-B470-4C8F-A8B2-44E5FE343E19}" type="presOf" srcId="{B6262753-3EFE-4439-98E7-A6B0CC8A1E34}" destId="{2D91CE12-F4BF-487B-B7CA-96AC35E6FEB7}" srcOrd="0" destOrd="0" presId="urn:microsoft.com/office/officeart/2005/8/layout/process4"/>
    <dgm:cxn modelId="{47AD103F-BAF4-4CDB-B819-57802D4A834A}" srcId="{689F714D-37A2-4E82-A8F6-1782E0556B7C}" destId="{2BA000FC-6F84-4D03-9932-849F144EDC80}" srcOrd="2" destOrd="0" parTransId="{7A3D7EA2-5602-46B4-A8F9-79D08B75DDF5}" sibTransId="{7974B002-98BE-434D-AA04-F3E9454BBA31}"/>
    <dgm:cxn modelId="{E2959E55-ED92-452F-B680-C25FDADBEF8A}" type="presOf" srcId="{65FD8983-737C-4082-840F-8E7D624FC24A}" destId="{C1DE0C3D-D140-49E7-B3C6-221993FD2A88}" srcOrd="0" destOrd="0" presId="urn:microsoft.com/office/officeart/2005/8/layout/process4"/>
    <dgm:cxn modelId="{1F56CB25-C28D-42BC-A3E5-19D6C9ED4CA4}" type="presOf" srcId="{2BA000FC-6F84-4D03-9932-849F144EDC80}" destId="{A68D80CE-DB1A-43A6-A0CF-E50BFDF64E18}" srcOrd="0" destOrd="0" presId="urn:microsoft.com/office/officeart/2005/8/layout/process4"/>
    <dgm:cxn modelId="{A5CE4A3F-E8B6-4C08-8A4C-E9191366E6E9}" type="presOf" srcId="{CD34C004-6637-4DF9-809F-C58ACDA06EC6}" destId="{83398EE5-D509-4E74-A00B-A46935CCF14A}" srcOrd="0" destOrd="0" presId="urn:microsoft.com/office/officeart/2005/8/layout/process4"/>
    <dgm:cxn modelId="{32A829FC-6060-473E-9B0F-7938088FFE3B}" srcId="{689F714D-37A2-4E82-A8F6-1782E0556B7C}" destId="{3207A070-3742-4026-875F-73CE09C31E3C}" srcOrd="3" destOrd="0" parTransId="{FE72F473-D9B5-4329-9870-4AE80E78AF37}" sibTransId="{61478A29-16F7-49E3-A134-8C68F64154B8}"/>
    <dgm:cxn modelId="{0C7447BC-B7A3-497D-A9D0-4E69F0691E59}" srcId="{689F714D-37A2-4E82-A8F6-1782E0556B7C}" destId="{B6262753-3EFE-4439-98E7-A6B0CC8A1E34}" srcOrd="6" destOrd="0" parTransId="{D8B4571E-1D23-4400-9BFB-94D887151DEA}" sibTransId="{CF8CEBD5-1176-4967-9018-53669C8386A8}"/>
    <dgm:cxn modelId="{4AC916D1-509D-4FA4-A87A-4332F75B5DCE}" srcId="{689F714D-37A2-4E82-A8F6-1782E0556B7C}" destId="{1C722F25-B73B-4608-A427-1DAAFAF58B74}" srcOrd="1" destOrd="0" parTransId="{3A0C972F-6546-4F1B-A49A-4ED683B73240}" sibTransId="{36A0E3AA-989E-47AB-A781-B1EF1295D302}"/>
    <dgm:cxn modelId="{3A323224-5C3C-40F5-888F-9C9CE18FAD52}" type="presOf" srcId="{689F714D-37A2-4E82-A8F6-1782E0556B7C}" destId="{403504D0-576A-4D6C-8348-052FD9ACEA03}" srcOrd="0" destOrd="0" presId="urn:microsoft.com/office/officeart/2005/8/layout/process4"/>
    <dgm:cxn modelId="{34DC4D2D-5859-4D39-A745-03FFE858DF06}" srcId="{689F714D-37A2-4E82-A8F6-1782E0556B7C}" destId="{65FD8983-737C-4082-840F-8E7D624FC24A}" srcOrd="0" destOrd="0" parTransId="{85549DBD-5F09-46C0-82FD-BBD6FAE40739}" sibTransId="{0B6CBED1-A3BB-404E-81AA-7B4F52FF4452}"/>
    <dgm:cxn modelId="{7C390ECC-CD92-4EC5-9DE9-2D97E5727C34}" type="presOf" srcId="{1C722F25-B73B-4608-A427-1DAAFAF58B74}" destId="{570EF6C6-094C-4FE9-A53C-7B1AF4754F1B}" srcOrd="0" destOrd="0" presId="urn:microsoft.com/office/officeart/2005/8/layout/process4"/>
    <dgm:cxn modelId="{7F3B5E63-2D22-4589-923C-4876F9944180}" type="presOf" srcId="{F56D73F6-7183-4E7E-91CE-AEEE4E8D6C27}" destId="{BB72B8E5-787F-44AA-8EEC-5A3563785D44}" srcOrd="0" destOrd="0" presId="urn:microsoft.com/office/officeart/2005/8/layout/process4"/>
    <dgm:cxn modelId="{48745676-15F3-4382-AD63-D1779D374507}" srcId="{689F714D-37A2-4E82-A8F6-1782E0556B7C}" destId="{CD34C004-6637-4DF9-809F-C58ACDA06EC6}" srcOrd="5" destOrd="0" parTransId="{2ADDDF01-F350-4A12-9EF8-EC94B2ADFE25}" sibTransId="{D5632BA7-6FD3-4FCB-957E-E9D426DC1514}"/>
    <dgm:cxn modelId="{BED18540-900A-41AD-93DE-4CD86FE43FFD}" srcId="{689F714D-37A2-4E82-A8F6-1782E0556B7C}" destId="{F56D73F6-7183-4E7E-91CE-AEEE4E8D6C27}" srcOrd="4" destOrd="0" parTransId="{20E6A221-598F-4568-B1AC-DC23F8080FB9}" sibTransId="{ED18A3AD-E899-4DDA-86FB-E9B685AD1D20}"/>
    <dgm:cxn modelId="{F87305F4-B011-4E1C-82B6-3FF898657F75}" type="presParOf" srcId="{403504D0-576A-4D6C-8348-052FD9ACEA03}" destId="{C3261B96-70F9-47F4-96FC-6F7F41AABFD3}" srcOrd="0" destOrd="0" presId="urn:microsoft.com/office/officeart/2005/8/layout/process4"/>
    <dgm:cxn modelId="{CF3587C8-51F1-4193-B297-9F4C8B6B1442}" type="presParOf" srcId="{C3261B96-70F9-47F4-96FC-6F7F41AABFD3}" destId="{2D91CE12-F4BF-487B-B7CA-96AC35E6FEB7}" srcOrd="0" destOrd="0" presId="urn:microsoft.com/office/officeart/2005/8/layout/process4"/>
    <dgm:cxn modelId="{4704D656-7958-4357-A296-74A18DED34C7}" type="presParOf" srcId="{403504D0-576A-4D6C-8348-052FD9ACEA03}" destId="{24AC6CFD-5CC3-464A-88B8-6517ABFBC07A}" srcOrd="1" destOrd="0" presId="urn:microsoft.com/office/officeart/2005/8/layout/process4"/>
    <dgm:cxn modelId="{4AF9F228-2B49-44C2-AE58-A0F488DFD583}" type="presParOf" srcId="{403504D0-576A-4D6C-8348-052FD9ACEA03}" destId="{E703AB61-3293-448B-80E3-E8696D5D67C0}" srcOrd="2" destOrd="0" presId="urn:microsoft.com/office/officeart/2005/8/layout/process4"/>
    <dgm:cxn modelId="{80C7AD15-7381-41BB-9EA9-00D1053C9A0C}" type="presParOf" srcId="{E703AB61-3293-448B-80E3-E8696D5D67C0}" destId="{83398EE5-D509-4E74-A00B-A46935CCF14A}" srcOrd="0" destOrd="0" presId="urn:microsoft.com/office/officeart/2005/8/layout/process4"/>
    <dgm:cxn modelId="{CFBEF74B-15CC-4674-B4A9-6F224E9B8A8D}" type="presParOf" srcId="{403504D0-576A-4D6C-8348-052FD9ACEA03}" destId="{9C40B4D4-76D5-4DD9-9D04-DA8A878E0015}" srcOrd="3" destOrd="0" presId="urn:microsoft.com/office/officeart/2005/8/layout/process4"/>
    <dgm:cxn modelId="{2015EB2F-B9F3-44D2-8676-07FE1B072896}" type="presParOf" srcId="{403504D0-576A-4D6C-8348-052FD9ACEA03}" destId="{08EF9A2B-BBD2-4CCE-B131-EFD76EBB7ED2}" srcOrd="4" destOrd="0" presId="urn:microsoft.com/office/officeart/2005/8/layout/process4"/>
    <dgm:cxn modelId="{C7CF95D2-2F31-49C0-8D1C-7C6D2F1C7A69}" type="presParOf" srcId="{08EF9A2B-BBD2-4CCE-B131-EFD76EBB7ED2}" destId="{BB72B8E5-787F-44AA-8EEC-5A3563785D44}" srcOrd="0" destOrd="0" presId="urn:microsoft.com/office/officeart/2005/8/layout/process4"/>
    <dgm:cxn modelId="{08204390-CABE-4D72-844E-5D6D5B432822}" type="presParOf" srcId="{403504D0-576A-4D6C-8348-052FD9ACEA03}" destId="{B44F7B6D-4A65-4C9F-ACB1-F6A9F1228A26}" srcOrd="5" destOrd="0" presId="urn:microsoft.com/office/officeart/2005/8/layout/process4"/>
    <dgm:cxn modelId="{5AA059AA-2AF3-497E-9DEE-E8CD7DA48C35}" type="presParOf" srcId="{403504D0-576A-4D6C-8348-052FD9ACEA03}" destId="{CB783185-C12B-4E6E-AC3E-B559EDAEB320}" srcOrd="6" destOrd="0" presId="urn:microsoft.com/office/officeart/2005/8/layout/process4"/>
    <dgm:cxn modelId="{084381B6-05AA-4AF4-B3FC-6019E1183724}" type="presParOf" srcId="{CB783185-C12B-4E6E-AC3E-B559EDAEB320}" destId="{56C9E9F7-8136-4858-BD89-7CFE26413927}" srcOrd="0" destOrd="0" presId="urn:microsoft.com/office/officeart/2005/8/layout/process4"/>
    <dgm:cxn modelId="{A8803889-C6A0-4DEB-90E3-ADCF7D1A97D1}" type="presParOf" srcId="{403504D0-576A-4D6C-8348-052FD9ACEA03}" destId="{179D7BFE-F658-4C48-B3D7-131095B8420B}" srcOrd="7" destOrd="0" presId="urn:microsoft.com/office/officeart/2005/8/layout/process4"/>
    <dgm:cxn modelId="{E372BB30-CA67-4C71-9256-B9C62295A981}" type="presParOf" srcId="{403504D0-576A-4D6C-8348-052FD9ACEA03}" destId="{0B5D5C0A-6CA6-4257-B9B6-9370EB6A0E1F}" srcOrd="8" destOrd="0" presId="urn:microsoft.com/office/officeart/2005/8/layout/process4"/>
    <dgm:cxn modelId="{8989D37F-7611-411B-9322-9753D3D9583D}" type="presParOf" srcId="{0B5D5C0A-6CA6-4257-B9B6-9370EB6A0E1F}" destId="{A68D80CE-DB1A-43A6-A0CF-E50BFDF64E18}" srcOrd="0" destOrd="0" presId="urn:microsoft.com/office/officeart/2005/8/layout/process4"/>
    <dgm:cxn modelId="{E2234C7C-EBA8-4181-A5B1-78AB13EC35F7}" type="presParOf" srcId="{403504D0-576A-4D6C-8348-052FD9ACEA03}" destId="{89EE4542-0F53-45AD-8F0C-507A167EB9A2}" srcOrd="9" destOrd="0" presId="urn:microsoft.com/office/officeart/2005/8/layout/process4"/>
    <dgm:cxn modelId="{E3D5D260-57E2-432D-8C86-71DFAAF7880D}" type="presParOf" srcId="{403504D0-576A-4D6C-8348-052FD9ACEA03}" destId="{7B174824-CA0A-4792-A58A-0CB5EEEB0731}" srcOrd="10" destOrd="0" presId="urn:microsoft.com/office/officeart/2005/8/layout/process4"/>
    <dgm:cxn modelId="{A445295E-59E7-4FDB-B4F5-326F967EB350}" type="presParOf" srcId="{7B174824-CA0A-4792-A58A-0CB5EEEB0731}" destId="{570EF6C6-094C-4FE9-A53C-7B1AF4754F1B}" srcOrd="0" destOrd="0" presId="urn:microsoft.com/office/officeart/2005/8/layout/process4"/>
    <dgm:cxn modelId="{B2DF510F-7736-405E-94D9-99D4FF31263B}" type="presParOf" srcId="{403504D0-576A-4D6C-8348-052FD9ACEA03}" destId="{18F6A8B4-4905-41A1-8B6E-8AD97D8BA1F0}" srcOrd="11" destOrd="0" presId="urn:microsoft.com/office/officeart/2005/8/layout/process4"/>
    <dgm:cxn modelId="{555C28A7-0AC6-4EDC-A8D0-C33236AA9EA5}" type="presParOf" srcId="{403504D0-576A-4D6C-8348-052FD9ACEA03}" destId="{0ED55BB9-CD8D-411A-A375-8A606D3400C0}" srcOrd="12" destOrd="0" presId="urn:microsoft.com/office/officeart/2005/8/layout/process4"/>
    <dgm:cxn modelId="{2224384D-FABC-4B73-8538-AEB49B7FC0C0}" type="presParOf" srcId="{0ED55BB9-CD8D-411A-A375-8A606D3400C0}" destId="{C1DE0C3D-D140-49E7-B3C6-221993FD2A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863FCD-63CA-4A15-847D-3B3DD868E92A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A7A657-80A7-45F2-87BF-721DB869F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7BCCA-E0DA-4EA9-A309-9611B05CF4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E1FFE5-2D73-4971-8E9A-3828AE18149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35B16-4ECA-4FD1-9291-FF1CA29304EC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8C32-6B8E-4EE5-9A9E-1C545D881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9E5E-7253-4804-9471-DE6AE494F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5C261-FAF2-4DD3-854B-AFCFCBED5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EF6E-36C1-4FE4-94CD-AF0B7DAF5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1AE6-BD89-49DA-80C5-0EF80ACD0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841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841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3D4E-BB7A-4DB9-8990-83BD9F30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F6091-05BD-4201-A09E-B1F39DBA9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391D-DE67-4F63-BCB1-8372328C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CB14-C9CC-4133-9A23-C7B70715F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CB88-C585-4E93-86A2-370DA22A2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4CD8E-2A91-485B-B18C-B21592418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8560-DA8D-4CC8-BA3B-1F172DC59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C704-BE0F-49FB-86BC-36A6C08ED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C12A-73C2-4633-AEBF-453A5C469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75ED-8AB7-42A9-B2D8-25332BA8A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5AB1-CC50-4174-8A30-47583F34B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D486-1883-460F-ACE5-8B03F638F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D36E-B9FA-4C3D-9E26-457FDE7B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B3A0-C1D1-446F-A352-4686CAC0B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6E8D-5089-4770-8DC8-568476BDF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CB76-7D5F-4DFF-AD7D-41BA7E62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64A8-B111-4D69-8698-B076414C4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CC25-DFDB-4432-8EC0-2CFA3869B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65CD-B3B8-4983-8D10-1897BB314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165A-4AB8-4A9D-AF96-8F3D9D5B8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A73A-E8BB-4A77-906E-AC5D152D8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A233-64F7-4B4E-9257-5FCCFE01E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462A-0B5B-41F6-9BB0-B3F4A4AAF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56AC-DA55-4396-A4FA-EDDAFE180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82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E8B920-F782-4A63-A4E2-DF1633970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ED3AB-E950-4467-AD7A-7A6D1540E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A381-A5EF-4C84-A5FC-362A9A636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3AD2-042A-424B-BA14-6E429882D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8A0D-7958-4E2A-9042-63770D52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796E-12A0-4883-ADE6-11B8FB34A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1884A-E5EF-4823-BA70-BBB625BB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CC48-4FE0-4C95-8B91-85EBE87B4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A69B-EFCB-413C-84A3-AF53797ED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E97C-9269-4F96-8D66-9173A5F00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1B54-99A7-4CC4-80E5-65FAF2693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7D490-9A6C-43C0-9783-6FD3946FA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97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BF23-272C-4D11-9FA0-6881D5BD5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85BD-8770-400D-AD64-74CF1507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AC49-97CA-4572-9849-FAC4C4EB2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CB4C-EFB1-4270-992B-37D4BAFE0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14005-53E4-4623-8BA4-090E2A5C1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EF0F-40B5-4097-B431-613DC273F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7D7A-EA04-4D27-A93C-2EF88354E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3E69-1DC9-43D3-9FF6-76E6B7FEA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AE72-2255-4B90-AD9F-610E977BA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C6A1-DC10-473A-958A-99837FC7C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9887-1703-4DDD-BFB7-0E0972B8F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8414-D1C4-4D80-B158-B8222A7C6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B35A-DBE7-47EE-8637-F8EB0D3A6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CD72-3B67-4CCF-A547-1C977C775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349F-DB12-4A59-A997-ECA0CA7A0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84AF-4AE6-4274-BE4E-0568269C4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1F57-F247-4FAF-9237-698D84DE5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EE9D-F5FC-4332-A807-BABE78AE1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5A02-8C77-45AA-8F43-CCC959C1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9886-0E94-4E3A-AB05-A5B1E1057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7546-12E2-493E-98B2-112FA49AA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2C42-87CD-48A4-9D54-109916272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FA010-1A89-4F15-BD70-7B14F507B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8B37-CEA3-4B24-905F-4BDE74014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CACD-AA07-4920-92D1-9C7E3E3AE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21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087D-1DE5-4041-8068-3A8AE4E4B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F09A-0028-43A9-A006-7F5A017D1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0C19-BB94-43FE-A990-845AC38C7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DD55-04EA-4A76-AA65-7EB92004C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7B84-483E-4AF3-B894-3A484B8B2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454-3075-45AA-83CC-5C476F5F5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578D-EE70-4854-A7C5-A8608F0BA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C792-71EA-4570-9726-B83BB2952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F266-57B9-4F14-815F-0C1D26714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CB0F-6220-47F0-9F1C-200AD18EA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D642-AB81-4BEF-8B07-9E84F2B2F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52B1-3F59-4ECF-AE8F-39AEF8CCA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8995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995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0894-1BA7-45B4-B45C-3F4B759D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3BD92-906E-461D-B31E-F536FEDB5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E873-6BAC-4A18-B5FC-B746426FE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25CB-20D6-4262-8B2E-A0199970E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7DD3-CB27-417A-B468-799FDBA1B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577C-1305-4BBE-ACCF-19549E13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7DDD-D752-4DC7-AA1E-46D0EE63A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09B4-2EFA-4CCF-ADA6-4F59E271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6600-C4AF-4C14-A1DE-06C2992C2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B835-29F8-42AF-8023-F707EFA48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367B-E640-46C5-B505-FCA5A1D3E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B7D0-BC27-47B0-BFFA-33EBDABDE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452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52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BC39-A360-443D-B26C-7B46A39C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B8E5-FE2B-4BD3-9BCD-22CEF0D09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1A9B-8E9F-4566-ABD2-84B93F6C5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F6E4-E6B3-44FB-A282-9F54A2A4F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02ED-8C17-4B53-B16D-99FCD991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F3F9-C84A-4731-8FF2-BF0CFE4AC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9A20-58A3-438D-8DDC-49844848A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090B-16C9-4C6E-AB76-8C0F8D202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3145-516C-4142-9BB2-66D250488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1C01-8868-4AC6-93A0-765E32156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9030-72C3-43EF-A41A-0B12A085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96E4-AB5F-4056-9BA7-452DF0131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9E7A-32FC-4002-963F-32325DA20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A916-9C9F-4CCD-AE7A-4B5F399B0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506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06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E13B-1E74-4260-90E8-8409AA34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B9D5-F605-461F-836D-B2FBDEED6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5903-3EB5-424F-9BBC-B282669B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8ADE-F3C3-46E8-8768-720A37559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C480-61AA-4CF5-89C3-BD51269D3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CA5A-E4C1-49CB-823C-E44BC6A2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562E-0142-47C4-AA23-832025048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413C-E219-4430-AEF7-AD8C8DED3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E423-22B1-43C9-8E25-4D74B297B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125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813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21A6DBE-B106-4344-80DC-D9AFF098C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8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831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31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25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831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31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831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831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31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31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31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72AE7D0-0FAC-4ABC-A317-856299AAC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6" r:id="rId1"/>
    <p:sldLayoutId id="2147485748" r:id="rId2"/>
    <p:sldLayoutId id="2147485749" r:id="rId3"/>
    <p:sldLayoutId id="2147485750" r:id="rId4"/>
    <p:sldLayoutId id="2147485751" r:id="rId5"/>
    <p:sldLayoutId id="2147485752" r:id="rId6"/>
    <p:sldLayoutId id="2147485753" r:id="rId7"/>
    <p:sldLayoutId id="2147485754" r:id="rId8"/>
    <p:sldLayoutId id="2147485755" r:id="rId9"/>
    <p:sldLayoutId id="2147485756" r:id="rId10"/>
    <p:sldLayoutId id="2147485757" r:id="rId11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5831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19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408EBC7-5306-4D80-B834-F5B3ACBB4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1264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6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59" r:id="rId1"/>
    <p:sldLayoutId id="2147485664" r:id="rId2"/>
    <p:sldLayoutId id="2147485665" r:id="rId3"/>
    <p:sldLayoutId id="2147485666" r:id="rId4"/>
    <p:sldLayoutId id="2147485667" r:id="rId5"/>
    <p:sldLayoutId id="2147485668" r:id="rId6"/>
    <p:sldLayoutId id="2147485669" r:id="rId7"/>
    <p:sldLayoutId id="2147485670" r:id="rId8"/>
    <p:sldLayoutId id="2147485671" r:id="rId9"/>
    <p:sldLayoutId id="2147485672" r:id="rId10"/>
    <p:sldLayoutId id="2147485673" r:id="rId11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EFFA4CE-E584-4CB0-B494-EFD814D5E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8125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5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125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125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8126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1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812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6867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867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867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86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86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86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86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86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54DD7E8-A3B9-435A-8147-223D1AB83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86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86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1" r:id="rId1"/>
    <p:sldLayoutId id="2147485684" r:id="rId2"/>
    <p:sldLayoutId id="2147485685" r:id="rId3"/>
    <p:sldLayoutId id="2147485686" r:id="rId4"/>
    <p:sldLayoutId id="2147485687" r:id="rId5"/>
    <p:sldLayoutId id="2147485688" r:id="rId6"/>
    <p:sldLayoutId id="2147485689" r:id="rId7"/>
    <p:sldLayoutId id="2147485690" r:id="rId8"/>
    <p:sldLayoutId id="2147485691" r:id="rId9"/>
    <p:sldLayoutId id="2147485692" r:id="rId10"/>
    <p:sldLayoutId id="2147485693" r:id="rId11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8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8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6" grpId="0"/>
      <p:bldP spid="66868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8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86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8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86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8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86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8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86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8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86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5FDADEC-51A1-40EE-A1A8-73637DAA2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4" r:id="rId1"/>
    <p:sldLayoutId id="2147485695" r:id="rId2"/>
    <p:sldLayoutId id="2147485696" r:id="rId3"/>
    <p:sldLayoutId id="2147485697" r:id="rId4"/>
    <p:sldLayoutId id="2147485698" r:id="rId5"/>
    <p:sldLayoutId id="2147485699" r:id="rId6"/>
    <p:sldLayoutId id="2147485700" r:id="rId7"/>
    <p:sldLayoutId id="2147485701" r:id="rId8"/>
    <p:sldLayoutId id="2147485702" r:id="rId9"/>
    <p:sldLayoutId id="2147485703" r:id="rId10"/>
    <p:sldLayoutId id="2147485704" r:id="rId11"/>
    <p:sldLayoutId id="2147485705" r:id="rId12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2" grpId="0"/>
      <p:bldP spid="8755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5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55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11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76C2630-55F7-453A-9E07-9DB0AF09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2" r:id="rId1"/>
    <p:sldLayoutId id="2147485706" r:id="rId2"/>
    <p:sldLayoutId id="2147485707" r:id="rId3"/>
    <p:sldLayoutId id="2147485708" r:id="rId4"/>
    <p:sldLayoutId id="2147485709" r:id="rId5"/>
    <p:sldLayoutId id="2147485710" r:id="rId6"/>
    <p:sldLayoutId id="2147485711" r:id="rId7"/>
    <p:sldLayoutId id="2147485712" r:id="rId8"/>
    <p:sldLayoutId id="2147485713" r:id="rId9"/>
    <p:sldLayoutId id="2147485714" r:id="rId10"/>
    <p:sldLayoutId id="2147485715" r:id="rId11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7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06" grpId="0"/>
      <p:bldP spid="107110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711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711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711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711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71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71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8886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8887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7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17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8888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8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89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8890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0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1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18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8891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2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2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2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2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2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92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18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889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9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9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93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889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893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893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893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893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D70779F-F90F-4774-BEE1-3015A3985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3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1889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3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44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44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44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44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44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441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42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42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42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57536BE-7FD2-4B20-BCD3-81F27A64A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42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4" r:id="rId1"/>
    <p:sldLayoutId id="2147485726" r:id="rId2"/>
    <p:sldLayoutId id="2147485727" r:id="rId3"/>
    <p:sldLayoutId id="2147485728" r:id="rId4"/>
    <p:sldLayoutId id="2147485729" r:id="rId5"/>
    <p:sldLayoutId id="2147485730" r:id="rId6"/>
    <p:sldLayoutId id="2147485731" r:id="rId7"/>
    <p:sldLayoutId id="2147485732" r:id="rId8"/>
    <p:sldLayoutId id="2147485733" r:id="rId9"/>
    <p:sldLayoutId id="2147485734" r:id="rId10"/>
    <p:sldLayoutId id="2147485735" r:id="rId11"/>
    <p:sldLayoutId id="2147485736" r:id="rId12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4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4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99" grpId="0"/>
      <p:bldP spid="12442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2442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496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96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496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96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96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96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F8BA1F0-C1F1-4C29-952E-974AB96FC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496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5" r:id="rId1"/>
    <p:sldLayoutId id="2147485737" r:id="rId2"/>
    <p:sldLayoutId id="2147485738" r:id="rId3"/>
    <p:sldLayoutId id="2147485739" r:id="rId4"/>
    <p:sldLayoutId id="2147485740" r:id="rId5"/>
    <p:sldLayoutId id="2147485741" r:id="rId6"/>
    <p:sldLayoutId id="2147485742" r:id="rId7"/>
    <p:sldLayoutId id="2147485743" r:id="rId8"/>
    <p:sldLayoutId id="2147485744" r:id="rId9"/>
    <p:sldLayoutId id="2147485745" r:id="rId10"/>
    <p:sldLayoutId id="2147485746" r:id="rId11"/>
    <p:sldLayoutId id="2147485747" r:id="rId12"/>
  </p:sldLayoutIdLst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50" grpId="0"/>
      <p:bldP spid="134965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9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496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40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22.emf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6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ides.ru/?ItemID=3039&amp;SetID=5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92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ПРИРОДНОЕ РАВНОВЕСИЕ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57400" y="4343400"/>
            <a:ext cx="6172200" cy="2286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Кайдаулова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Н. 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«Прогимназия»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Сургут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3125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5943600" y="1558925"/>
            <a:ext cx="298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/>
              <a:t>                                                                       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9699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905000"/>
            <a:ext cx="701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62000" y="228601"/>
            <a:ext cx="74676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</a:rPr>
              <a:t>ВОЗДЕЙСТВИЕ ЧЕЛОВЕКА НА ПРИРОДУ</a:t>
            </a:r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/>
              <a:t>Путь ядовитого порошка от полей до печени пингвина</a:t>
            </a:r>
            <a:endParaRPr lang="ru-RU" sz="3600" b="1" dirty="0"/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28600" y="1304925"/>
            <a:ext cx="2209800" cy="51704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/>
              <a:t>почва</a:t>
            </a:r>
            <a:br>
              <a:rPr lang="ru-RU" sz="3000" b="1" dirty="0"/>
            </a:br>
            <a:endParaRPr lang="ru-RU" sz="3000" b="1" dirty="0"/>
          </a:p>
          <a:p>
            <a:pPr algn="ctr"/>
            <a:r>
              <a:rPr lang="ru-RU" sz="3000" b="1" dirty="0"/>
              <a:t> ручеёк</a:t>
            </a:r>
            <a:br>
              <a:rPr lang="ru-RU" sz="3000" b="1" dirty="0"/>
            </a:br>
            <a:r>
              <a:rPr lang="ru-RU" sz="3000" b="1" dirty="0"/>
              <a:t> </a:t>
            </a:r>
            <a:br>
              <a:rPr lang="ru-RU" sz="3000" b="1" dirty="0"/>
            </a:br>
            <a:r>
              <a:rPr lang="ru-RU" sz="3000" b="1" dirty="0"/>
              <a:t> река </a:t>
            </a:r>
            <a:br>
              <a:rPr lang="ru-RU" sz="3000" b="1" dirty="0"/>
            </a:b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океан</a:t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  рыба</a:t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пингвин</a:t>
            </a:r>
            <a:endParaRPr lang="ru-RU" sz="3000" dirty="0"/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2819400" y="1905000"/>
            <a:ext cx="2743200" cy="45243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/>
              <a:t>почва</a:t>
            </a:r>
          </a:p>
          <a:p>
            <a:pPr algn="ctr">
              <a:buFont typeface="Wingdings" pitchFamily="2" charset="2"/>
              <a:buNone/>
            </a:pPr>
            <a:endParaRPr lang="ru-RU" sz="3200" b="1" dirty="0"/>
          </a:p>
          <a:p>
            <a:pPr algn="ctr">
              <a:buFont typeface="Wingdings" pitchFamily="2" charset="2"/>
              <a:buNone/>
            </a:pPr>
            <a:r>
              <a:rPr lang="ru-RU" sz="3200" b="1" dirty="0"/>
              <a:t>ручеёк</a:t>
            </a:r>
          </a:p>
          <a:p>
            <a:pPr algn="ctr">
              <a:buFont typeface="Wingdings" pitchFamily="2" charset="2"/>
              <a:buNone/>
            </a:pPr>
            <a:endParaRPr lang="ru-RU" sz="3200" b="1" dirty="0"/>
          </a:p>
          <a:p>
            <a:pPr algn="ctr">
              <a:buFont typeface="Wingdings" pitchFamily="2" charset="2"/>
              <a:buNone/>
            </a:pPr>
            <a:r>
              <a:rPr lang="ru-RU" sz="3200" dirty="0"/>
              <a:t> </a:t>
            </a:r>
            <a:r>
              <a:rPr lang="ru-RU" sz="3200" b="1" dirty="0"/>
              <a:t>река</a:t>
            </a:r>
          </a:p>
          <a:p>
            <a:pPr algn="ctr">
              <a:buFont typeface="Wingdings" pitchFamily="2" charset="2"/>
              <a:buNone/>
            </a:pPr>
            <a:endParaRPr lang="ru-RU" sz="3200" b="1" dirty="0"/>
          </a:p>
          <a:p>
            <a:pPr algn="ctr">
              <a:buFont typeface="Wingdings" pitchFamily="2" charset="2"/>
              <a:buNone/>
            </a:pPr>
            <a:r>
              <a:rPr lang="ru-RU" sz="3200" dirty="0"/>
              <a:t> </a:t>
            </a:r>
            <a:r>
              <a:rPr lang="ru-RU" sz="3200" b="1" dirty="0"/>
              <a:t>рыба</a:t>
            </a:r>
            <a:r>
              <a:rPr lang="ru-RU" sz="3200" dirty="0"/>
              <a:t> </a:t>
            </a:r>
          </a:p>
          <a:p>
            <a:pPr algn="ctr">
              <a:buFont typeface="Wingdings" pitchFamily="2" charset="2"/>
              <a:buNone/>
            </a:pPr>
            <a:endParaRPr lang="ru-RU" sz="3200" dirty="0"/>
          </a:p>
          <a:p>
            <a:pPr algn="ctr">
              <a:buFont typeface="Wingdings" pitchFamily="2" charset="2"/>
              <a:buNone/>
            </a:pPr>
            <a:r>
              <a:rPr lang="ru-RU" sz="3200" dirty="0"/>
              <a:t> </a:t>
            </a:r>
            <a:r>
              <a:rPr lang="ru-RU" sz="3200" b="1" dirty="0"/>
              <a:t>человек</a:t>
            </a: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5867400" y="2274888"/>
            <a:ext cx="2819400" cy="40322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растение 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dirty="0"/>
              <a:t>травоядные</a:t>
            </a:r>
          </a:p>
          <a:p>
            <a:pPr algn="ctr"/>
            <a:r>
              <a:rPr lang="ru-RU" sz="3200" b="1" dirty="0"/>
              <a:t>животные 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dirty="0"/>
              <a:t>молоко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человек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219200" y="1828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219200" y="27432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219200" y="3657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219200" y="4572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295400" y="5562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114800" y="2514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114800" y="3429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114800" y="4419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114800" y="5486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162800" y="2971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239000" y="4343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315200" y="5334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3" grpId="0" build="allAtOnce" animBg="1"/>
      <p:bldP spid="30724" grpId="0" build="allAtOnce" animBg="1"/>
      <p:bldP spid="3072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Экологическая  задача</a:t>
            </a: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800600"/>
            <a:ext cx="8382000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Выруби лес – высохнет лесная речка – звери без питья пропадут – испортится земля – испортится воздух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(лес, источник кислорода).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1295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6670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7000" y="2819400"/>
            <a:ext cx="2209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34200" y="11430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00400" y="2590800"/>
            <a:ext cx="3048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Экологическая  задача</a:t>
            </a:r>
            <a:endParaRPr lang="ru-RU" sz="4000" b="1" dirty="0" smtClean="0"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229600" cy="1905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Из–за нарушения почв и растительности мёрзлый грунт начинает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таять, происходит просадка, оползни грунта, исчезает тонкий слой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плодородной почвы. На нефтяных буровых вышках «черное золото»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часто бьет фонтаном, сырая нефть попадает в воду, растекается по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поверхности земли. Гибнет всё живое.</a:t>
            </a: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39624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2819400"/>
            <a:ext cx="259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392081">
            <a:off x="2798763" y="3190875"/>
            <a:ext cx="264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0400" y="2895600"/>
            <a:ext cx="1809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Большие раны  природы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ПЛАНЕТА В ОПАСНОСТИ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7600" y="1676400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3048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19050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67600" y="4419600"/>
            <a:ext cx="1428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4267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38200" y="3048000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24000" y="525780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00800" y="5486400"/>
            <a:ext cx="128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43200" y="17526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048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2D050">
            <a:alpha val="7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6477000" cy="12954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6600"/>
                </a:solidFill>
              </a:rPr>
              <a:t>Маленькие раны природы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943600" y="1676400"/>
            <a:ext cx="2971800" cy="4953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Если одну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такую рану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нанесёшь ты,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другую твой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товарищ,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третью,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четвёртую,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пятую кто – то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ещё – что же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станет с</a:t>
            </a: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FF6600"/>
                </a:solidFill>
                <a:latin typeface="Arial Black" pitchFamily="34" charset="0"/>
                <a:cs typeface="Aharoni" pitchFamily="2" charset="-79"/>
              </a:rPr>
              <a:t>природой?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00" y="1676400"/>
            <a:ext cx="190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400" y="3200400"/>
            <a:ext cx="1905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4267200"/>
            <a:ext cx="990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32766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19200" y="5181600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00200" y="24384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10000" y="53340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600" y="2286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00400" y="228600"/>
          <a:ext cx="5715000" cy="64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" y="152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162162">
            <a:off x="1731963" y="1274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E0C3D-D140-49E7-B3C6-221993FD2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1DE0C3D-D140-49E7-B3C6-221993FD2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0EF6C6-094C-4FE9-A53C-7B1AF4754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70EF6C6-094C-4FE9-A53C-7B1AF4754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8D80CE-DB1A-43A6-A0CF-E50BFDF64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68D80CE-DB1A-43A6-A0CF-E50BFDF64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C9E9F7-8136-4858-BD89-7CFE26413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6C9E9F7-8136-4858-BD89-7CFE26413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72B8E5-787F-44AA-8EEC-5A3563785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BB72B8E5-787F-44AA-8EEC-5A3563785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98EE5-D509-4E74-A00B-A46935CCF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83398EE5-D509-4E74-A00B-A46935CCF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1CE12-F4BF-487B-B7CA-96AC35E6F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2D91CE12-F4BF-487B-B7CA-96AC35E6F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533400" y="227013"/>
            <a:ext cx="7924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4800" b="1" dirty="0">
                <a:solidFill>
                  <a:srgbClr val="FF9900"/>
                </a:solidFill>
                <a:latin typeface="Times New Roman" pitchFamily="18" charset="0"/>
              </a:rPr>
              <a:t>ВЫВОД:</a:t>
            </a:r>
            <a:endParaRPr lang="ru-RU" sz="4800" b="1" dirty="0">
              <a:solidFill>
                <a:srgbClr val="FF9900"/>
              </a:solidFill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09600" y="41021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Наука экология показывает нам,</a:t>
            </a:r>
          </a:p>
          <a:p>
            <a:pPr algn="ctr" eaLnBrk="0" hangingPunct="0"/>
            <a:r>
              <a: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Что в мире всё завязано по четырём углам.</a:t>
            </a:r>
          </a:p>
          <a:p>
            <a:pPr algn="ctr" eaLnBrk="0" hangingPunct="0"/>
            <a:r>
              <a: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Растения, животные, земля и человек</a:t>
            </a:r>
          </a:p>
          <a:p>
            <a:pPr algn="ctr" eaLnBrk="0" hangingPunct="0"/>
            <a:r>
              <a: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 могут друг без друга существовать вовек.</a:t>
            </a:r>
          </a:p>
          <a:p>
            <a:pPr algn="ctr" eaLnBrk="0" hangingPunct="0"/>
            <a:r>
              <a: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Чтоб в мире не было беды,</a:t>
            </a:r>
          </a:p>
          <a:p>
            <a:pPr algn="ctr" eaLnBrk="0" hangingPunct="0"/>
            <a:r>
              <a: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 рви больших кусков.</a:t>
            </a:r>
          </a:p>
          <a:p>
            <a:pPr algn="ctr" eaLnBrk="0" hangingPunct="0"/>
            <a:r>
              <a:rPr lang="ru-RU" sz="20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Ты – царь природы,</a:t>
            </a:r>
            <a:endParaRPr lang="ru-RU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Но – один из четырёх углов.</a:t>
            </a:r>
            <a:endParaRPr lang="ru-RU" sz="2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allAtOnce"/>
      <p:bldP spid="3686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3881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hlinkClick r:id="rId3"/>
              </a:rPr>
              <a:t>1.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hlinkClick r:id="rId3"/>
              </a:rPr>
              <a:t>http://www.artsides.ru/?ItemID=3039&amp;SetID=56</a:t>
            </a:r>
            <a:endParaRPr lang="ru-RU" u="sng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hlinkClick r:id="rId4"/>
              </a:rPr>
              <a:t>2. 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hlinkClick r:id="rId4"/>
              </a:rPr>
              <a:t>http://images.yandex.ru/</a:t>
            </a:r>
            <a:endParaRPr lang="ru-RU" u="sng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</a:rPr>
              <a:t>3. 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hlinkClick r:id="rId4"/>
              </a:rPr>
              <a:t>http://images.yandex.ru</a:t>
            </a:r>
            <a:endParaRPr lang="ru-RU" u="sng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</a:rPr>
              <a:t>4. Стихи В. </a:t>
            </a:r>
            <a:r>
              <a:rPr lang="ru-RU" u="sng" dirty="0" err="1" smtClean="0">
                <a:solidFill>
                  <a:srgbClr val="0070C0"/>
                </a:solidFill>
                <a:latin typeface="Times New Roman" pitchFamily="18" charset="0"/>
              </a:rPr>
              <a:t>Берестова</a:t>
            </a:r>
            <a:endParaRPr lang="ru-RU" u="sng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800" b="1" dirty="0" smtClean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5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38600" y="1752600"/>
            <a:ext cx="4648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33400"/>
            <a:ext cx="8686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Дом в котором мы живём 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152400" y="1447800"/>
            <a:ext cx="1752600" cy="1828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66800" y="3505200"/>
            <a:ext cx="3276600" cy="3048000"/>
          </a:xfrm>
          <a:prstGeom prst="ellipse">
            <a:avLst/>
          </a:prstGeom>
          <a:solidFill>
            <a:srgbClr val="33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3505200" y="1905000"/>
            <a:ext cx="3276600" cy="1066800"/>
          </a:xfrm>
          <a:prstGeom prst="cloud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оловина рамки 16"/>
          <p:cNvSpPr/>
          <p:nvPr/>
        </p:nvSpPr>
        <p:spPr>
          <a:xfrm rot="2800398">
            <a:off x="1264444" y="2756694"/>
            <a:ext cx="2803525" cy="3011487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8077200" y="4191000"/>
            <a:ext cx="304800" cy="304800"/>
          </a:xfrm>
          <a:prstGeom prst="irregularSeal1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ятно 1 18"/>
          <p:cNvSpPr/>
          <p:nvPr/>
        </p:nvSpPr>
        <p:spPr>
          <a:xfrm flipH="1">
            <a:off x="7315200" y="5029200"/>
            <a:ext cx="304800" cy="381000"/>
          </a:xfrm>
          <a:prstGeom prst="irregularSeal1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6629400" y="3657600"/>
            <a:ext cx="304800" cy="457200"/>
          </a:xfrm>
          <a:prstGeom prst="irregularSeal1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ятно 2 20"/>
          <p:cNvSpPr/>
          <p:nvPr/>
        </p:nvSpPr>
        <p:spPr>
          <a:xfrm>
            <a:off x="7162800" y="2819400"/>
            <a:ext cx="381000" cy="381000"/>
          </a:xfrm>
          <a:prstGeom prst="irregularSeal2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Капля 22"/>
          <p:cNvSpPr/>
          <p:nvPr/>
        </p:nvSpPr>
        <p:spPr>
          <a:xfrm rot="8643012">
            <a:off x="5784850" y="4083050"/>
            <a:ext cx="257175" cy="323850"/>
          </a:xfrm>
          <a:prstGeom prst="teardrop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Капля 23"/>
          <p:cNvSpPr/>
          <p:nvPr/>
        </p:nvSpPr>
        <p:spPr>
          <a:xfrm rot="8063481">
            <a:off x="5109369" y="3266281"/>
            <a:ext cx="339725" cy="366713"/>
          </a:xfrm>
          <a:prstGeom prst="teardrop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Капля 24"/>
          <p:cNvSpPr/>
          <p:nvPr/>
        </p:nvSpPr>
        <p:spPr>
          <a:xfrm rot="8318070">
            <a:off x="5032375" y="5246688"/>
            <a:ext cx="336550" cy="366712"/>
          </a:xfrm>
          <a:prstGeom prst="teardrop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блако 25"/>
          <p:cNvSpPr/>
          <p:nvPr/>
        </p:nvSpPr>
        <p:spPr>
          <a:xfrm rot="2455507">
            <a:off x="6878638" y="1501775"/>
            <a:ext cx="1330325" cy="1255713"/>
          </a:xfrm>
          <a:prstGeom prst="cloud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/>
      <p:bldP spid="6" grpId="0" animBg="1"/>
      <p:bldP spid="7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04813"/>
            <a:ext cx="6110288" cy="1139825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chemeClr val="bg1"/>
                </a:solidFill>
              </a:rPr>
              <a:t>экология</a:t>
            </a:r>
            <a:r>
              <a:rPr lang="ru-RU" sz="8000" smtClean="0">
                <a:solidFill>
                  <a:schemeClr val="bg1"/>
                </a:solidFill>
              </a:rPr>
              <a:t> </a:t>
            </a:r>
            <a:endParaRPr lang="ru-RU" sz="80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7630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 </a:t>
            </a:r>
            <a:r>
              <a:rPr lang="ru-RU" sz="4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экос</a:t>
            </a:r>
            <a:r>
              <a:rPr lang="ru-RU" sz="4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»-дом        «логос»-наука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(греческий язык)</a:t>
            </a:r>
          </a:p>
        </p:txBody>
      </p:sp>
      <p:pic>
        <p:nvPicPr>
          <p:cNvPr id="22532" name="Picture 6" descr="цветная картинка / обои / заставка для сотового телефона: Красиво -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27432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5" descr="цветная картинка / обои / заставка для сотового телефона: речка в лесу -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7432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цветная картинка / обои / заставка для сотового телефона: красиво -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2743200"/>
            <a:ext cx="2808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Ost_Kre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0825" y="188913"/>
            <a:ext cx="8569325" cy="4895850"/>
          </a:xfrm>
        </p:spPr>
      </p:pic>
      <p:sp>
        <p:nvSpPr>
          <p:cNvPr id="6492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373688"/>
            <a:ext cx="8569325" cy="1079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3300"/>
                </a:solidFill>
                <a:latin typeface="Arial Black" pitchFamily="34" charset="0"/>
              </a:rPr>
              <a:t>Лес – это дом для зверей, </a:t>
            </a:r>
            <a:r>
              <a:rPr lang="en-US" sz="3600" b="1" dirty="0" smtClean="0"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Arial Black" pitchFamily="34" charset="0"/>
              </a:rPr>
              <a:t>корм для рыб и насекомых</a:t>
            </a:r>
            <a:r>
              <a:rPr lang="en-US" sz="3600" b="1" dirty="0" smtClean="0">
                <a:solidFill>
                  <a:srgbClr val="003300"/>
                </a:solidFill>
                <a:latin typeface="Arial Black" pitchFamily="34" charset="0"/>
              </a:rPr>
              <a:t>!</a:t>
            </a:r>
            <a:endParaRPr lang="ru-RU" sz="3600" b="1" dirty="0" smtClean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12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62000" y="304800"/>
            <a:ext cx="76962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экология</a:t>
            </a:r>
          </a:p>
        </p:txBody>
      </p:sp>
      <p:sp>
        <p:nvSpPr>
          <p:cNvPr id="3584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62000" y="1371600"/>
            <a:ext cx="80010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/>
              <a:t>взаимосвязь живой и неживой природы</a:t>
            </a:r>
            <a:endParaRPr lang="ru-RU" sz="3200" b="1" dirty="0" smtClean="0"/>
          </a:p>
        </p:txBody>
      </p:sp>
      <p:pic>
        <p:nvPicPr>
          <p:cNvPr id="8" name="Picture 4" descr="BEACH_~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19400"/>
            <a:ext cx="3886200" cy="36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цветная картинка / обои / заставка для сотового телефона: речка в лесу -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2667000"/>
            <a:ext cx="3124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40650" cy="6096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Экологические цепочки леса</a:t>
            </a:r>
            <a:br>
              <a:rPr lang="ru-RU" sz="3600" b="1" dirty="0" smtClean="0"/>
            </a:br>
            <a:endParaRPr lang="ru-RU" sz="3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876800"/>
            <a:ext cx="3889375" cy="11430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8675" y="1412875"/>
            <a:ext cx="7485063" cy="49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/>
              <a:t>Круговорот веществ в природе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5605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4876800"/>
            <a:ext cx="1209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19812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2133600"/>
            <a:ext cx="800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14400" y="2736850"/>
            <a:ext cx="9636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76400" y="3276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38400" y="49530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81400" y="45720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33800" y="5334000"/>
            <a:ext cx="122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с вырезом 19"/>
          <p:cNvSpPr/>
          <p:nvPr/>
        </p:nvSpPr>
        <p:spPr>
          <a:xfrm rot="20234058">
            <a:off x="2303463" y="2698750"/>
            <a:ext cx="1014412" cy="2968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3403704">
            <a:off x="1508125" y="4414838"/>
            <a:ext cx="1012825" cy="355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5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67200" y="2667000"/>
            <a:ext cx="571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34200" y="2667000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15200" y="3352800"/>
            <a:ext cx="1162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9600" y="3733800"/>
            <a:ext cx="755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00800" y="3581400"/>
            <a:ext cx="1095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право с вырезом 26"/>
          <p:cNvSpPr/>
          <p:nvPr/>
        </p:nvSpPr>
        <p:spPr>
          <a:xfrm rot="12127734">
            <a:off x="5440363" y="2789238"/>
            <a:ext cx="1127125" cy="3794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19766941">
            <a:off x="6197600" y="4719638"/>
            <a:ext cx="977900" cy="3667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22" name="Picture 5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-565804">
            <a:off x="1193800" y="3324225"/>
            <a:ext cx="635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14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467600" y="4114800"/>
            <a:ext cx="712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7318375" y="1614488"/>
            <a:ext cx="73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/>
              <a:t> 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09600" y="45720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>Природное </a:t>
            </a:r>
            <a:r>
              <a:rPr lang="ru-RU" sz="5400" dirty="0"/>
              <a:t>равновесие</a:t>
            </a:r>
          </a:p>
          <a:p>
            <a:endParaRPr lang="ru-RU" sz="5400" dirty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1371600"/>
            <a:ext cx="3048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352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C:\Users\Наталья\Desktop\zaytsyi_211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3429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Экологические цепочки леса</a:t>
            </a:r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9050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9812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4419600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2362200"/>
            <a:ext cx="12547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90800" y="548640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33800" y="4572000"/>
            <a:ext cx="127362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00600" y="5410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72200" y="4495800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15200" y="5257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05000" y="4648200"/>
            <a:ext cx="1084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9144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Деятельность человека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5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4478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4267200" y="1447800"/>
            <a:ext cx="4419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>
                <a:solidFill>
                  <a:srgbClr val="262626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62626"/>
                </a:solidFill>
                <a:cs typeface="Times New Roman" pitchFamily="18" charset="0"/>
              </a:rPr>
              <a:t>Ах, как помощники нужны!</a:t>
            </a:r>
          </a:p>
          <a:p>
            <a:pPr eaLnBrk="0" hangingPunct="0"/>
            <a:r>
              <a:rPr lang="ru-RU" sz="2800" dirty="0">
                <a:solidFill>
                  <a:srgbClr val="262626"/>
                </a:solidFill>
                <a:cs typeface="Times New Roman" pitchFamily="18" charset="0"/>
              </a:rPr>
              <a:t>И осенило тут – бобры!</a:t>
            </a:r>
            <a:endParaRPr lang="ru-RU" sz="2800" dirty="0">
              <a:solidFill>
                <a:srgbClr val="262626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262626"/>
                </a:solidFill>
                <a:cs typeface="Times New Roman" pitchFamily="18" charset="0"/>
              </a:rPr>
              <a:t>Не говоря ни слова,</a:t>
            </a:r>
            <a:endParaRPr lang="ru-RU" sz="2800" dirty="0">
              <a:solidFill>
                <a:srgbClr val="262626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262626"/>
                </a:solidFill>
                <a:cs typeface="Times New Roman" pitchFamily="18" charset="0"/>
              </a:rPr>
              <a:t> Всё сделают толково…</a:t>
            </a:r>
            <a:endParaRPr lang="ru-RU" sz="2800" dirty="0">
              <a:solidFill>
                <a:srgbClr val="262626"/>
              </a:solidFill>
            </a:endParaRPr>
          </a:p>
          <a:p>
            <a:pPr eaLnBrk="0" hangingPunct="0"/>
            <a:r>
              <a:rPr lang="ru-RU" sz="2800" dirty="0">
                <a:solidFill>
                  <a:srgbClr val="262626"/>
                </a:solidFill>
                <a:cs typeface="Times New Roman" pitchFamily="18" charset="0"/>
              </a:rPr>
              <a:t> И первозданная краса </a:t>
            </a:r>
          </a:p>
          <a:p>
            <a:pPr eaLnBrk="0" hangingPunct="0"/>
            <a:r>
              <a:rPr lang="ru-RU" sz="2800" dirty="0">
                <a:solidFill>
                  <a:srgbClr val="262626"/>
                </a:solidFill>
                <a:cs typeface="Times New Roman" pitchFamily="18" charset="0"/>
              </a:rPr>
              <a:t> Вернулась в дикие леса.</a:t>
            </a:r>
            <a:endParaRPr lang="ru-RU" sz="28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advTm="31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1|1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6|1.4|1.5|1.2|1.3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3|2.4|1.2|2.4|1.9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умер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скад">
  <a:themeElements>
    <a:clrScheme name="Каскад 6">
      <a:dk1>
        <a:srgbClr val="CCCC33"/>
      </a:dk1>
      <a:lt1>
        <a:srgbClr val="FFFFFF"/>
      </a:lt1>
      <a:dk2>
        <a:srgbClr val="003300"/>
      </a:dk2>
      <a:lt2>
        <a:srgbClr val="FFFFCC"/>
      </a:lt2>
      <a:accent1>
        <a:srgbClr val="008000"/>
      </a:accent1>
      <a:accent2>
        <a:srgbClr val="669900"/>
      </a:accent2>
      <a:accent3>
        <a:srgbClr val="AAADAA"/>
      </a:accent3>
      <a:accent4>
        <a:srgbClr val="DADADA"/>
      </a:accent4>
      <a:accent5>
        <a:srgbClr val="AAC0AA"/>
      </a:accent5>
      <a:accent6>
        <a:srgbClr val="5C8A00"/>
      </a:accent6>
      <a:hlink>
        <a:srgbClr val="FFCC00"/>
      </a:hlink>
      <a:folHlink>
        <a:srgbClr val="CC99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Глобу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клон">
  <a:themeElements>
    <a:clrScheme name="Склон 3">
      <a:dk1>
        <a:srgbClr val="667B5B"/>
      </a:dk1>
      <a:lt1>
        <a:srgbClr val="E6E6DA"/>
      </a:lt1>
      <a:dk2>
        <a:srgbClr val="295200"/>
      </a:dk2>
      <a:lt2>
        <a:srgbClr val="F3F2D9"/>
      </a:lt2>
      <a:accent1>
        <a:srgbClr val="808000"/>
      </a:accent1>
      <a:accent2>
        <a:srgbClr val="838D75"/>
      </a:accent2>
      <a:accent3>
        <a:srgbClr val="ACB3AA"/>
      </a:accent3>
      <a:accent4>
        <a:srgbClr val="C4C4BA"/>
      </a:accent4>
      <a:accent5>
        <a:srgbClr val="C0C0AA"/>
      </a:accent5>
      <a:accent6>
        <a:srgbClr val="767F69"/>
      </a:accent6>
      <a:hlink>
        <a:srgbClr val="33CC33"/>
      </a:hlink>
      <a:folHlink>
        <a:srgbClr val="339966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умерки 4">
    <a:dk1>
      <a:srgbClr val="55863C"/>
    </a:dk1>
    <a:lt1>
      <a:srgbClr val="FFFFFF"/>
    </a:lt1>
    <a:dk2>
      <a:srgbClr val="375F2F"/>
    </a:dk2>
    <a:lt2>
      <a:srgbClr val="D1EFB3"/>
    </a:lt2>
    <a:accent1>
      <a:srgbClr val="00CC66"/>
    </a:accent1>
    <a:accent2>
      <a:srgbClr val="8EAC66"/>
    </a:accent2>
    <a:accent3>
      <a:srgbClr val="AEB6AD"/>
    </a:accent3>
    <a:accent4>
      <a:srgbClr val="DADADA"/>
    </a:accent4>
    <a:accent5>
      <a:srgbClr val="AAE2B8"/>
    </a:accent5>
    <a:accent6>
      <a:srgbClr val="809B5C"/>
    </a:accent6>
    <a:hlink>
      <a:srgbClr val="B4EF7F"/>
    </a:hlink>
    <a:folHlink>
      <a:srgbClr val="F8F6AC"/>
    </a:folHlink>
  </a:clrScheme>
</a:themeOverride>
</file>

<file path=ppt/theme/themeOverride2.xml><?xml version="1.0" encoding="utf-8"?>
<a:themeOverride xmlns:a="http://schemas.openxmlformats.org/drawingml/2006/main">
  <a:clrScheme name="Глобус 8">
    <a:dk1>
      <a:srgbClr val="000000"/>
    </a:dk1>
    <a:lt1>
      <a:srgbClr val="FFFFDD"/>
    </a:lt1>
    <a:dk2>
      <a:srgbClr val="000000"/>
    </a:dk2>
    <a:lt2>
      <a:srgbClr val="98977A"/>
    </a:lt2>
    <a:accent1>
      <a:srgbClr val="BDCDA7"/>
    </a:accent1>
    <a:accent2>
      <a:srgbClr val="A0D060"/>
    </a:accent2>
    <a:accent3>
      <a:srgbClr val="FFFFEB"/>
    </a:accent3>
    <a:accent4>
      <a:srgbClr val="000000"/>
    </a:accent4>
    <a:accent5>
      <a:srgbClr val="DBE3D0"/>
    </a:accent5>
    <a:accent6>
      <a:srgbClr val="91BC56"/>
    </a:accent6>
    <a:hlink>
      <a:srgbClr val="FADD4E"/>
    </a:hlink>
    <a:folHlink>
      <a:srgbClr val="CC990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CA7C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1284</TotalTime>
  <Words>349</Words>
  <Application>Microsoft Office PowerPoint</Application>
  <PresentationFormat>Экран (4:3)</PresentationFormat>
  <Paragraphs>94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Скругленный</vt:lpstr>
      <vt:lpstr>Каскад</vt:lpstr>
      <vt:lpstr>Квадрант</vt:lpstr>
      <vt:lpstr>Трава</vt:lpstr>
      <vt:lpstr>Оформление по умолчанию</vt:lpstr>
      <vt:lpstr>Облака</vt:lpstr>
      <vt:lpstr>Круги</vt:lpstr>
      <vt:lpstr>Глобус</vt:lpstr>
      <vt:lpstr>Склон</vt:lpstr>
      <vt:lpstr>Сумерки</vt:lpstr>
      <vt:lpstr>ПРИРОДНОЕ РАВНОВЕСИЕ</vt:lpstr>
      <vt:lpstr>Слайд 2</vt:lpstr>
      <vt:lpstr>экология </vt:lpstr>
      <vt:lpstr>Слайд 4</vt:lpstr>
      <vt:lpstr>экология</vt:lpstr>
      <vt:lpstr>Экологические цепочки леса </vt:lpstr>
      <vt:lpstr>Слайд 7</vt:lpstr>
      <vt:lpstr>Экологические цепочки леса</vt:lpstr>
      <vt:lpstr>Деятельность человека</vt:lpstr>
      <vt:lpstr>Слайд 10</vt:lpstr>
      <vt:lpstr>Путь ядовитого порошка от полей до печени пингвина</vt:lpstr>
      <vt:lpstr>Экологическая  задача</vt:lpstr>
      <vt:lpstr>Экологическая  задача</vt:lpstr>
      <vt:lpstr>Большие раны  природы</vt:lpstr>
      <vt:lpstr>Маленькие раны природы</vt:lpstr>
      <vt:lpstr>Слайд 16</vt:lpstr>
      <vt:lpstr>Слайд 17</vt:lpstr>
      <vt:lpstr>  ИНФОРМАЦИОННЫЕ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Roman</cp:lastModifiedBy>
  <cp:revision>240</cp:revision>
  <cp:lastPrinted>1601-01-01T00:00:00Z</cp:lastPrinted>
  <dcterms:created xsi:type="dcterms:W3CDTF">1601-01-01T00:00:00Z</dcterms:created>
  <dcterms:modified xsi:type="dcterms:W3CDTF">2012-04-18T19:50:38Z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