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56B43-5009-4B48-BCB3-0CA26E253516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01DC8-8045-40B7-B654-4A8FA32300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01DC8-8045-40B7-B654-4A8FA323008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211C58A-9235-4F08-A533-F8E286AD56B6}" type="datetime1">
              <a:rPr lang="ru-RU" smtClean="0"/>
              <a:t>11.01.2012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ru-RU" smtClean="0"/>
              <a:t>Ялозюк Наталия Владимировна, учитель географии МБОУ СОШ 31п.Родники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49A2-D3D4-4AA0-AD8E-131BB760485B}" type="datetime1">
              <a:rPr lang="ru-RU" smtClean="0"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Ялозюк Наталия Владимировна, учитель географии МБОУ СОШ 31п.Родники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5B9D-EF01-482D-A51A-BF4E2E28075E}" type="datetime1">
              <a:rPr lang="ru-RU" smtClean="0"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Ялозюк Наталия Владимировна, учитель географии МБОУ СОШ 31п.Родники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1FE9-FE87-4D51-8600-6ED4AB03009B}" type="datetime1">
              <a:rPr lang="ru-RU" smtClean="0"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Ялозюк Наталия Владимировна, учитель географии МБОУ СОШ 31п.Родники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22FF-F0EA-40CB-AD6B-89C82D2A158E}" type="datetime1">
              <a:rPr lang="ru-RU" smtClean="0"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Ялозюк Наталия Владимировна, учитель географии МБОУ СОШ 31п.Родники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C9B3-3FBF-4754-A628-273F8E0ACB60}" type="datetime1">
              <a:rPr lang="ru-RU" smtClean="0"/>
              <a:t>11.01.2012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Ялозюк Наталия Владимировна, учитель географии МБОУ СОШ 31п.Родники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AB8EBD-E9EE-4E8A-AE16-66064C08A79D}" type="datetime1">
              <a:rPr lang="ru-RU" smtClean="0"/>
              <a:t>11.01.2012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smtClean="0"/>
              <a:t>Ялозюк Наталия Владимировна, учитель географии МБОУ СОШ 31п.Родники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ACD61B8-AE59-4620-838F-C7B7094EFD27}" type="datetime1">
              <a:rPr lang="ru-RU" smtClean="0"/>
              <a:t>11.01.2012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ru-RU" smtClean="0"/>
              <a:t>Ялозюк Наталия Владимировна, учитель географии МБОУ СОШ 31п.Родники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ECD3-AFC9-4075-AAC3-AEA16A747728}" type="datetime1">
              <a:rPr lang="ru-RU" smtClean="0"/>
              <a:t>11.01.2012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Ялозюк Наталия Владимировна, учитель географии МБОУ СОШ 31п.Родники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EAA9-1D33-495C-9352-757CA5088F88}" type="datetime1">
              <a:rPr lang="ru-RU" smtClean="0"/>
              <a:t>11.01.2012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Ялозюк Наталия Владимировна, учитель географии МБОУ СОШ 31п.Родники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0382-CEB4-4F6D-9FE1-6E3E9B852340}" type="datetime1">
              <a:rPr lang="ru-RU" smtClean="0"/>
              <a:t>11.01.2012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Ялозюк Наталия Владимировна, учитель географии МБОУ СОШ 31п.Родники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C230C9D-6B96-400E-AC32-F4B6A60A3281}" type="datetime1">
              <a:rPr lang="ru-RU" smtClean="0"/>
              <a:t>11.01.2012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Ялозюк Наталия Владимировна, учитель географии МБОУ СОШ 31п.Родники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36.gif"/><Relationship Id="rId7" Type="http://schemas.openxmlformats.org/officeDocument/2006/relationships/image" Target="../media/image40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7" Type="http://schemas.openxmlformats.org/officeDocument/2006/relationships/image" Target="../media/image47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500306"/>
            <a:ext cx="8929718" cy="1085854"/>
          </a:xfrm>
        </p:spPr>
        <p:txBody>
          <a:bodyPr/>
          <a:lstStyle/>
          <a:p>
            <a:r>
              <a:rPr lang="ru-RU" dirty="0" smtClean="0"/>
              <a:t>«ЗЕМЛЯ </a:t>
            </a:r>
            <a:r>
              <a:rPr lang="ru-RU" dirty="0" smtClean="0"/>
              <a:t>– НАША ОБЩАЯ </a:t>
            </a:r>
            <a:r>
              <a:rPr lang="ru-RU" dirty="0" smtClean="0"/>
              <a:t>ЗАБОТА»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Экологический турнир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Мои документы\Мои рисунки\анимации1\j01631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14290"/>
            <a:ext cx="2357454" cy="2412923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71538" y="6000768"/>
            <a:ext cx="7215238" cy="457200"/>
          </a:xfrm>
        </p:spPr>
        <p:txBody>
          <a:bodyPr/>
          <a:lstStyle/>
          <a:p>
            <a:pPr algn="ctr"/>
            <a:r>
              <a:rPr lang="ru-RU" sz="1400" dirty="0" err="1" smtClean="0"/>
              <a:t>Ялозюк</a:t>
            </a:r>
            <a:r>
              <a:rPr lang="ru-RU" sz="1400" dirty="0" smtClean="0"/>
              <a:t> Наталия Владимировна, учитель географии МБОУ СОШ 31 п.Родники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3898666"/>
          </a:xfrm>
        </p:spPr>
        <p:txBody>
          <a:bodyPr>
            <a:noAutofit/>
          </a:bodyPr>
          <a:lstStyle/>
          <a:p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2. Что делается для того, чтобы сохранить редкие и исчезающие виды животных и растений?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10242" name="Picture 2" descr="D:\Мои документы\Мои рисунки\Животный мир\Кошки, Тигры и Львы\000143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4387877" cy="2941400"/>
          </a:xfrm>
          <a:prstGeom prst="rect">
            <a:avLst/>
          </a:prstGeom>
          <a:noFill/>
        </p:spPr>
      </p:pic>
      <p:pic>
        <p:nvPicPr>
          <p:cNvPr id="10243" name="Picture 3" descr="D:\Мои документы\Мои рисунки\Животный мир\Кошки, Тигры и Львы\000143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214686"/>
            <a:ext cx="4143404" cy="3108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3.Какие растения и животные заносятся в Красную книгу?</a:t>
            </a:r>
            <a:endParaRPr lang="ru-RU" dirty="0"/>
          </a:p>
        </p:txBody>
      </p:sp>
      <p:pic>
        <p:nvPicPr>
          <p:cNvPr id="11266" name="Picture 2" descr="D:\Мои документы\Мои рисунки\Животный мир\Птицы\0001686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1975" y="2249488"/>
            <a:ext cx="6460049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 Какая наука занимается изучением взаимодействия организмов с окружающей средой?</a:t>
            </a:r>
            <a:endParaRPr lang="ru-RU" dirty="0"/>
          </a:p>
        </p:txBody>
      </p:sp>
      <p:pic>
        <p:nvPicPr>
          <p:cNvPr id="12290" name="Picture 2" descr="D:\Мои документы\Мои рисунки\Sample Pictures\pic031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571744"/>
            <a:ext cx="5060173" cy="4048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 Как называется фактор, при котором вся живая природа испытывает сильнейшее влияние человеческой деятельности?</a:t>
            </a:r>
            <a:endParaRPr lang="ru-RU" dirty="0"/>
          </a:p>
        </p:txBody>
      </p:sp>
      <p:pic>
        <p:nvPicPr>
          <p:cNvPr id="13314" name="Picture 2" descr="D:\Мои документы\Мои рисунки\Sample Pictures\pic0203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496"/>
            <a:ext cx="4857785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6. Какой уровень организации жизни на Земле самый высокий?</a:t>
            </a:r>
            <a:endParaRPr lang="ru-RU" dirty="0"/>
          </a:p>
        </p:txBody>
      </p:sp>
      <p:pic>
        <p:nvPicPr>
          <p:cNvPr id="14338" name="Picture 2" descr="D:\Мои документы\Мои рисунки\Sample Pictures\pic0408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7. Назовите самое распространенное из неорганических веществ?</a:t>
            </a:r>
            <a:endParaRPr lang="ru-RU" dirty="0"/>
          </a:p>
        </p:txBody>
      </p:sp>
      <p:pic>
        <p:nvPicPr>
          <p:cNvPr id="15362" name="Picture 2" descr="D:\Мои документы\Мои рисунки\Sample Pictures\Blue hill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500306"/>
            <a:ext cx="5334037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8. Что такое биоиндикаторы?</a:t>
            </a:r>
            <a:endParaRPr lang="ru-RU" dirty="0"/>
          </a:p>
        </p:txBody>
      </p:sp>
      <p:pic>
        <p:nvPicPr>
          <p:cNvPr id="16386" name="Picture 2" descr="D:\Мои документы\Мои рисунки\Sample Pictures\pic0304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14554"/>
            <a:ext cx="5765800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9. Зеленые насаждения этого растения очень хорошо очищают воздух, и один куст собирает до тонны пыли.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D:\Мои документы\Мои рисунки\анимации1\j021910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428868"/>
            <a:ext cx="3424252" cy="3351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10. Это могучее животное появилось на земле в глубокой древности, но люди практически истребили его, и лишь в 20 веке произошло возрождение этого вида.</a:t>
            </a:r>
            <a:endParaRPr lang="ru-RU" dirty="0"/>
          </a:p>
        </p:txBody>
      </p:sp>
      <p:pic>
        <p:nvPicPr>
          <p:cNvPr id="18434" name="Picture 2" descr="D:\Мои документы\Мои рисунки\анимации1\j028357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714752"/>
            <a:ext cx="4505356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11. Растения чувствительные к шуму?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D:\Мои документы\Мои рисунки\анимации1\j029518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428868"/>
            <a:ext cx="3051250" cy="2143140"/>
          </a:xfrm>
          <a:prstGeom prst="rect">
            <a:avLst/>
          </a:prstGeom>
          <a:noFill/>
        </p:spPr>
      </p:pic>
      <p:pic>
        <p:nvPicPr>
          <p:cNvPr id="19459" name="Picture 3" descr="D:\Мои документы\Мои рисунки\анимации1\j029691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429132"/>
            <a:ext cx="2712222" cy="2000264"/>
          </a:xfrm>
          <a:prstGeom prst="rect">
            <a:avLst/>
          </a:prstGeom>
          <a:noFill/>
        </p:spPr>
      </p:pic>
      <p:pic>
        <p:nvPicPr>
          <p:cNvPr id="19460" name="Picture 4" descr="D:\Мои документы\Мои рисунки\анимации1\j030337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214554"/>
            <a:ext cx="2396955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 мероприятия: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Показать важность экологических проблем в природе, влияние на экологическую ситуацию каждого человека;</a:t>
            </a:r>
          </a:p>
          <a:p>
            <a:pPr lvl="0"/>
            <a:r>
              <a:rPr lang="ru-RU" dirty="0" smtClean="0"/>
              <a:t>Развивать у учащихся умение самостоятельно добывать знания из различных источников информации, перерабатывать их и творчески применять в конкретной ситуации.</a:t>
            </a:r>
          </a:p>
          <a:p>
            <a:r>
              <a:rPr lang="ru-RU" dirty="0" smtClean="0"/>
              <a:t>Формировать экологическую культуру школьника.</a:t>
            </a:r>
            <a:endParaRPr lang="ru-RU" dirty="0"/>
          </a:p>
        </p:txBody>
      </p:sp>
      <p:pic>
        <p:nvPicPr>
          <p:cNvPr id="3074" name="Picture 2" descr="D:\Мои документы\Мои рисунки\анимации1\j018923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28604"/>
            <a:ext cx="2844531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12. Какие растения являются наиболее чувствительными к загрязнению воздуха?</a:t>
            </a:r>
            <a:endParaRPr lang="ru-RU" dirty="0"/>
          </a:p>
        </p:txBody>
      </p:sp>
      <p:pic>
        <p:nvPicPr>
          <p:cNvPr id="20482" name="Picture 2" descr="D:\Мои документы\Мои рисунки\Sample Pictures\Wint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571744"/>
            <a:ext cx="5336125" cy="4002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 ТУР «ЭКОЛОГИЧЕСКАЯ СИТУАЦИЯ»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D:\Мои документы\Мои рисунки\анимации1\j023635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357430"/>
            <a:ext cx="1408757" cy="2428892"/>
          </a:xfrm>
          <a:prstGeom prst="rect">
            <a:avLst/>
          </a:prstGeom>
          <a:noFill/>
        </p:spPr>
      </p:pic>
      <p:pic>
        <p:nvPicPr>
          <p:cNvPr id="21507" name="Picture 3" descr="D:\Мои документы\Мои рисунки\анимации1\AG00402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500438"/>
            <a:ext cx="1646810" cy="2620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ТУР «ОБГОНЯЛКИ»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D:\Мои документы\Мои рисунки\анимации1\AG00213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4" y="2617788"/>
            <a:ext cx="2405055" cy="1552870"/>
          </a:xfrm>
          <a:prstGeom prst="rect">
            <a:avLst/>
          </a:prstGeom>
          <a:noFill/>
        </p:spPr>
      </p:pic>
      <p:pic>
        <p:nvPicPr>
          <p:cNvPr id="22531" name="Picture 3" descr="D:\Мои документы\Мои рисунки\анимации1\AG00399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571744"/>
            <a:ext cx="2357454" cy="1853724"/>
          </a:xfrm>
          <a:prstGeom prst="rect">
            <a:avLst/>
          </a:prstGeom>
          <a:noFill/>
        </p:spPr>
      </p:pic>
      <p:pic>
        <p:nvPicPr>
          <p:cNvPr id="22532" name="Picture 4" descr="D:\Мои документы\Мои рисунки\анимации1\j03365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094855" y="3929066"/>
            <a:ext cx="2434695" cy="2593974"/>
          </a:xfrm>
          <a:prstGeom prst="rect">
            <a:avLst/>
          </a:prstGeom>
          <a:noFill/>
        </p:spPr>
      </p:pic>
      <p:pic>
        <p:nvPicPr>
          <p:cNvPr id="22533" name="Picture 5" descr="D:\Мои документы\Мои рисунки\анимации1\j030338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715139" y="4174012"/>
            <a:ext cx="2305071" cy="2683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 ТУР «Алло! Мы ищем таланты!»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5" name="Picture 3" descr="D:\Мои документы\Мои рисунки\анимации1\j033670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214554"/>
            <a:ext cx="3001607" cy="2643206"/>
          </a:xfrm>
          <a:prstGeom prst="rect">
            <a:avLst/>
          </a:prstGeom>
          <a:noFill/>
        </p:spPr>
      </p:pic>
      <p:pic>
        <p:nvPicPr>
          <p:cNvPr id="23556" name="Picture 4" descr="D:\Мои документы\Мои рисунки\анимации1\j028278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143380"/>
            <a:ext cx="2168813" cy="2071702"/>
          </a:xfrm>
          <a:prstGeom prst="rect">
            <a:avLst/>
          </a:prstGeom>
          <a:noFill/>
        </p:spPr>
      </p:pic>
      <p:pic>
        <p:nvPicPr>
          <p:cNvPr id="23557" name="Picture 5" descr="D:\Мои документы\Мои рисунки\анимации1\j02868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285992"/>
            <a:ext cx="1357322" cy="2157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 ТУР «ОРАТОРЫ»</a:t>
            </a:r>
            <a:endParaRPr lang="ru-RU" dirty="0"/>
          </a:p>
        </p:txBody>
      </p:sp>
      <p:pic>
        <p:nvPicPr>
          <p:cNvPr id="4" name="Picture 2" descr="D:\Мои документы\Мои рисунки\анимации1\j033691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89238" y="2285992"/>
            <a:ext cx="2468580" cy="317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7 ТУР  Конкурс листовок на тему:</a:t>
            </a:r>
            <a:br>
              <a:rPr lang="ru-RU" dirty="0" smtClean="0"/>
            </a:br>
            <a:r>
              <a:rPr lang="ru-RU" dirty="0" smtClean="0"/>
              <a:t>«Земля наша общая забота»</a:t>
            </a:r>
            <a:endParaRPr lang="ru-RU" dirty="0"/>
          </a:p>
        </p:txBody>
      </p:sp>
      <p:pic>
        <p:nvPicPr>
          <p:cNvPr id="24578" name="Picture 2" descr="D:\Мои документы\Мои рисунки\анимации1\j033675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1000108"/>
            <a:ext cx="552450" cy="714375"/>
          </a:xfrm>
          <a:prstGeom prst="rect">
            <a:avLst/>
          </a:prstGeom>
          <a:noFill/>
        </p:spPr>
      </p:pic>
      <p:pic>
        <p:nvPicPr>
          <p:cNvPr id="5" name="Picture 2" descr="D:\Мои документы\Мои рисунки\анимации1\j033675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608027">
            <a:off x="111159" y="959498"/>
            <a:ext cx="552450" cy="714375"/>
          </a:xfrm>
          <a:prstGeom prst="rect">
            <a:avLst/>
          </a:prstGeom>
          <a:noFill/>
        </p:spPr>
      </p:pic>
      <p:pic>
        <p:nvPicPr>
          <p:cNvPr id="6" name="Picture 2" descr="D:\Мои документы\Мои рисунки\анимации1\j033675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1760149">
            <a:off x="230609" y="1848234"/>
            <a:ext cx="552450" cy="714375"/>
          </a:xfrm>
          <a:prstGeom prst="rect">
            <a:avLst/>
          </a:prstGeom>
          <a:noFill/>
        </p:spPr>
      </p:pic>
      <p:pic>
        <p:nvPicPr>
          <p:cNvPr id="7" name="Picture 2" descr="D:\Мои документы\Мои рисунки\анимации1\j033675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076700">
            <a:off x="7463405" y="1808723"/>
            <a:ext cx="552450" cy="714375"/>
          </a:xfrm>
          <a:prstGeom prst="rect">
            <a:avLst/>
          </a:prstGeom>
          <a:noFill/>
        </p:spPr>
      </p:pic>
      <p:pic>
        <p:nvPicPr>
          <p:cNvPr id="24579" name="Picture 3" descr="D:\Мои документы\Мои рисунки\анимации1\j02364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714752"/>
            <a:ext cx="1974304" cy="2109795"/>
          </a:xfrm>
          <a:prstGeom prst="rect">
            <a:avLst/>
          </a:prstGeom>
          <a:noFill/>
        </p:spPr>
      </p:pic>
      <p:pic>
        <p:nvPicPr>
          <p:cNvPr id="24580" name="Picture 4" descr="D:\Мои документы\Мои рисунки\анимации1\j025445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1285860"/>
            <a:ext cx="952500" cy="704850"/>
          </a:xfrm>
          <a:prstGeom prst="rect">
            <a:avLst/>
          </a:prstGeom>
          <a:noFill/>
        </p:spPr>
      </p:pic>
      <p:pic>
        <p:nvPicPr>
          <p:cNvPr id="24581" name="Picture 5" descr="D:\Мои документы\Мои рисунки\анимации1\j021350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2714620"/>
            <a:ext cx="2357454" cy="1302370"/>
          </a:xfrm>
          <a:prstGeom prst="rect">
            <a:avLst/>
          </a:prstGeom>
          <a:noFill/>
        </p:spPr>
      </p:pic>
      <p:pic>
        <p:nvPicPr>
          <p:cNvPr id="24582" name="Picture 6" descr="D:\Мои документы\Мои рисунки\анимации1\AG00407_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4929198"/>
            <a:ext cx="2428892" cy="1784492"/>
          </a:xfrm>
          <a:prstGeom prst="rect">
            <a:avLst/>
          </a:prstGeom>
          <a:noFill/>
        </p:spPr>
      </p:pic>
      <p:pic>
        <p:nvPicPr>
          <p:cNvPr id="24583" name="Picture 7" descr="D:\Мои документы\Мои рисунки\анимации1\j028398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3357562"/>
            <a:ext cx="1033462" cy="2431675"/>
          </a:xfrm>
          <a:prstGeom prst="rect">
            <a:avLst/>
          </a:prstGeom>
          <a:noFill/>
        </p:spPr>
      </p:pic>
      <p:pic>
        <p:nvPicPr>
          <p:cNvPr id="24584" name="Picture 8" descr="D:\Мои документы\Мои рисунки\анимации1\j023641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4357694"/>
            <a:ext cx="571504" cy="514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  ИТОГОВ: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D:\Мои документы\Мои рисунки\анимации1\j035447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785794"/>
            <a:ext cx="1714512" cy="1779210"/>
          </a:xfrm>
          <a:prstGeom prst="rect">
            <a:avLst/>
          </a:prstGeom>
          <a:noFill/>
        </p:spPr>
      </p:pic>
      <p:pic>
        <p:nvPicPr>
          <p:cNvPr id="25603" name="Picture 3" descr="D:\Мои документы\Мои рисунки\анимации1\AG00130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857496"/>
            <a:ext cx="1485176" cy="1277942"/>
          </a:xfrm>
          <a:prstGeom prst="rect">
            <a:avLst/>
          </a:prstGeom>
          <a:noFill/>
        </p:spPr>
      </p:pic>
      <p:pic>
        <p:nvPicPr>
          <p:cNvPr id="25604" name="Picture 4" descr="D:\Мои документы\Мои рисунки\анимации1\j028357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7412" y="4135008"/>
            <a:ext cx="2184389" cy="1487917"/>
          </a:xfrm>
          <a:prstGeom prst="rect">
            <a:avLst/>
          </a:prstGeom>
          <a:noFill/>
        </p:spPr>
      </p:pic>
      <p:pic>
        <p:nvPicPr>
          <p:cNvPr id="25606" name="Picture 6" descr="D:\Мои документы\Мои рисунки\анимации1\j031805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8688" y="5051027"/>
            <a:ext cx="1603378" cy="1002111"/>
          </a:xfrm>
          <a:prstGeom prst="rect">
            <a:avLst/>
          </a:prstGeom>
          <a:noFill/>
        </p:spPr>
      </p:pic>
      <p:pic>
        <p:nvPicPr>
          <p:cNvPr id="25607" name="Picture 7" descr="D:\Мои документы\Мои рисунки\анимации1\j031805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7732" y="2857496"/>
            <a:ext cx="1865002" cy="1047754"/>
          </a:xfrm>
          <a:prstGeom prst="rect">
            <a:avLst/>
          </a:prstGeom>
          <a:noFill/>
        </p:spPr>
      </p:pic>
      <p:pic>
        <p:nvPicPr>
          <p:cNvPr id="25608" name="Picture 8" descr="D:\Мои документы\Мои рисунки\анимации1\j032373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2285992"/>
            <a:ext cx="3929090" cy="4036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03704E-6 C 0.00937 -0.00439 -0.00191 0.00232 0.00468 -0.00648 C 0.00954 -0.01296 0.0151 -0.01712 0.02135 -0.01921 C 0.04305 -0.03726 0.025 -0.02337 0.08923 -0.0206 C 0.096 -0.02037 0.10295 -0.01435 0.10937 -0.01273 C 0.12534 -0.00856 0.14132 -0.003 0.15711 0.00301 C 0.18229 0.02663 0.21892 0.01575 0.24757 0.00301 C 0.25347 -0.00486 0.26111 -0.00925 0.2677 -0.01597 C 0.26944 -0.01782 0.27083 -0.02037 0.27257 -0.02222 C 0.27361 -0.02337 0.27482 -0.0243 0.27604 -0.02546 C 0.28159 -0.04004 0.28003 -0.03356 0.28211 -0.04444 C 0.28125 -0.05671 0.2842 -0.07129 0.27847 -0.08101 C 0.26857 -0.09814 0.24948 -0.10763 0.23437 -0.11273 C 0.221 -0.12523 0.20052 -0.11782 0.18559 -0.11111 C 0.18489 -0.10949 0.18437 -0.10787 0.18333 -0.10648 C 0.18229 -0.10509 0.18055 -0.10486 0.17968 -0.10324 C 0.17795 -0.10046 0.1776 -0.09675 0.17604 -0.09374 C 0.17378 -0.08356 0.17673 -0.09421 0.17013 -0.08263 C 0.16753 -0.078 0.16614 -0.07037 0.16423 -0.06504 C 0.16614 -0.00462 0.15885 0.01343 0.18559 0.04908 C 0.18802 0.0588 0.18472 0.05024 0.19045 0.05556 C 0.19982 0.06436 0.20555 0.07385 0.21666 0.08079 C 0.22222 0.08843 0.22777 0.08982 0.23437 0.09514 C 0.2401 0.09977 0.24704 0.11019 0.25347 0.11274 C 0.26701 0.11783 0.28073 0.12501 0.29392 0.13172 C 0.29774 0.13357 0.30208 0.13426 0.3059 0.13635 C 0.31232 0.13982 0.31024 0.14121 0.31892 0.14283 C 0.32517 0.14399 0.33159 0.14399 0.33802 0.14445 C 0.34965 0.14769 0.36076 0.1507 0.37257 0.15232 C 0.38611 0.15186 0.39948 0.15163 0.41302 0.1507 C 0.42031 0.15024 0.43385 0.13403 0.4368 0.12524 C 0.44722 0.09422 0.43281 0.13218 0.44166 0.1095 C 0.44236 0.1051 0.44496 0.10116 0.44513 0.09676 C 0.44635 0.07408 0.43524 0.0551 0.41892 0.0507 C 0.39618 0.05255 0.40503 0.05001 0.3927 0.06019 C 0.3901 0.06575 0.3868 0.06968 0.38333 0.07454 C 0.38159 0.08311 0.37847 0.09167 0.37604 0.10001 C 0.37517 0.10718 0.37309 0.11227 0.37135 0.11899 C 0.37187 0.13936 0.36753 0.16088 0.37847 0.17616 C 0.38194 0.20278 0.39843 0.20626 0.41545 0.2095 C 0.42691 0.22014 0.48229 0.21899 0.48333 0.21899 C 0.4835 0.21899 0.49305 0.21644 0.49392 0.21575 C 0.49513 0.21482 0.49531 0.21251 0.49635 0.21112 C 0.49739 0.20973 0.49895 0.20926 0.5 0.20788 C 0.50295 0.2044 0.50555 0.20047 0.50833 0.19676 C 0.5151 0.18774 0.50885 0.19352 0.51423 0.18403 C 0.5184 0.17663 0.52586 0.16459 0.5309 0.15857 C 0.53298 0.15602 0.53593 0.1551 0.53802 0.15232 C 0.54166 0.14746 0.54288 0.14329 0.54757 0.14121 C 0.55295 0.13565 0.55885 0.13195 0.56423 0.12686 C 0.57569 0.11598 0.55885 0.12801 0.57257 0.11899 C 0.57638 0.11227 0.58003 0.11042 0.58437 0.10463 C 0.58541 0.10325 0.58576 0.10116 0.5868 0.10001 C 0.58941 0.097 0.59236 0.09468 0.59513 0.0919 C 0.5967 0.09028 0.6 0.08727 0.6 0.08727 C 0.60208 0.07755 0.61284 0.06598 0.62013 0.06343 C 0.62829 0.05626 0.62448 0.05834 0.6309 0.05556 C 0.63802 0.04885 0.64479 0.04908 0.65347 0.04908 " pathEditMode="relative" ptsTypes="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03704E-6 C -0.00538 0.00255 -0.00833 0.01042 -0.01059 0.01737 C -0.01163 0.02061 -0.01215 0.02385 -0.01302 0.02709 C -0.01337 0.02871 -0.01424 0.03172 -0.01424 0.03172 C -0.01441 0.04584 -0.00816 0.09769 -0.02014 0.12061 C -0.02222 0.12917 -0.02639 0.13218 -0.0309 0.1382 C -0.03316 0.14676 -0.03055 0.13913 -0.03559 0.14769 C -0.0375 0.15116 -0.04062 0.15903 -0.04392 0.16181 C -0.05121 0.16806 -0.05833 0.17176 -0.06667 0.17454 C -0.08125 0.17408 -0.09601 0.17385 -0.11059 0.17292 C -0.11441 0.17269 -0.12135 0.16829 -0.12135 0.16829 C -0.12691 0.15718 -0.12361 0.16089 -0.12969 0.15556 C -0.13108 0.15001 -0.13333 0.14607 -0.13559 0.14121 C -0.13472 0.12315 -0.1375 0.1051 -0.12257 0.10001 C -0.11458 0.10047 -0.1066 0.10024 -0.09878 0.10163 C -0.09288 0.10255 -0.08871 0.11204 -0.08333 0.11436 C -0.07639 0.11737 -0.07135 0.12292 -0.06424 0.12547 C -0.0559 0.13241 -0.04757 0.13936 -0.03924 0.14607 C -0.03333 0.1507 -0.0276 0.15811 -0.02135 0.16181 C -0.01441 0.16598 -0.00625 0.16783 0.00122 0.16991 C 0.03108 0.18843 0.07344 0.18311 0.10365 0.18403 C 0.10764 0.18241 0.11163 0.18079 0.11563 0.1794 C 0.11823 0.17663 0.12153 0.17477 0.12396 0.17153 C 0.12622 0.16852 0.12761 0.16482 0.12986 0.16181 C 0.13021 0.16019 0.13056 0.15857 0.13108 0.15718 C 0.13177 0.15556 0.13281 0.15417 0.13333 0.15232 C 0.13559 0.14399 0.13351 0.14144 0.13941 0.13658 C 0.14271 0.12964 0.14445 0.122 0.14896 0.11598 C 0.15122 0.11297 0.15382 0.11089 0.15608 0.10788 C 0.15955 0.09445 0.16997 0.08635 0.17986 0.08264 C 0.1842 0.07894 0.18924 0.07524 0.1941 0.07292 C 0.19688 0.07153 0.20243 0.06991 0.20243 0.06991 C 0.21198 0.07038 0.22153 0.07061 0.23108 0.07153 C 0.23681 0.072 0.24097 0.07871 0.24531 0.08264 C 0.25104 0.08797 0.25729 0.09329 0.2632 0.09839 C 0.26771 0.10232 0.27083 0.10834 0.275 0.11274 C 0.27656 0.11876 0.27969 0.122 0.28229 0.12709 C 0.28455 0.13635 0.28663 0.13982 0.29063 0.14769 C 0.29323 0.15903 0.28958 0.1463 0.30122 0.16181 C 0.30868 0.17176 0.32083 0.17917 0.33108 0.18264 C 0.33229 0.18357 0.33316 0.18565 0.33455 0.18565 C 0.34063 0.18565 0.3467 0.18519 0.35243 0.18264 C 0.35434 0.18172 0.35469 0.17825 0.35608 0.17616 C 0.35955 0.17084 0.36181 0.16528 0.36563 0.16042 C 0.36684 0.15464 0.37188 0.14561 0.375 0.14121 C 0.37656 0.13542 0.37969 0.13218 0.38229 0.12709 C 0.38386 0.12014 0.38611 0.11806 0.38941 0.11274 C 0.39028 0.11135 0.39063 0.10926 0.39167 0.10788 C 0.39427 0.10487 0.4 0.10001 0.4 0.10001 C 0.40156 0.09352 0.40434 0.0926 0.40833 0.08889 C 0.43559 0.09121 0.41997 0.08936 0.43455 0.09514 C 0.44167 0.10139 0.44913 0.10903 0.45729 0.11274 C 0.45799 0.11436 0.45833 0.11644 0.45955 0.11737 C 0.46163 0.11922 0.46667 0.12061 0.46667 0.12061 C 0.4724 0.12825 0.47882 0.13288 0.48576 0.1382 C 0.49011 0.14144 0.49358 0.14538 0.49774 0.14931 C 0.50052 0.15209 0.50642 0.15232 0.50955 0.15394 C 0.51788 0.15811 0.52587 0.16042 0.53455 0.16343 C 0.55243 0.16297 0.57031 0.16274 0.5882 0.16181 C 0.59983 0.16112 0.60313 0.14237 0.61198 0.13658 C 0.61493 0.13079 0.61858 0.12964 0.62153 0.12385 C 0.62986 0.09028 0.62309 0.0676 0.6132 0.04121 C 0.61354 0.02639 0.61302 0.01135 0.61441 -0.00324 C 0.61458 -0.00486 0.62153 -0.00833 0.62396 -0.00949 C 0.63351 -0.01388 0.64236 -0.01944 0.65243 -0.02222 C 0.65677 -0.02615 0.66163 -0.02777 0.66667 -0.03009 C 0.6691 -0.03124 0.67153 -0.03217 0.67396 -0.03333 C 0.67517 -0.03379 0.67743 -0.03495 0.67743 -0.03495 C 0.68195 -0.05231 0.69323 -0.06411 0.69774 -0.08101 C 0.70035 -0.09097 0.69896 -0.08888 0.70243 -0.09675 C 0.70434 -0.10115 0.70833 -0.10949 0.70833 -0.10949 C 0.71129 -0.12499 0.71892 -0.13726 0.72622 -0.1493 C 0.72188 -0.16134 0.72066 -0.17407 0.71563 -0.18564 C 0.71424 -0.19328 0.70799 -0.22569 0.70486 -0.23171 C 0.70208 -0.24629 0.69844 -0.26064 0.6941 -0.27453 C 0.69271 -0.2956 0.68715 -0.31597 0.68333 -0.33657 C 0.68472 -0.36504 0.68299 -0.35439 0.69063 -0.3699 C 0.68837 -0.3787 0.68368 -0.38379 0.67743 -0.38726 C 0.67031 -0.39722 0.66233 -0.39976 0.65243 -0.40161 C 0.62587 -0.4199 0.59288 -0.40879 0.56441 -0.40949 C 0.55886 -0.40763 0.55434 -0.40416 0.54896 -0.40161 C 0.5434 -0.39606 0.5375 -0.39097 0.53108 -0.38726 C 0.52639 -0.38449 0.52326 -0.38449 0.5191 -0.38101 C 0.51129 -0.37453 0.51736 -0.37777 0.50955 -0.3699 C 0.50625 -0.36666 0.50243 -0.36481 0.49896 -0.3618 C 0.48524 -0.34976 0.47483 -0.3405 0.45833 -0.33819 C 0.44722 -0.33425 0.43611 -0.33124 0.425 -0.32708 C 0.41597 -0.328 0.4066 -0.32754 0.39774 -0.33009 C 0.39514 -0.33078 0.39392 -0.33495 0.39167 -0.33657 C 0.38924 -0.33842 0.38611 -0.33842 0.38333 -0.33958 C 0.36511 -0.35601 0.35 -0.37592 0.33455 -0.39675 C 0.3217 -0.41411 0.3066 -0.42777 0.29167 -0.4412 C 0.28021 -0.45138 0.27101 -0.46134 0.25729 -0.46504 C 0.24549 -0.47546 0.23455 -0.47476 0.22031 -0.47615 C 0.20556 -0.47499 0.1908 -0.47569 0.17622 -0.47291 C 0.17344 -0.47245 0.17153 -0.46851 0.1691 -0.46666 C 0.16215 -0.46157 0.15261 -0.46134 0.14531 -0.45879 C 0.13837 -0.45648 0.13177 -0.45231 0.125 -0.4493 C 0.12031 -0.44722 0.11076 -0.44282 0.11076 -0.44282 C 0.08941 -0.42013 0.11892 -0.45023 0.09896 -0.43333 C 0.0908 -0.42638 0.0849 -0.41689 0.075 -0.41435 C 0.07136 -0.4118 0.06806 -0.40856 0.06441 -0.40624 C 0.05816 -0.40254 0.0507 -0.40138 0.0441 -0.39837 C 0.03629 -0.3912 0.04583 -0.39884 0.03108 -0.39374 C 0.02969 -0.39328 0.02865 -0.39143 0.02743 -0.3905 C 0.02431 -0.38842 0.01962 -0.38796 0.01667 -0.38726 C -0.03125 -0.39166 -0.03733 -0.38981 -0.07378 -0.41111 C -0.07691 -0.41527 -0.0816 -0.41828 -0.08333 -0.42384 C -0.08733 -0.43749 -0.09132 -0.45324 -0.09757 -0.46504 C -0.09965 -0.47314 -0.10226 -0.48032 -0.1059 -0.48726 C -0.10764 -0.49907 -0.11007 -0.50995 -0.11424 -0.5206 C -0.11719 -0.53541 -0.11962 -0.55277 -0.125 -0.56666 C -0.12552 -0.57129 -0.12552 -0.5787 -0.12847 -0.58263 C -0.13038 -0.58518 -0.1368 -0.58865 -0.13924 -0.5905 C -0.14462 -0.59467 -0.14878 -0.60069 -0.15469 -0.60324 C -0.15555 -0.60115 -0.1559 -0.59837 -0.15712 -0.59675 C -0.15868 -0.59444 -0.1717 -0.59097 -0.17378 -0.5905 C -0.17899 -0.58564 -0.18281 -0.58055 -0.18559 -0.57291 " pathEditMode="relative" ptsTypes="ffffffffffffffffffffffffffffffffffffffffffffffffffff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C 0.00035 -0.01736 -0.00382 -0.0676 0.01788 -0.07616 C 0.02569 -0.08658 0.03941 -0.09213 0.05 -0.09537 C 0.05677 -0.09746 0.05069 -0.0963 0.05712 -0.1 C 0.06979 -0.10741 0.08542 -0.1125 0.09878 -0.11435 C 0.11076 -0.125 0.13611 -0.13172 0.15 -0.13496 C 0.15642 -0.14005 0.16198 -0.14144 0.1691 -0.14445 C 0.175 -0.14954 0.18993 -0.15764 0.1941 -0.16366 C 0.1967 -0.1676 0.20121 -0.17616 0.20121 -0.17616 C 0.20243 -0.1831 0.20365 -0.19005 0.20486 -0.19699 C 0.20399 -0.21204 0.20538 -0.23681 0.2 -0.25394 C 0.19566 -0.26806 0.1875 -0.27847 0.18108 -0.29051 C 0.17309 -0.30533 0.16476 -0.32593 0.15955 -0.34283 C 0.16076 -0.38079 0.15781 -0.37894 0.17274 -0.40324 C 0.17535 -0.41528 0.18437 -0.42315 0.19288 -0.42709 C 0.1941 -0.42871 0.19514 -0.43056 0.19653 -0.43172 C 0.19878 -0.43334 0.20365 -0.43496 0.20365 -0.43496 C 0.21181 -0.44236 0.21892 -0.45116 0.22865 -0.45394 C 0.23437 -0.45787 0.23976 -0.46019 0.24531 -0.46505 C 0.24774 -0.46713 0.25243 -0.47153 0.25243 -0.47153 C 0.26215 -0.49005 0.25712 -0.51227 0.2441 -0.52385 C 0.24236 -0.53102 0.23871 -0.5294 0.23455 -0.53496 C 0.23003 -0.54097 0.22674 -0.54792 0.22378 -0.55556 C 0.22465 -0.57639 0.22361 -0.60764 0.24288 -0.61435 C 0.24635 -0.6213 0.24965 -0.62014 0.25486 -0.62547 C 0.26111 -0.63195 0.26701 -0.63866 0.275 -0.64144 C 0.28906 -0.65486 0.26806 -0.63588 0.28819 -0.64931 C 0.28958 -0.65023 0.29028 -0.65278 0.29167 -0.65394 C 0.29271 -0.65486 0.2941 -0.6551 0.29531 -0.65556 C 0.30035 -0.66551 0.31424 -0.6625 0.32274 -0.66505 C 0.40833 -0.66366 0.37587 -0.66366 0.42031 -0.66366 " pathEditMode="relative" ptsTypes="ffffffffffffffffffffffffffffffA">
                                      <p:cBhvr>
                                        <p:cTn id="14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C 0.01284 0.00301 0.025 0.00555 0.03802 0.00787 C 0.05243 0.01435 0.0658 0.0169 0.0809 0.01898 C 0.09635 0.02685 0.11267 0.03217 0.12847 0.03958 C 0.12882 0.0449 0.12882 0.05023 0.12968 0.05555 C 0.13003 0.0574 0.13159 0.05856 0.13211 0.06018 C 0.13246 0.06134 0.1342 0.07152 0.13437 0.07291 C 0.13402 0.08402 0.13576 0.0956 0.13333 0.10625 C 0.13194 0.11203 0.12691 0.11481 0.12378 0.11898 C 0.11753 0.12731 0.10573 0.13588 0.09757 0.13958 C 0.0927 0.14421 0.08784 0.14768 0.08211 0.15069 C 0.07708 0.16065 0.08316 0.15115 0.075 0.15717 C 0.07187 0.15949 0.06944 0.16342 0.06666 0.16666 C 0.05659 0.17824 0.04739 0.19074 0.03802 0.20324 C 0.03663 0.20856 0.03455 0.21342 0.03333 0.21898 C 0.0342 0.2331 0.03333 0.24514 0.0427 0.25393 C 0.04566 0.25972 0.04948 0.26203 0.05225 0.26805 C 0.05191 0.27361 0.05243 0.27916 0.05104 0.28402 C 0.04895 0.29166 0.03559 0.29375 0.0309 0.29514 C 3.61111E-6 0.29398 -0.03108 0.29398 -0.06198 0.29213 C -0.07188 0.29143 -0.079 0.28217 -0.0882 0.2794 C -0.09011 0.27384 -0.09532 0.26342 -0.09653 0.25717 C -0.09948 0.24213 -0.10191 0.22662 -0.1073 0.21273 C -0.10886 0.19815 -0.11441 0.18402 -0.11789 0.1699 C -0.12414 0.14467 -0.1283 0.11782 -0.14289 0.09815 C -0.14827 0.07708 -0.16875 0.06389 -0.18334 0.05717 C -0.18889 0.05902 -0.1908 0.06018 -0.1941 0.06666 C -0.19861 0.09583 -0.1948 0.08102 -0.23455 0.0794 C -0.2375 0.07291 -0.23889 0.06481 -0.24167 0.05879 C -0.24653 0.04838 -0.25209 0.03865 -0.2573 0.02847 C -0.26233 0.01852 -0.26476 0.00625 -0.26789 -0.00486 C -0.2724 -0.0213 -0.27726 -0.03542 -0.27986 -0.05278 C -0.27934 -0.07593 -0.2823 -0.09074 -0.27622 -0.10973 C -0.27431 -0.11551 -0.2717 -0.12431 -0.26789 -0.12871 C -0.26407 -0.13334 -0.25903 -0.13565 -0.25486 -0.13982 C -0.24636 -0.14815 -0.23646 -0.16065 -0.22743 -0.1669 C -0.22414 -0.16898 -0.21754 -0.17338 -0.21441 -0.17616 C -0.20573 -0.18426 -0.20191 -0.19098 -0.19167 -0.19375 C -0.18299 -0.20116 -0.17066 -0.20185 -0.16077 -0.20648 C -0.13959 -0.21644 -0.16632 -0.2051 -0.14289 -0.2176 C -0.13334 -0.22269 -0.12205 -0.22523 -0.11198 -0.22871 C -0.11025 -0.23033 -0.10365 -0.23611 -0.10365 -0.23982 C -0.10365 -0.25672 -0.11545 -0.27685 -0.12622 -0.28426 C -0.13264 -0.29445 -0.13837 -0.2956 -0.14653 -0.30162 C -0.15157 -0.30533 -0.1566 -0.30903 -0.16077 -0.31435 C -0.16233 -0.31644 -0.16372 -0.31898 -0.16563 -0.3206 C -0.17309 -0.32755 -0.18177 -0.33195 -0.19063 -0.33496 C -0.19462 -0.33866 -0.19723 -0.33889 -0.2 -0.34445 C -0.19914 -0.35232 -0.19861 -0.36204 -0.1941 -0.36829 C -0.19115 -0.37246 -0.18334 -0.37778 -0.18334 -0.37755 C -0.17431 -0.39699 -0.18177 -0.38611 -0.17275 -0.39375 C -0.1698 -0.3963 -0.16441 -0.40162 -0.16441 -0.40139 C -0.16337 -0.40556 -0.16198 -0.4088 -0.16441 -0.41273 C -0.16545 -0.41459 -0.16754 -0.41505 -0.1691 -0.41598 C -0.17032 -0.41667 -0.17275 -0.4176 -0.17275 -0.41736 " pathEditMode="relative" rAng="0" ptsTypes="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256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7" name="Picture 3" descr="D:\Мои документы\Мои рисунки\Природа Родники\P923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6752" y="0"/>
            <a:ext cx="9310752" cy="6983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ои документы\Мои рисунки\Sample Pictures\pic05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610661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Экология – образовано от греческого «</a:t>
            </a:r>
            <a:r>
              <a:rPr lang="ru-RU" dirty="0" err="1" smtClean="0"/>
              <a:t>ойкос</a:t>
            </a:r>
            <a:r>
              <a:rPr lang="ru-RU" dirty="0" smtClean="0"/>
              <a:t>», что означает дом (жилище, местообитание, убежище) и «логос» – наука.</a:t>
            </a:r>
          </a:p>
          <a:p>
            <a:r>
              <a:rPr lang="ru-RU" dirty="0" smtClean="0"/>
              <a:t>Экология – это наука, изучающая взаимоотношения живых организмов друг с другом и с окружающей средой.</a:t>
            </a:r>
            <a:endParaRPr lang="ru-RU" dirty="0"/>
          </a:p>
        </p:txBody>
      </p:sp>
      <p:pic>
        <p:nvPicPr>
          <p:cNvPr id="4098" name="Picture 2" descr="D:\Мои документы\Мои рисунки\анимации1\j029692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642918"/>
            <a:ext cx="2000264" cy="1475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Мои рисунки\Sample Pictures\PastelSuns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Мои документы\Мои рисунки\Sample Pictures\mesa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53533" cy="6715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1 ТУР «Домашнее задание»</a:t>
            </a:r>
            <a:endParaRPr lang="ru-RU" dirty="0"/>
          </a:p>
        </p:txBody>
      </p:sp>
      <p:pic>
        <p:nvPicPr>
          <p:cNvPr id="7170" name="Picture 2" descr="D:\Мои документы\Мои рисунки\анимации1\j0283649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428867"/>
            <a:ext cx="2357454" cy="3245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ТУР «ВИКТОРИНА»</a:t>
            </a:r>
            <a:endParaRPr lang="ru-RU" dirty="0"/>
          </a:p>
        </p:txBody>
      </p:sp>
      <p:pic>
        <p:nvPicPr>
          <p:cNvPr id="8194" name="Picture 2" descr="D:\Мои документы\Мои рисунки\анимации1\j028285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285992"/>
            <a:ext cx="2464611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Когда вышло первое издание Красной книги в СССР? </a:t>
            </a:r>
            <a:endParaRPr lang="ru-RU" dirty="0"/>
          </a:p>
        </p:txBody>
      </p:sp>
      <p:pic>
        <p:nvPicPr>
          <p:cNvPr id="9218" name="Picture 2" descr="D:\Мои документы\Мои рисунки\Животный мир\Коровы, Зубры, Свиньи\0001406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14554"/>
            <a:ext cx="6535767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105</TotalTime>
  <Words>296</Words>
  <PresentationFormat>Экран (4:3)</PresentationFormat>
  <Paragraphs>32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Городская</vt:lpstr>
      <vt:lpstr>«ЗЕМЛЯ – НАША ОБЩАЯ ЗАБОТА»</vt:lpstr>
      <vt:lpstr>Цели мероприятия:                 </vt:lpstr>
      <vt:lpstr>Слайд 3</vt:lpstr>
      <vt:lpstr>Словарь:</vt:lpstr>
      <vt:lpstr>Слайд 5</vt:lpstr>
      <vt:lpstr>Слайд 6</vt:lpstr>
      <vt:lpstr>   1 ТУР «Домашнее задание»</vt:lpstr>
      <vt:lpstr>2 ТУР «ВИКТОРИНА»</vt:lpstr>
      <vt:lpstr>1. Когда вышло первое издание Красной книги в СССР? </vt:lpstr>
      <vt:lpstr>   2. Что делается для того, чтобы сохранить редкие и исчезающие виды животных и растений?</vt:lpstr>
      <vt:lpstr>3.Какие растения и животные заносятся в Красную книгу?</vt:lpstr>
      <vt:lpstr>4. Какая наука занимается изучением взаимодействия организмов с окружающей средой?</vt:lpstr>
      <vt:lpstr>5. Как называется фактор, при котором вся живая природа испытывает сильнейшее влияние человеческой деятельности?</vt:lpstr>
      <vt:lpstr>6. Какой уровень организации жизни на Земле самый высокий?</vt:lpstr>
      <vt:lpstr>7. Назовите самое распространенное из неорганических веществ?</vt:lpstr>
      <vt:lpstr>8. Что такое биоиндикаторы?</vt:lpstr>
      <vt:lpstr>9. Зеленые насаждения этого растения очень хорошо очищают воздух, и один куст собирает до тонны пыли.</vt:lpstr>
      <vt:lpstr>10. Это могучее животное появилось на земле в глубокой древности, но люди практически истребили его, и лишь в 20 веке произошло возрождение этого вида.</vt:lpstr>
      <vt:lpstr>11. Растения чувствительные к шуму?</vt:lpstr>
      <vt:lpstr>12. Какие растения являются наиболее чувствительными к загрязнению воздуха?</vt:lpstr>
      <vt:lpstr>3 ТУР «ЭКОЛОГИЧЕСКАЯ СИТУАЦИЯ»</vt:lpstr>
      <vt:lpstr>4 ТУР «ОБГОНЯЛКИ»</vt:lpstr>
      <vt:lpstr>5 ТУР «Алло! Мы ищем таланты!»</vt:lpstr>
      <vt:lpstr>6 ТУР «ОРАТОРЫ»</vt:lpstr>
      <vt:lpstr>7 ТУР  Конкурс листовок на тему: «Земля наша общая забота»</vt:lpstr>
      <vt:lpstr>ПОДВЕДЕНИЕ   ИТОГОВ: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«ЗЕМЛЯ НАША ОБЩАЯ ЗАБОТА»</dc:title>
  <cp:lastModifiedBy>Школа</cp:lastModifiedBy>
  <cp:revision>13</cp:revision>
  <dcterms:modified xsi:type="dcterms:W3CDTF">2012-01-11T06:57:30Z</dcterms:modified>
</cp:coreProperties>
</file>