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60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45939-F0F8-466B-AAB8-B8FAE2A37BFC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553E6-07FE-4856-9EA7-10E214F139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7384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E70E117-9A0B-48D9-B6D5-2F02570502A4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AF9277D-6380-4A94-82C5-FC440D4CD2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52736"/>
            <a:ext cx="71287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/>
              <a:t>Развитие </a:t>
            </a:r>
            <a:r>
              <a:rPr lang="ru-RU" sz="6000" dirty="0" smtClean="0"/>
              <a:t>речи </a:t>
            </a:r>
            <a:endParaRPr lang="ru-RU" sz="6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3105835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Подготовка к сочинению по картине С. Григорьева «Вратарь»</a:t>
            </a:r>
          </a:p>
        </p:txBody>
      </p:sp>
    </p:spTree>
    <p:extLst>
      <p:ext uri="{BB962C8B-B14F-4D97-AF65-F5344CB8AC3E}">
        <p14:creationId xmlns:p14="http://schemas.microsoft.com/office/powerpoint/2010/main" xmlns="" val="196081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980728"/>
            <a:ext cx="70567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smtClean="0"/>
              <a:t>IV. </a:t>
            </a:r>
            <a:r>
              <a:rPr lang="ru-RU" sz="3200" b="1" dirty="0" smtClean="0"/>
              <a:t>Выполнение упражнений</a:t>
            </a:r>
            <a:endParaRPr lang="en-US" sz="3200" b="1" dirty="0" smtClean="0"/>
          </a:p>
          <a:p>
            <a:pPr lvl="0"/>
            <a:endParaRPr lang="en-US" sz="2800" b="1" dirty="0"/>
          </a:p>
          <a:p>
            <a:pPr lvl="0"/>
            <a:endParaRPr lang="ru-RU" sz="2800" dirty="0"/>
          </a:p>
          <a:p>
            <a:r>
              <a:rPr lang="ru-RU" sz="2800" b="1" dirty="0"/>
              <a:t> </a:t>
            </a:r>
            <a:endParaRPr lang="ru-RU" sz="2800" dirty="0"/>
          </a:p>
          <a:p>
            <a:pPr lvl="0"/>
            <a:r>
              <a:rPr lang="en-US" sz="2800" dirty="0" smtClean="0"/>
              <a:t>1. </a:t>
            </a:r>
            <a:r>
              <a:rPr lang="ru-RU" sz="2800" dirty="0" smtClean="0"/>
              <a:t>Упражнение </a:t>
            </a:r>
            <a:r>
              <a:rPr lang="ru-RU" sz="2800" dirty="0"/>
              <a:t>185: устный разбор</a:t>
            </a:r>
            <a:r>
              <a:rPr lang="ru-RU" sz="2800" dirty="0" smtClean="0"/>
              <a:t>.</a:t>
            </a:r>
            <a:endParaRPr lang="en-US" sz="2800" dirty="0" smtClean="0"/>
          </a:p>
          <a:p>
            <a:pPr lvl="0"/>
            <a:endParaRPr lang="ru-RU" sz="2800" dirty="0"/>
          </a:p>
          <a:p>
            <a:pPr lvl="0"/>
            <a:r>
              <a:rPr lang="en-US" sz="2800" dirty="0" smtClean="0"/>
              <a:t>2. </a:t>
            </a:r>
            <a:r>
              <a:rPr lang="ru-RU" sz="2800" dirty="0" smtClean="0"/>
              <a:t>Упражнение </a:t>
            </a:r>
            <a:r>
              <a:rPr lang="ru-RU" sz="2800" dirty="0"/>
              <a:t>186: диктант</a:t>
            </a:r>
          </a:p>
        </p:txBody>
      </p:sp>
    </p:spTree>
    <p:extLst>
      <p:ext uri="{BB962C8B-B14F-4D97-AF65-F5344CB8AC3E}">
        <p14:creationId xmlns:p14="http://schemas.microsoft.com/office/powerpoint/2010/main" xmlns="" val="57522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582341"/>
            <a:ext cx="3960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endParaRPr lang="ru-RU" sz="2800" dirty="0"/>
          </a:p>
          <a:p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708920"/>
            <a:ext cx="5688632" cy="3792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832480"/>
            <a:ext cx="4734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536174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- </a:t>
            </a:r>
            <a:r>
              <a:rPr lang="ru-RU" sz="2800" i="1" dirty="0"/>
              <a:t>Что изображено на картине?</a:t>
            </a:r>
            <a:endParaRPr lang="ru-RU" sz="2800" dirty="0"/>
          </a:p>
          <a:p>
            <a:r>
              <a:rPr lang="ru-RU" sz="2800" i="1" dirty="0"/>
              <a:t>- Когда происходит действие? Как вы это определили? 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332656"/>
            <a:ext cx="45650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 smtClean="0"/>
              <a:t>3. </a:t>
            </a:r>
            <a:r>
              <a:rPr lang="ru-RU" sz="3200" dirty="0" smtClean="0"/>
              <a:t>Беседа </a:t>
            </a:r>
            <a:r>
              <a:rPr lang="ru-RU" sz="3200" dirty="0"/>
              <a:t>по картине </a:t>
            </a:r>
          </a:p>
        </p:txBody>
      </p:sp>
    </p:spTree>
    <p:extLst>
      <p:ext uri="{BB962C8B-B14F-4D97-AF65-F5344CB8AC3E}">
        <p14:creationId xmlns:p14="http://schemas.microsoft.com/office/powerpoint/2010/main" xmlns="" val="111880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1435" y="457673"/>
            <a:ext cx="5773024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 rot="10800000" flipV="1">
            <a:off x="611560" y="4572599"/>
            <a:ext cx="770485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- </a:t>
            </a:r>
            <a:r>
              <a:rPr lang="ru-RU" sz="2800" i="1" dirty="0" smtClean="0"/>
              <a:t>Где </a:t>
            </a:r>
            <a:r>
              <a:rPr lang="ru-RU" sz="2800" i="1" dirty="0"/>
              <a:t>происходит футбольное состязание</a:t>
            </a:r>
            <a:r>
              <a:rPr lang="ru-RU" sz="2800" i="1" dirty="0" smtClean="0"/>
              <a:t>?</a:t>
            </a:r>
            <a:endParaRPr lang="en-US" sz="2800" i="1" dirty="0" smtClean="0"/>
          </a:p>
          <a:p>
            <a:endParaRPr lang="ru-RU" sz="2800" dirty="0"/>
          </a:p>
          <a:p>
            <a:r>
              <a:rPr lang="ru-RU" sz="2800" i="1" dirty="0"/>
              <a:t>- По каким признакам мы можем судить о том, какой момент изображен на картине</a:t>
            </a:r>
            <a:r>
              <a:rPr lang="ru-RU" sz="2800" i="1" dirty="0" smtClean="0"/>
              <a:t>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41540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5031178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- </a:t>
            </a:r>
            <a:r>
              <a:rPr lang="ru-RU" sz="2800" i="1" dirty="0" smtClean="0"/>
              <a:t>Почему </a:t>
            </a:r>
            <a:r>
              <a:rPr lang="ru-RU" sz="2800" i="1" dirty="0"/>
              <a:t>картина называется «Вратарь»?</a:t>
            </a:r>
            <a:endParaRPr lang="ru-RU" sz="2800" dirty="0"/>
          </a:p>
          <a:p>
            <a:r>
              <a:rPr lang="ru-RU" sz="2800" i="1" dirty="0"/>
              <a:t>- С каким чувством написана картина?</a:t>
            </a:r>
            <a:endParaRPr lang="ru-RU" sz="2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164" y="476672"/>
            <a:ext cx="5773024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2976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764704"/>
            <a:ext cx="763284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 smtClean="0"/>
              <a:t>4. </a:t>
            </a:r>
            <a:r>
              <a:rPr lang="ru-RU" sz="3200" dirty="0" smtClean="0"/>
              <a:t>Устный </a:t>
            </a:r>
            <a:r>
              <a:rPr lang="ru-RU" sz="3200" dirty="0"/>
              <a:t>рассказ по </a:t>
            </a:r>
            <a:r>
              <a:rPr lang="ru-RU" sz="3200" dirty="0" smtClean="0"/>
              <a:t>картине</a:t>
            </a:r>
            <a:endParaRPr lang="en-US" sz="3200" dirty="0" smtClean="0"/>
          </a:p>
          <a:p>
            <a:pPr lvl="0"/>
            <a:endParaRPr lang="ru-RU" sz="3200" dirty="0"/>
          </a:p>
          <a:p>
            <a:r>
              <a:rPr lang="en-US" sz="2800" b="1" dirty="0"/>
              <a:t> </a:t>
            </a:r>
            <a:endParaRPr lang="ru-RU" sz="2800" dirty="0"/>
          </a:p>
          <a:p>
            <a:r>
              <a:rPr lang="ru-RU" sz="2800" i="1" dirty="0"/>
              <a:t>Описание картины можно сделать в виде спортивного репортажа, а также в виде рассказа экскурсовода.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7839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0800000" flipV="1">
            <a:off x="1043608" y="1637511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/>
              <a:t>Написание черновика </a:t>
            </a:r>
            <a:r>
              <a:rPr lang="ru-RU" sz="3200" dirty="0" smtClean="0"/>
              <a:t>сочинения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67407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124744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smtClean="0"/>
              <a:t>V. </a:t>
            </a:r>
            <a:r>
              <a:rPr lang="ru-RU" sz="3200" b="1" dirty="0" smtClean="0"/>
              <a:t>Домашнее задание</a:t>
            </a:r>
            <a:endParaRPr lang="en-US" sz="3200" b="1" dirty="0" smtClean="0"/>
          </a:p>
          <a:p>
            <a:pPr lvl="0"/>
            <a:endParaRPr lang="ru-RU" sz="3200" dirty="0"/>
          </a:p>
          <a:p>
            <a:r>
              <a:rPr lang="ru-RU" sz="2800" dirty="0"/>
              <a:t>Написать сочинение по картине, используя причастия и деепричастии.</a:t>
            </a:r>
          </a:p>
        </p:txBody>
      </p:sp>
    </p:spTree>
    <p:extLst>
      <p:ext uri="{BB962C8B-B14F-4D97-AF65-F5344CB8AC3E}">
        <p14:creationId xmlns:p14="http://schemas.microsoft.com/office/powerpoint/2010/main" xmlns="" val="13253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5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/>
              <a:t>Список литературы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sz="2400" dirty="0"/>
              <a:t>           1.  Баранов М.Т., </a:t>
            </a:r>
            <a:r>
              <a:rPr lang="ru-RU" sz="2400" dirty="0" err="1"/>
              <a:t>Ладыженская</a:t>
            </a:r>
            <a:r>
              <a:rPr lang="ru-RU" sz="2400" dirty="0"/>
              <a:t> Т.А., </a:t>
            </a:r>
            <a:r>
              <a:rPr lang="ru-RU" sz="2400" dirty="0" err="1"/>
              <a:t>Шанский</a:t>
            </a:r>
            <a:r>
              <a:rPr lang="ru-RU" sz="2400" dirty="0"/>
              <a:t> Н.М. Программы </a:t>
            </a:r>
            <a:r>
              <a:rPr lang="ru-RU" sz="2400" dirty="0" smtClean="0"/>
              <a:t>общеобразовательных </a:t>
            </a:r>
            <a:r>
              <a:rPr lang="ru-RU" sz="2400" dirty="0"/>
              <a:t>учреждений.  Русский язык  5-9  классы. –М., </a:t>
            </a:r>
            <a:r>
              <a:rPr lang="ru-RU" sz="2400" dirty="0" smtClean="0"/>
              <a:t>2010.</a:t>
            </a:r>
          </a:p>
          <a:p>
            <a:endParaRPr lang="ru-RU" sz="2400" dirty="0"/>
          </a:p>
          <a:p>
            <a:r>
              <a:rPr lang="ru-RU" sz="2400" dirty="0"/>
              <a:t>           2.  Егорова Н.В.. Поурочные разработки по русскому языку. 7 класс</a:t>
            </a:r>
            <a:r>
              <a:rPr lang="ru-RU" sz="2400" dirty="0" smtClean="0"/>
              <a:t>.-</a:t>
            </a:r>
            <a:r>
              <a:rPr lang="en-US" sz="2400" dirty="0" smtClean="0"/>
              <a:t> </a:t>
            </a:r>
            <a:r>
              <a:rPr lang="ru-RU" sz="2400" dirty="0" smtClean="0"/>
              <a:t>М</a:t>
            </a:r>
            <a:r>
              <a:rPr lang="ru-RU" sz="2400" dirty="0"/>
              <a:t>., 2011 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dirty="0"/>
              <a:t>           3.  </a:t>
            </a:r>
            <a:r>
              <a:rPr lang="ru-RU" sz="2400" dirty="0" err="1"/>
              <a:t>Тростенцова</a:t>
            </a:r>
            <a:r>
              <a:rPr lang="ru-RU" sz="2400" dirty="0"/>
              <a:t> Л.А., </a:t>
            </a:r>
            <a:r>
              <a:rPr lang="ru-RU" sz="2400" dirty="0" err="1"/>
              <a:t>Ладыженская</a:t>
            </a:r>
            <a:r>
              <a:rPr lang="ru-RU" sz="2400" dirty="0"/>
              <a:t> Т.А.  и др. Русский язык. </a:t>
            </a:r>
            <a:r>
              <a:rPr lang="ru-RU" sz="2400" dirty="0" smtClean="0"/>
              <a:t>Учебник</a:t>
            </a:r>
            <a:r>
              <a:rPr lang="en-US" sz="2400" dirty="0" smtClean="0"/>
              <a:t> </a:t>
            </a:r>
            <a:r>
              <a:rPr lang="ru-RU" sz="2400" dirty="0" smtClean="0"/>
              <a:t>для </a:t>
            </a:r>
            <a:r>
              <a:rPr lang="ru-RU" sz="2400" dirty="0"/>
              <a:t>7 </a:t>
            </a:r>
            <a:r>
              <a:rPr lang="ru-RU" sz="2400" dirty="0" err="1" smtClean="0"/>
              <a:t>кл</a:t>
            </a:r>
            <a:r>
              <a:rPr lang="ru-RU" sz="2400" dirty="0" smtClean="0"/>
              <a:t>. общеобразовательных </a:t>
            </a:r>
            <a:r>
              <a:rPr lang="ru-RU" sz="2400" dirty="0"/>
              <a:t>учреждений. - М.: </a:t>
            </a:r>
            <a:r>
              <a:rPr lang="ru-RU" sz="2400" dirty="0" smtClean="0"/>
              <a:t> </a:t>
            </a:r>
            <a:r>
              <a:rPr lang="ru-RU" sz="2400" dirty="0"/>
              <a:t>Просвещение, 2009.</a:t>
            </a:r>
          </a:p>
        </p:txBody>
      </p:sp>
    </p:spTree>
    <p:extLst>
      <p:ext uri="{BB962C8B-B14F-4D97-AF65-F5344CB8AC3E}">
        <p14:creationId xmlns:p14="http://schemas.microsoft.com/office/powerpoint/2010/main" xmlns="" val="332902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2828836"/>
            <a:ext cx="64807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 </a:t>
            </a:r>
            <a:r>
              <a:rPr lang="ru-RU" sz="2800" dirty="0" smtClean="0"/>
              <a:t>развивать </a:t>
            </a:r>
            <a:r>
              <a:rPr lang="ru-RU" sz="2800" dirty="0"/>
              <a:t>навыки устной речи, умение делать описание по картине</a:t>
            </a:r>
            <a:r>
              <a:rPr lang="ru-RU" sz="2800" dirty="0" smtClean="0"/>
              <a:t>;</a:t>
            </a:r>
          </a:p>
          <a:p>
            <a:endParaRPr lang="ru-RU" sz="2800" dirty="0"/>
          </a:p>
          <a:p>
            <a:r>
              <a:rPr lang="ru-RU" sz="2800" dirty="0"/>
              <a:t>- совершенствовать орфографические и пунктуационные навыки.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836712"/>
            <a:ext cx="38884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/>
              <a:t>Цели: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175575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80728"/>
            <a:ext cx="7776864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Методические приемы: </a:t>
            </a:r>
            <a:endParaRPr lang="ru-RU" sz="3200" b="1" dirty="0" smtClean="0"/>
          </a:p>
          <a:p>
            <a:r>
              <a:rPr lang="ru-RU" sz="2800" b="1" dirty="0" smtClean="0"/>
              <a:t> </a:t>
            </a:r>
          </a:p>
          <a:p>
            <a:r>
              <a:rPr lang="ru-RU" sz="3600" dirty="0" smtClean="0"/>
              <a:t>· </a:t>
            </a:r>
            <a:r>
              <a:rPr lang="ru-RU" sz="2800" dirty="0" smtClean="0"/>
              <a:t>беседа </a:t>
            </a:r>
            <a:r>
              <a:rPr lang="ru-RU" sz="2800" dirty="0"/>
              <a:t>по вопросам, </a:t>
            </a:r>
            <a:endParaRPr lang="ru-RU" sz="2800" dirty="0" smtClean="0"/>
          </a:p>
          <a:p>
            <a:r>
              <a:rPr lang="ru-RU" sz="2800" dirty="0"/>
              <a:t>· </a:t>
            </a:r>
            <a:r>
              <a:rPr lang="ru-RU" sz="2800" dirty="0" smtClean="0"/>
              <a:t>подготовленный </a:t>
            </a:r>
            <a:r>
              <a:rPr lang="ru-RU" sz="2800" dirty="0"/>
              <a:t>диктант, </a:t>
            </a:r>
            <a:endParaRPr lang="ru-RU" sz="2800" dirty="0" smtClean="0"/>
          </a:p>
          <a:p>
            <a:r>
              <a:rPr lang="ru-RU" sz="2800" dirty="0"/>
              <a:t>· </a:t>
            </a:r>
            <a:r>
              <a:rPr lang="ru-RU" sz="2800" dirty="0" smtClean="0"/>
              <a:t>лингвистический </a:t>
            </a:r>
            <a:r>
              <a:rPr lang="ru-RU" sz="2800" dirty="0"/>
              <a:t>разбор, </a:t>
            </a:r>
            <a:endParaRPr lang="ru-RU" sz="2800" dirty="0" smtClean="0"/>
          </a:p>
          <a:p>
            <a:r>
              <a:rPr lang="ru-RU" sz="2800" dirty="0"/>
              <a:t>· </a:t>
            </a:r>
            <a:r>
              <a:rPr lang="ru-RU" sz="2800" dirty="0" smtClean="0"/>
              <a:t>устное </a:t>
            </a:r>
            <a:r>
              <a:rPr lang="ru-RU" sz="2800" dirty="0"/>
              <a:t>описание картины</a:t>
            </a:r>
            <a:r>
              <a:rPr lang="ru-RU" sz="2800" dirty="0" smtClean="0"/>
              <a:t>,</a:t>
            </a:r>
          </a:p>
          <a:p>
            <a:r>
              <a:rPr lang="ru-RU" sz="2800" dirty="0" smtClean="0"/>
              <a:t>· словарная </a:t>
            </a:r>
            <a:r>
              <a:rPr lang="ru-RU" sz="2800" dirty="0"/>
              <a:t>работа.</a:t>
            </a:r>
          </a:p>
        </p:txBody>
      </p:sp>
    </p:spTree>
    <p:extLst>
      <p:ext uri="{BB962C8B-B14F-4D97-AF65-F5344CB8AC3E}">
        <p14:creationId xmlns:p14="http://schemas.microsoft.com/office/powerpoint/2010/main" xmlns="" val="237661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56895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/>
              <a:t>Ход урока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pPr marL="571500" lvl="0" indent="-571500">
              <a:buAutoNum type="romanUcPeriod"/>
            </a:pPr>
            <a:r>
              <a:rPr lang="ru-RU" sz="3200" b="1" dirty="0" smtClean="0"/>
              <a:t>Проверка </a:t>
            </a:r>
            <a:r>
              <a:rPr lang="ru-RU" sz="3200" b="1" dirty="0"/>
              <a:t>домашнего </a:t>
            </a:r>
            <a:r>
              <a:rPr lang="ru-RU" sz="3200" b="1" dirty="0" smtClean="0"/>
              <a:t>задания</a:t>
            </a:r>
            <a:endParaRPr lang="en-US" sz="3200" b="1" dirty="0" smtClean="0"/>
          </a:p>
          <a:p>
            <a:pPr lvl="0"/>
            <a:endParaRPr lang="ru-RU" sz="2800" dirty="0"/>
          </a:p>
          <a:p>
            <a:pPr algn="just"/>
            <a:r>
              <a:rPr lang="ru-RU" sz="2800" dirty="0"/>
              <a:t>Чтение выдержек из статей спортивного характера. Запись предложений с описанием действий спортсменов, желательно с использованием деепричастий. </a:t>
            </a:r>
          </a:p>
        </p:txBody>
      </p:sp>
    </p:spTree>
    <p:extLst>
      <p:ext uri="{BB962C8B-B14F-4D97-AF65-F5344CB8AC3E}">
        <p14:creationId xmlns:p14="http://schemas.microsoft.com/office/powerpoint/2010/main" xmlns="" val="91331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6672"/>
            <a:ext cx="777686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smtClean="0"/>
              <a:t>II. </a:t>
            </a:r>
            <a:r>
              <a:rPr lang="ru-RU" sz="3200" b="1" dirty="0" smtClean="0"/>
              <a:t>Слово учителя</a:t>
            </a:r>
            <a:endParaRPr lang="en-US" sz="3200" b="1" dirty="0" smtClean="0"/>
          </a:p>
          <a:p>
            <a:pPr lvl="0"/>
            <a:endParaRPr lang="ru-RU" sz="2800" dirty="0"/>
          </a:p>
          <a:p>
            <a:pPr algn="just"/>
            <a:r>
              <a:rPr lang="ru-RU" sz="2800" dirty="0"/>
              <a:t>Спортивная журналистика – нелегкое дело. Лучшие комментаторы и обозреватели иногда создают настоящие художественные произведения, их материалы читаешь с захватывающим интересом. Есть и близкие заметки и статьи, которые не отличишь друг от друга, настолько они забиты штампами и общими словами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57932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24744"/>
            <a:ext cx="777686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/>
              <a:t>Ваша задача </a:t>
            </a:r>
            <a:r>
              <a:rPr lang="ru-RU" sz="3200" dirty="0"/>
              <a:t>– попробовать себя в роли спортивного журналиста, создать материал на спортивную тему.</a:t>
            </a:r>
          </a:p>
          <a:p>
            <a:r>
              <a:rPr lang="ru-RU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50247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988840"/>
            <a:ext cx="770485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smtClean="0"/>
              <a:t>III. </a:t>
            </a:r>
            <a:r>
              <a:rPr lang="ru-RU" sz="3200" b="1" dirty="0" smtClean="0"/>
              <a:t>Практическое задание</a:t>
            </a:r>
            <a:endParaRPr lang="en-US" sz="3200" b="1" dirty="0" smtClean="0"/>
          </a:p>
          <a:p>
            <a:pPr lvl="0"/>
            <a:endParaRPr lang="ru-RU" sz="2800" dirty="0"/>
          </a:p>
          <a:p>
            <a:pPr algn="just"/>
            <a:r>
              <a:rPr lang="ru-RU" sz="2800" dirty="0"/>
              <a:t>Вставить пропущенные буквы и знаки препинания, определить грамматические характеристики причастий и деепричастий, обозначить суффиксы, подчеркнуть причастия и деепричастия как члены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174278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AutoNum type="arabicParenR"/>
            </a:pPr>
            <a:r>
              <a:rPr lang="ru-RU" sz="2800" i="1" dirty="0" smtClean="0"/>
              <a:t>Все </a:t>
            </a:r>
            <a:r>
              <a:rPr lang="ru-RU" sz="2800" i="1" dirty="0"/>
              <a:t>поезда </a:t>
            </a:r>
            <a:r>
              <a:rPr lang="ru-RU" sz="2800" i="1" dirty="0" err="1"/>
              <a:t>идущ</a:t>
            </a:r>
            <a:r>
              <a:rPr lang="ru-RU" sz="2800" i="1" dirty="0"/>
              <a:t>…е в футбольную </a:t>
            </a:r>
            <a:r>
              <a:rPr lang="ru-RU" sz="2800" i="1" dirty="0" err="1"/>
              <a:t>ст</a:t>
            </a:r>
            <a:r>
              <a:rPr lang="ru-RU" sz="2800" i="1" dirty="0"/>
              <a:t>…лицу </a:t>
            </a:r>
            <a:r>
              <a:rPr lang="ru-RU" sz="2800" i="1" dirty="0" err="1"/>
              <a:t>заполн</a:t>
            </a:r>
            <a:r>
              <a:rPr lang="ru-RU" sz="2800" i="1" dirty="0"/>
              <a:t>…</a:t>
            </a:r>
            <a:r>
              <a:rPr lang="ru-RU" sz="2800" i="1" dirty="0" err="1"/>
              <a:t>ен</a:t>
            </a:r>
            <a:r>
              <a:rPr lang="ru-RU" sz="2800" i="1" dirty="0"/>
              <a:t>(</a:t>
            </a:r>
            <a:r>
              <a:rPr lang="ru-RU" sz="2800" i="1" dirty="0" err="1"/>
              <a:t>н,нн</a:t>
            </a:r>
            <a:r>
              <a:rPr lang="ru-RU" sz="2800" i="1" dirty="0"/>
              <a:t>)ы </a:t>
            </a:r>
            <a:r>
              <a:rPr lang="ru-RU" sz="2800" i="1" dirty="0" err="1"/>
              <a:t>болельщ</a:t>
            </a:r>
            <a:r>
              <a:rPr lang="ru-RU" sz="2800" i="1" dirty="0"/>
              <a:t>…</a:t>
            </a:r>
            <a:r>
              <a:rPr lang="ru-RU" sz="2800" i="1" dirty="0" err="1"/>
              <a:t>ками</a:t>
            </a:r>
            <a:r>
              <a:rPr lang="ru-RU" sz="2800" i="1" dirty="0" smtClean="0"/>
              <a:t>.</a:t>
            </a:r>
            <a:endParaRPr lang="en-US" sz="2800" i="1" dirty="0" smtClean="0"/>
          </a:p>
          <a:p>
            <a:pPr lvl="0"/>
            <a:endParaRPr lang="ru-RU" sz="2800" dirty="0"/>
          </a:p>
          <a:p>
            <a:pPr lvl="0"/>
            <a:r>
              <a:rPr lang="en-US" sz="2800" i="1" dirty="0" smtClean="0"/>
              <a:t>2) </a:t>
            </a:r>
            <a:r>
              <a:rPr lang="ru-RU" sz="2800" i="1" dirty="0" smtClean="0"/>
              <a:t>Ко(</a:t>
            </a:r>
            <a:r>
              <a:rPr lang="ru-RU" sz="2800" i="1" dirty="0" err="1" smtClean="0"/>
              <a:t>м,мм</a:t>
            </a:r>
            <a:r>
              <a:rPr lang="ru-RU" sz="2800" i="1" dirty="0" smtClean="0"/>
              <a:t>)</a:t>
            </a:r>
            <a:r>
              <a:rPr lang="ru-RU" sz="2800" i="1" dirty="0" err="1" smtClean="0"/>
              <a:t>ентаторы</a:t>
            </a:r>
            <a:r>
              <a:rPr lang="ru-RU" sz="2800" i="1" dirty="0" smtClean="0"/>
              <a:t>  </a:t>
            </a:r>
            <a:r>
              <a:rPr lang="ru-RU" sz="2800" i="1" dirty="0"/>
              <a:t>уд…</a:t>
            </a:r>
            <a:r>
              <a:rPr lang="ru-RU" sz="2800" i="1" dirty="0" err="1"/>
              <a:t>ляли</a:t>
            </a:r>
            <a:r>
              <a:rPr lang="ru-RU" sz="2800" i="1" dirty="0"/>
              <a:t> повыше(</a:t>
            </a:r>
            <a:r>
              <a:rPr lang="ru-RU" sz="2800" i="1" dirty="0" err="1"/>
              <a:t>н,нн</a:t>
            </a:r>
            <a:r>
              <a:rPr lang="ru-RU" sz="2800" i="1" dirty="0"/>
              <a:t>)</a:t>
            </a:r>
            <a:r>
              <a:rPr lang="ru-RU" sz="2800" i="1" dirty="0" err="1"/>
              <a:t>ое</a:t>
            </a:r>
            <a:r>
              <a:rPr lang="ru-RU" sz="2800" i="1" dirty="0"/>
              <a:t>  </a:t>
            </a:r>
            <a:r>
              <a:rPr lang="ru-RU" sz="2800" i="1" dirty="0" err="1"/>
              <a:t>вн</a:t>
            </a:r>
            <a:r>
              <a:rPr lang="ru-RU" sz="2800" i="1" dirty="0"/>
              <a:t>…мание футболисту </a:t>
            </a:r>
            <a:r>
              <a:rPr lang="ru-RU" sz="2800" i="1" dirty="0" err="1"/>
              <a:t>забивш</a:t>
            </a:r>
            <a:r>
              <a:rPr lang="ru-RU" sz="2800" i="1" dirty="0"/>
              <a:t>…</a:t>
            </a:r>
            <a:r>
              <a:rPr lang="ru-RU" sz="2800" i="1" dirty="0" err="1"/>
              <a:t>му</a:t>
            </a:r>
            <a:r>
              <a:rPr lang="ru-RU" sz="2800" i="1" dirty="0"/>
              <a:t> победный гол в ворота </a:t>
            </a:r>
            <a:r>
              <a:rPr lang="ru-RU" sz="2800" i="1" dirty="0" err="1"/>
              <a:t>соперн</a:t>
            </a:r>
            <a:r>
              <a:rPr lang="ru-RU" sz="2800" i="1" dirty="0"/>
              <a:t>…ка</a:t>
            </a:r>
            <a:r>
              <a:rPr lang="ru-RU" sz="2800" i="1" dirty="0" smtClean="0"/>
              <a:t>.</a:t>
            </a:r>
            <a:endParaRPr lang="en-US" sz="2800" i="1" dirty="0" smtClean="0"/>
          </a:p>
          <a:p>
            <a:pPr lvl="0"/>
            <a:endParaRPr lang="ru-RU" sz="2800" dirty="0"/>
          </a:p>
          <a:p>
            <a:pPr lvl="0"/>
            <a:r>
              <a:rPr lang="en-US" sz="2800" i="1" dirty="0" smtClean="0"/>
              <a:t>3) </a:t>
            </a:r>
            <a:r>
              <a:rPr lang="ru-RU" sz="2800" i="1" dirty="0" smtClean="0"/>
              <a:t>(В)место </a:t>
            </a:r>
            <a:r>
              <a:rPr lang="ru-RU" sz="2800" i="1" dirty="0"/>
              <a:t>пользу…щ..</a:t>
            </a:r>
            <a:r>
              <a:rPr lang="ru-RU" sz="2800" i="1" dirty="0" err="1"/>
              <a:t>гося</a:t>
            </a:r>
            <a:r>
              <a:rPr lang="ru-RU" sz="2800" i="1" dirty="0"/>
              <a:t> в команде (не, ни)</a:t>
            </a:r>
            <a:r>
              <a:rPr lang="ru-RU" sz="2800" i="1" dirty="0" err="1"/>
              <a:t>пр</a:t>
            </a:r>
            <a:r>
              <a:rPr lang="ru-RU" sz="2800" i="1" dirty="0"/>
              <a:t>…река…</a:t>
            </a:r>
            <a:r>
              <a:rPr lang="ru-RU" sz="2800" i="1" dirty="0" err="1"/>
              <a:t>мым</a:t>
            </a:r>
            <a:r>
              <a:rPr lang="ru-RU" sz="2800" i="1" dirty="0"/>
              <a:t> автор…</a:t>
            </a:r>
            <a:r>
              <a:rPr lang="ru-RU" sz="2800" i="1" dirty="0" err="1"/>
              <a:t>тетом</a:t>
            </a:r>
            <a:r>
              <a:rPr lang="ru-RU" sz="2800" i="1" dirty="0"/>
              <a:t> </a:t>
            </a:r>
            <a:r>
              <a:rPr lang="ru-RU" sz="2800" i="1" dirty="0" err="1"/>
              <a:t>вет</a:t>
            </a:r>
            <a:r>
              <a:rPr lang="ru-RU" sz="2800" i="1" dirty="0"/>
              <a:t>…рана в стартовом составе может выйти под…</a:t>
            </a:r>
            <a:r>
              <a:rPr lang="ru-RU" sz="2800" i="1" dirty="0" err="1"/>
              <a:t>ющий</a:t>
            </a:r>
            <a:r>
              <a:rPr lang="ru-RU" sz="2800" i="1" dirty="0"/>
              <a:t> надежды защитник из </a:t>
            </a:r>
            <a:r>
              <a:rPr lang="ru-RU" sz="2800" i="1" dirty="0" err="1"/>
              <a:t>юнош</a:t>
            </a:r>
            <a:r>
              <a:rPr lang="ru-RU" sz="2800" i="1" dirty="0"/>
              <a:t>…</a:t>
            </a:r>
            <a:r>
              <a:rPr lang="ru-RU" sz="2800" i="1" dirty="0" err="1"/>
              <a:t>ской</a:t>
            </a:r>
            <a:r>
              <a:rPr lang="ru-RU" sz="2800" i="1" dirty="0"/>
              <a:t> сборной страны.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11836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268760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i="1" dirty="0" smtClean="0"/>
              <a:t>4) </a:t>
            </a:r>
            <a:r>
              <a:rPr lang="ru-RU" sz="2800" i="1" dirty="0" err="1" smtClean="0"/>
              <a:t>Дровиш</a:t>
            </a:r>
            <a:r>
              <a:rPr lang="ru-RU" sz="2800" i="1" dirty="0" smtClean="0"/>
              <a:t>…к </a:t>
            </a:r>
            <a:r>
              <a:rPr lang="ru-RU" sz="2800" i="1" dirty="0"/>
              <a:t>в </a:t>
            </a:r>
            <a:r>
              <a:rPr lang="ru-RU" sz="2800" i="1" dirty="0" err="1"/>
              <a:t>разг</a:t>
            </a:r>
            <a:r>
              <a:rPr lang="ru-RU" sz="2800" i="1" dirty="0"/>
              <a:t>…</a:t>
            </a:r>
            <a:r>
              <a:rPr lang="ru-RU" sz="2800" i="1" dirty="0" err="1"/>
              <a:t>ревш</a:t>
            </a:r>
            <a:r>
              <a:rPr lang="ru-RU" sz="2800" i="1" dirty="0"/>
              <a:t>…</a:t>
            </a:r>
            <a:r>
              <a:rPr lang="ru-RU" sz="2800" i="1" dirty="0" err="1"/>
              <a:t>йся</a:t>
            </a:r>
            <a:r>
              <a:rPr lang="ru-RU" sz="2800" i="1" dirty="0"/>
              <a:t> к…стер надежд подбросила молодая пор…</a:t>
            </a:r>
            <a:r>
              <a:rPr lang="ru-RU" sz="2800" i="1" dirty="0" err="1"/>
              <a:t>сль</a:t>
            </a:r>
            <a:r>
              <a:rPr lang="ru-RU" sz="2800" i="1" dirty="0"/>
              <a:t> украинских игроков добравшись до ф…нала </a:t>
            </a:r>
            <a:r>
              <a:rPr lang="ru-RU" sz="2800" i="1" dirty="0" err="1"/>
              <a:t>чемп</a:t>
            </a:r>
            <a:r>
              <a:rPr lang="ru-RU" sz="2800" i="1" dirty="0"/>
              <a:t>…</a:t>
            </a:r>
            <a:r>
              <a:rPr lang="ru-RU" sz="2800" i="1" dirty="0" err="1"/>
              <a:t>оната</a:t>
            </a:r>
            <a:r>
              <a:rPr lang="ru-RU" sz="2800" i="1" dirty="0"/>
              <a:t> Европы</a:t>
            </a:r>
            <a:r>
              <a:rPr lang="ru-RU" sz="2800" i="1" dirty="0" smtClean="0"/>
              <a:t>.</a:t>
            </a:r>
            <a:endParaRPr lang="en-US" sz="2800" i="1" dirty="0" smtClean="0"/>
          </a:p>
          <a:p>
            <a:pPr lvl="0"/>
            <a:endParaRPr lang="ru-RU" sz="2800" dirty="0"/>
          </a:p>
          <a:p>
            <a:pPr lvl="0"/>
            <a:r>
              <a:rPr lang="en-US" sz="2800" i="1" dirty="0" smtClean="0"/>
              <a:t>5) </a:t>
            </a:r>
            <a:r>
              <a:rPr lang="ru-RU" sz="2800" i="1" dirty="0" err="1" smtClean="0"/>
              <a:t>Нап</a:t>
            </a:r>
            <a:r>
              <a:rPr lang="ru-RU" sz="2800" i="1" dirty="0" smtClean="0"/>
              <a:t>…дающий </a:t>
            </a:r>
            <a:r>
              <a:rPr lang="ru-RU" sz="2800" i="1" dirty="0"/>
              <a:t>открывшись на гран… офсайда перебросил мяч… через голкипера но выручил защитник </a:t>
            </a:r>
            <a:r>
              <a:rPr lang="ru-RU" sz="2800" i="1" dirty="0" err="1"/>
              <a:t>насти</a:t>
            </a:r>
            <a:r>
              <a:rPr lang="ru-RU" sz="2800" i="1" dirty="0"/>
              <a:t>(</a:t>
            </a:r>
            <a:r>
              <a:rPr lang="ru-RU" sz="2800" i="1" dirty="0" err="1"/>
              <a:t>г,к</a:t>
            </a:r>
            <a:r>
              <a:rPr lang="ru-RU" sz="2800" i="1" dirty="0"/>
              <a:t>)</a:t>
            </a:r>
            <a:r>
              <a:rPr lang="ru-RU" sz="2800" i="1" dirty="0" err="1"/>
              <a:t>ший</a:t>
            </a:r>
            <a:r>
              <a:rPr lang="ru-RU" sz="2800" i="1" dirty="0"/>
              <a:t> мяч… </a:t>
            </a:r>
            <a:r>
              <a:rPr lang="ru-RU" sz="2800" i="1" dirty="0" err="1"/>
              <a:t>поч</a:t>
            </a:r>
            <a:r>
              <a:rPr lang="ru-RU" sz="2800" i="1" dirty="0"/>
              <a:t>..</a:t>
            </a:r>
            <a:r>
              <a:rPr lang="ru-RU" sz="2800" i="1" dirty="0" err="1"/>
              <a:t>ти</a:t>
            </a:r>
            <a:r>
              <a:rPr lang="ru-RU" sz="2800" i="1" dirty="0"/>
              <a:t> на линии ворот</a:t>
            </a:r>
            <a:r>
              <a:rPr lang="ru-RU" sz="2800" i="1" dirty="0" smtClean="0"/>
              <a:t>.</a:t>
            </a:r>
            <a:endParaRPr lang="en-US" sz="2800" i="1" dirty="0" smtClean="0"/>
          </a:p>
          <a:p>
            <a:pPr lvl="0"/>
            <a:endParaRPr lang="ru-RU" sz="2800" dirty="0"/>
          </a:p>
          <a:p>
            <a:pPr lvl="0"/>
            <a:r>
              <a:rPr lang="en-US" sz="2800" i="1" dirty="0" smtClean="0"/>
              <a:t>6) </a:t>
            </a:r>
            <a:r>
              <a:rPr lang="ru-RU" sz="2800" i="1" dirty="0" smtClean="0"/>
              <a:t>Об…</a:t>
            </a:r>
            <a:r>
              <a:rPr lang="ru-RU" sz="2800" i="1" dirty="0" err="1" smtClean="0"/>
              <a:t>грав</a:t>
            </a:r>
            <a:r>
              <a:rPr lang="ru-RU" sz="2800" i="1" dirty="0" smtClean="0"/>
              <a:t> </a:t>
            </a:r>
            <a:r>
              <a:rPr lang="ru-RU" sz="2800" i="1" dirty="0"/>
              <a:t>три команды </a:t>
            </a:r>
            <a:r>
              <a:rPr lang="ru-RU" sz="2800" i="1" dirty="0" err="1"/>
              <a:t>бр</a:t>
            </a:r>
            <a:r>
              <a:rPr lang="ru-RU" sz="2800" i="1" dirty="0"/>
              <a:t>…</a:t>
            </a:r>
            <a:r>
              <a:rPr lang="ru-RU" sz="2800" i="1" dirty="0" err="1"/>
              <a:t>зильц</a:t>
            </a:r>
            <a:r>
              <a:rPr lang="ru-RU" sz="2800" i="1" dirty="0"/>
              <a:t>…   вышли в(четверть)финал</a:t>
            </a:r>
            <a:r>
              <a:rPr lang="ru-RU" i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3214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44</TotalTime>
  <Words>347</Words>
  <Application>Microsoft Office PowerPoint</Application>
  <PresentationFormat>Экран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Базовая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Козак</dc:creator>
  <cp:lastModifiedBy>Дарёна</cp:lastModifiedBy>
  <cp:revision>6</cp:revision>
  <dcterms:created xsi:type="dcterms:W3CDTF">2011-11-28T11:04:33Z</dcterms:created>
  <dcterms:modified xsi:type="dcterms:W3CDTF">2012-03-29T12:41:56Z</dcterms:modified>
</cp:coreProperties>
</file>