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14" autoAdjust="0"/>
    <p:restoredTop sz="94660"/>
  </p:normalViewPr>
  <p:slideViewPr>
    <p:cSldViewPr>
      <p:cViewPr varScale="1">
        <p:scale>
          <a:sx n="68" d="100"/>
          <a:sy n="68" d="100"/>
        </p:scale>
        <p:origin x="-11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83DA6-376C-49EB-B3FE-C1EAFE941D0B}" type="datetimeFigureOut">
              <a:rPr lang="ru-RU"/>
              <a:pPr>
                <a:defRPr/>
              </a:pPr>
              <a:t>10.01.2012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B8036-058D-4C53-9FFC-8BA14569C0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10C40-6D95-4B4D-967E-DE73686F5585}" type="datetimeFigureOut">
              <a:rPr lang="ru-RU"/>
              <a:pPr>
                <a:defRPr/>
              </a:pPr>
              <a:t>10.01.2012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57085-B2D3-4EF0-A0BE-769F8FADD8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77BAC-9CC2-481A-A197-A412DE678A16}" type="datetimeFigureOut">
              <a:rPr lang="ru-RU"/>
              <a:pPr>
                <a:defRPr/>
              </a:pPr>
              <a:t>10.01.2012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F6F99-9086-4F95-8992-973DC45423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1A335-A221-4772-81D3-593314C3964B}" type="datetimeFigureOut">
              <a:rPr lang="ru-RU"/>
              <a:pPr>
                <a:defRPr/>
              </a:pPr>
              <a:t>10.01.2012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B8AA7-92F0-4681-A5FD-D3CF3EC49E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5C7AF-1B45-449A-93BC-DF3EB7385057}" type="datetimeFigureOut">
              <a:rPr lang="ru-RU"/>
              <a:pPr>
                <a:defRPr/>
              </a:pPr>
              <a:t>10.01.2012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0B57D-BAE1-4269-8CE6-DC87B78260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22F3C-578A-4A74-B4AA-3D822ADEB79A}" type="datetimeFigureOut">
              <a:rPr lang="ru-RU"/>
              <a:pPr>
                <a:defRPr/>
              </a:pPr>
              <a:t>10.01.2012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7E11C-762B-420F-BB43-0792221DE3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711BC-4532-4D96-9901-E8CAC7D044CC}" type="datetimeFigureOut">
              <a:rPr lang="ru-RU"/>
              <a:pPr>
                <a:defRPr/>
              </a:pPr>
              <a:t>10.01.2012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B4FE5-F2E5-4746-B712-C41F246F18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22A03-D7BE-41E1-92B1-15D942D5935A}" type="datetimeFigureOut">
              <a:rPr lang="ru-RU"/>
              <a:pPr>
                <a:defRPr/>
              </a:pPr>
              <a:t>10.01.2012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02A81-16E7-4B78-A1FC-71379A9DD2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3E70D-A532-43F5-824A-D52F4B648CB1}" type="datetimeFigureOut">
              <a:rPr lang="ru-RU"/>
              <a:pPr>
                <a:defRPr/>
              </a:pPr>
              <a:t>10.01.2012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F29B7-AC65-457A-AB96-F33F28625F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EECFC-F967-44C9-8626-961AACF1B84B}" type="datetimeFigureOut">
              <a:rPr lang="ru-RU"/>
              <a:pPr>
                <a:defRPr/>
              </a:pPr>
              <a:t>10.01.2012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05060-4BE9-45EF-B30D-A8B2FFB29D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2D094-0DBC-4124-958F-676A74D10B82}" type="datetimeFigureOut">
              <a:rPr lang="ru-RU"/>
              <a:pPr>
                <a:defRPr/>
              </a:pPr>
              <a:t>10.01.2012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20A1A-485D-40A0-86A3-85A3B681E8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C3DD976-AE16-44FF-A4C8-48A45999403E}" type="datetimeFigureOut">
              <a:rPr lang="ru-RU"/>
              <a:pPr>
                <a:defRPr/>
              </a:pPr>
              <a:t>10.01.2012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18AED0-A338-4223-AE06-CCA936C33C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 spd="slow"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jpeg"/><Relationship Id="rId3" Type="http://schemas.openxmlformats.org/officeDocument/2006/relationships/image" Target="../media/image24.jpeg"/><Relationship Id="rId7" Type="http://schemas.openxmlformats.org/officeDocument/2006/relationships/image" Target="../media/image28.jpe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non.ru/GetAnswer.aspx?qid=7683e5d2-c81e-42fc-929e-5a3eca16237d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mondeza.promodj.ru/venetianmasks/" TargetMode="External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6349" y="63691"/>
            <a:ext cx="8936292" cy="470898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</a:rPr>
              <a:t>Поэтапное изготовление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</a:rPr>
              <a:t>масок по мотивам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</a:rPr>
              <a:t>Венецианского карнавала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6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6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21013" y="2747963"/>
            <a:ext cx="3286125" cy="404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Прямоугольник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33350" y="-176213"/>
            <a:ext cx="9545638" cy="1127126"/>
          </a:xfrm>
          <a:prstGeom prst="rect">
            <a:avLst/>
          </a:prstGeom>
          <a:noFill/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08675" y="3806825"/>
            <a:ext cx="3106738" cy="207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8438" y="3806825"/>
            <a:ext cx="2644775" cy="209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70563" y="923925"/>
            <a:ext cx="3240087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8438" y="958850"/>
            <a:ext cx="3078162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6725" y="3805238"/>
            <a:ext cx="2763838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57575" y="836613"/>
            <a:ext cx="2084388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45063" y="404664"/>
            <a:ext cx="884325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</a:rPr>
              <a:t>1.Подготовка к папье - маше</a:t>
            </a:r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328738"/>
            <a:ext cx="4386262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4565650" y="1328738"/>
            <a:ext cx="4402138" cy="489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Папье-маше по-французски значит "рваная бумага". </a:t>
            </a:r>
          </a:p>
          <a:p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Вся премудрость техники папье-маше заключается в оклеивании какой-нибудь формы кусочками мягкой бумаги в несколько слоев. Само по себе это несложно, но требует терпения и аккуратности.</a:t>
            </a:r>
          </a:p>
          <a:p>
            <a:r>
              <a:rPr lang="en-US" sz="2400">
                <a:solidFill>
                  <a:srgbClr val="C00000"/>
                </a:solidFill>
                <a:latin typeface="Calibri" pitchFamily="34" charset="0"/>
                <a:hlinkClick r:id="rId3"/>
              </a:rPr>
              <a:t>http://www.genon.ru/GetAnswer.aspx?qid=7683e5d2-c81e-42fc-929e-5a3eca16237d</a:t>
            </a:r>
            <a:endParaRPr lang="ru-RU" sz="24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Прямоугольник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163" y="298450"/>
            <a:ext cx="9197976" cy="1957388"/>
          </a:xfrm>
          <a:prstGeom prst="rect">
            <a:avLst/>
          </a:prstGeom>
          <a:noFill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550" y="2420938"/>
            <a:ext cx="2736850" cy="399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3800" y="2452688"/>
            <a:ext cx="3482975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836613"/>
            <a:ext cx="7596187" cy="506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Прямоугольник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3450" y="-225425"/>
            <a:ext cx="7551738" cy="1957388"/>
          </a:xfrm>
          <a:prstGeom prst="rect">
            <a:avLst/>
          </a:prstGeom>
          <a:noFill/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1706563"/>
            <a:ext cx="4535487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9700" y="1700213"/>
            <a:ext cx="3514725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85963"/>
            <a:ext cx="2543175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48038" y="333375"/>
            <a:ext cx="2616200" cy="392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46838" y="1844675"/>
            <a:ext cx="2663825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0"/>
            <a:ext cx="784035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</a:rPr>
              <a:t>4. Декорирование  масок</a:t>
            </a:r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7450" y="923925"/>
            <a:ext cx="304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6825" y="923925"/>
            <a:ext cx="304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Прямоугольник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8613" y="-341313"/>
            <a:ext cx="5430838" cy="1133476"/>
          </a:xfrm>
          <a:prstGeom prst="rect">
            <a:avLst/>
          </a:prstGeom>
          <a:noFill/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988" y="620713"/>
            <a:ext cx="3392487" cy="284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64038" y="3244850"/>
            <a:ext cx="4751387" cy="361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4543425" y="382588"/>
            <a:ext cx="45720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Давным-давно карнавальный костюм состоял лишь из белой маски, черной накидки и черной треуголки, а размалеванные лица и фигуры из комедии Дель- арте появились значительно позже. В венецианской маске воплощено игровое начало, которое помогает выйти из рамок реальной жизни. 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-50800" y="3406775"/>
            <a:ext cx="4572000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Эта виртуальная действительность удовлетворяет человеческую потребность в радости, в общении, в отдыхе. Италия "гуляла" и карнавальная стихия оправдывала любые превращения. Скрытое под венецианской маской лицо позволяет раскованно открывать свои чувства окружающим. (Интернет </a:t>
            </a:r>
            <a:r>
              <a:rPr lang="ru-RU" sz="2000" b="1" u="sng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http://mondeza.promodj.ru/venetianmasks</a:t>
            </a:r>
            <a:r>
              <a:rPr lang="ru-RU" u="sng">
                <a:latin typeface="Calibri" pitchFamily="34" charset="0"/>
                <a:hlinkClick r:id="rId5"/>
              </a:rPr>
              <a:t>/</a:t>
            </a:r>
            <a:r>
              <a:rPr lang="ru-RU">
                <a:latin typeface="Calibri" pitchFamily="34" charset="0"/>
              </a:rPr>
              <a:t> )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3429000"/>
            <a:ext cx="4321175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6013" y="188913"/>
            <a:ext cx="4217987" cy="281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" y="3429000"/>
            <a:ext cx="4308475" cy="299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0525" y="188913"/>
            <a:ext cx="4217988" cy="281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104</Words>
  <Application>Microsoft Office PowerPoint</Application>
  <PresentationFormat>Экран (4:3)</PresentationFormat>
  <Paragraphs>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Arial</vt:lpstr>
      <vt:lpstr>Times New Roman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НАТАША</dc:creator>
  <cp:lastModifiedBy>ольга</cp:lastModifiedBy>
  <cp:revision>16</cp:revision>
  <dcterms:created xsi:type="dcterms:W3CDTF">2011-11-01T17:07:46Z</dcterms:created>
  <dcterms:modified xsi:type="dcterms:W3CDTF">2012-01-10T18:14:46Z</dcterms:modified>
</cp:coreProperties>
</file>