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B5364-498E-4B32-9F54-9E60526DDCA0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E3A6F42-4D1E-43FF-9198-0421C4BA10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3A249-FFBF-4116-96B6-60D77B63E53D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9DDF9-A313-450F-AED7-9DC16220FE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688F3-D179-4771-A9C5-31EBEEECB727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C1C20-13D9-4A62-B8EE-C69A34D1B5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E4716-D6E7-44E1-BBA1-632C23FAD3B7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AB23B-647E-4AEC-AEE5-3665D7A027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Скругленный прямоугольник 9"/>
          <p:cNvGrpSpPr>
            <a:grpSpLocks/>
          </p:cNvGrpSpPr>
          <p:nvPr/>
        </p:nvGrpSpPr>
        <p:grpSpPr bwMode="auto">
          <a:xfrm>
            <a:off x="60325" y="60325"/>
            <a:ext cx="9028113" cy="6711950"/>
            <a:chOff x="38" y="38"/>
            <a:chExt cx="5687" cy="4228"/>
          </a:xfrm>
        </p:grpSpPr>
        <p:pic>
          <p:nvPicPr>
            <p:cNvPr id="6" name="Скругленный прямоугольник 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" y="38"/>
              <a:ext cx="5687" cy="4228"/>
            </a:xfrm>
            <a:prstGeom prst="rect">
              <a:avLst/>
            </a:prstGeom>
            <a:noFill/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02" y="105"/>
              <a:ext cx="5556" cy="4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Perpetua"/>
              </a:endParaRPr>
            </a:p>
          </p:txBody>
        </p:sp>
      </p:grpSp>
      <p:sp>
        <p:nvSpPr>
          <p:cNvPr id="8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7CDDA-D71A-472D-8AF2-BA9A5EF5AB06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34128-E957-49C8-BEB0-9FDCF31230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698E8-F16B-42B9-8EC4-16D68D4DE607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A6CD6-AFB9-4FC7-9352-B871FAE11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470AA-AE91-4B74-933C-82ECA3059EAD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61FE6-E879-48CF-A15F-6BCC9B9A6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24DE0-9028-497F-A0E8-2C96D3942DB7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8E0CD-2930-4E6E-97AC-CE1A8AF59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40CA5-C6F0-4FA0-A403-E6ACB781D902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CF48F-D5A0-4FB6-A3D0-7D6C60DE1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46171-8789-4B8F-8F0F-76F755AD5721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49F1C-4766-4316-BBDF-7CC71F0E78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3B02A-F8DC-4D60-B628-E295CA827A15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46D21-4FA1-4284-AA4B-750165CB3E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4E35555-227D-4805-A71F-5026F8394A8A}" type="datetimeFigureOut">
              <a:rPr lang="ru-RU"/>
              <a:pPr>
                <a:defRPr/>
              </a:pPr>
              <a:t>09.01.2012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DEA7CA87-51E0-43DA-91F2-3B71FA4590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7" r:id="rId2"/>
    <p:sldLayoutId id="2147483829" r:id="rId3"/>
    <p:sldLayoutId id="2147483826" r:id="rId4"/>
    <p:sldLayoutId id="2147483825" r:id="rId5"/>
    <p:sldLayoutId id="2147483824" r:id="rId6"/>
    <p:sldLayoutId id="2147483823" r:id="rId7"/>
    <p:sldLayoutId id="2147483830" r:id="rId8"/>
    <p:sldLayoutId id="2147483831" r:id="rId9"/>
    <p:sldLayoutId id="2147483822" r:id="rId10"/>
    <p:sldLayoutId id="214748382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tat17.privet.ru/lr/0932bd8fd21fac37dc9b1bc96bbfbf3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bestpics.ru/full/_welcome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riviera.ru/catalog/_cd/2606/foto_big/004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fin-crisis.ru/_nw/20/99994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probeg.aradio.ru/probeg06/b_2470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ipsgeek.com/wp-content/uploads/2011/04/NYC-times-square-at-night.jpg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g-fotki.yandex.ru/get/5704/gesspo.169/0_59726_5553228f_X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www.showwallpaper.com/wallpaper/0904/028487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visconti.blogautore.espresso.repubblica.it/files/2010/08/met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dale5io.files.wordpress.com/2009/03/statue-of-liberty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hyperlink" Target="http://caribbeandigital.net/wp-content/uploads/2011/05/Estados-Unidos.jp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25" y="1357313"/>
            <a:ext cx="7410450" cy="17145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sz="540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New York City!</a:t>
            </a:r>
            <a:endParaRPr lang="ru-RU" sz="540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3314" name="Picture 2" descr="Картинка 12 из 13600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75" y="3357563"/>
            <a:ext cx="457200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813" y="285750"/>
            <a:ext cx="7772400" cy="1285875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b="1" i="1" dirty="0" smtClean="0"/>
              <a:t>Manhattan is the main island of New York.</a:t>
            </a:r>
          </a:p>
        </p:txBody>
      </p:sp>
      <p:pic>
        <p:nvPicPr>
          <p:cNvPr id="14338" name="Picture 2" descr="Картинка 1 из 5956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51615">
            <a:off x="574675" y="2090738"/>
            <a:ext cx="4008438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 descr="Картинка 11 из 59560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228349">
            <a:off x="4322763" y="3071813"/>
            <a:ext cx="42195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813" y="285750"/>
            <a:ext cx="7772400" cy="1571625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b="1" i="1" dirty="0" smtClean="0"/>
              <a:t>This is Broadway.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3200" b="1" i="1" dirty="0" smtClean="0"/>
              <a:t>There are more than thirty theaters here!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5362" name="Picture 2" descr="Картинка 4 из 2438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19657">
            <a:off x="4538663" y="2959100"/>
            <a:ext cx="4003675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4" descr="Картинка 35 из 24386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447703">
            <a:off x="735013" y="2098675"/>
            <a:ext cx="28575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Содержимое 2"/>
          <p:cNvGrpSpPr>
            <a:grpSpLocks noGrp="1"/>
          </p:cNvGrpSpPr>
          <p:nvPr/>
        </p:nvGrpSpPr>
        <p:grpSpPr bwMode="auto">
          <a:xfrm>
            <a:off x="762000" y="188913"/>
            <a:ext cx="7815263" cy="2116137"/>
            <a:chOff x="480" y="119"/>
            <a:chExt cx="4923" cy="1333"/>
          </a:xfrm>
        </p:grpSpPr>
        <p:pic>
          <p:nvPicPr>
            <p:cNvPr id="16385" name="Содержимое 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0" y="119"/>
              <a:ext cx="4923" cy="1333"/>
            </a:xfrm>
            <a:prstGeom prst="rect">
              <a:avLst/>
            </a:prstGeom>
            <a:noFill/>
          </p:spPr>
        </p:pic>
        <p:sp>
          <p:nvSpPr>
            <p:cNvPr id="16386" name="Text Box 2"/>
            <p:cNvSpPr txBox="1">
              <a:spLocks noChangeArrowheads="1"/>
            </p:cNvSpPr>
            <p:nvPr/>
          </p:nvSpPr>
          <p:spPr bwMode="auto">
            <a:xfrm>
              <a:off x="495" y="135"/>
              <a:ext cx="4896" cy="1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273050" indent="-273050">
                <a:spcBef>
                  <a:spcPts val="575"/>
                </a:spcBef>
                <a:buClr>
                  <a:schemeClr val="accent1"/>
                </a:buClr>
                <a:buSzPct val="85000"/>
                <a:buFont typeface="Arial" charset="0"/>
                <a:buChar char="•"/>
              </a:pPr>
              <a:r>
                <a:rPr lang="en-US" sz="3200" b="1" i="1">
                  <a:latin typeface="Perpetua"/>
                </a:rPr>
                <a:t>Times Square is the center of the theater district. The lights from all the theaters and advertisements are very bright.  </a:t>
              </a:r>
              <a:endParaRPr lang="ru-RU" sz="3200" b="1" i="1">
                <a:latin typeface="Cambria" pitchFamily="18" charset="0"/>
              </a:endParaRPr>
            </a:p>
          </p:txBody>
        </p:sp>
      </p:grpSp>
      <p:pic>
        <p:nvPicPr>
          <p:cNvPr id="16388" name="Picture 2" descr="Картинка 6 из 101830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88" y="2571750"/>
            <a:ext cx="507682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50" y="214313"/>
            <a:ext cx="7772400" cy="2357437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b="1" i="1" dirty="0" smtClean="0"/>
              <a:t>Central Park is used by thousands of  New Yorkers and visitors every day. Here you will see families walking their dogs and young people riding their bikes and roller – skating.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b="1" i="1" dirty="0"/>
          </a:p>
        </p:txBody>
      </p:sp>
      <p:pic>
        <p:nvPicPr>
          <p:cNvPr id="17410" name="Picture 2" descr="Картинка 2 из 11812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09147">
            <a:off x="538163" y="2967038"/>
            <a:ext cx="4440237" cy="33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4" descr="Картинка 3 из 122127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14405">
            <a:off x="4967288" y="3409950"/>
            <a:ext cx="3719512" cy="278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50" y="214313"/>
            <a:ext cx="7772400" cy="257175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b="1" i="1" dirty="0" smtClean="0"/>
              <a:t>The Metropolitan Museum of Art is the famous art museum in New York. It has great art collections from all over the world. It’s located in Central Park.</a:t>
            </a:r>
            <a:endParaRPr lang="ru-RU" sz="3200" b="1" i="1" dirty="0"/>
          </a:p>
        </p:txBody>
      </p:sp>
      <p:pic>
        <p:nvPicPr>
          <p:cNvPr id="18434" name="Picture 2" descr="http://visconti.blogautore.espresso.repubblica.it/files/2010/08/met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75" y="3071813"/>
            <a:ext cx="482917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28688" y="214313"/>
            <a:ext cx="7772400" cy="221456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200" b="1" i="1" dirty="0" smtClean="0"/>
              <a:t>The Statue of Liberty is a symbol of freedom. It was built in New York Harbor in 1886. It was a gift from the people of France.</a:t>
            </a:r>
            <a:endParaRPr lang="ru-RU" sz="3200" b="1" i="1" dirty="0"/>
          </a:p>
        </p:txBody>
      </p:sp>
      <p:pic>
        <p:nvPicPr>
          <p:cNvPr id="19458" name="Picture 2" descr="Картинка 6 из 49623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754107">
            <a:off x="796925" y="2757488"/>
            <a:ext cx="276542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4" descr="Картинка 19 из 51353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657429">
            <a:off x="3973513" y="2924175"/>
            <a:ext cx="47625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одержимое 2"/>
          <p:cNvPicPr>
            <a:picLocks noGrp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20750" y="2036763"/>
            <a:ext cx="7785100" cy="10239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126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8</vt:i4>
      </vt:variant>
    </vt:vector>
  </HeadingPairs>
  <TitlesOfParts>
    <vt:vector size="19" baseType="lpstr">
      <vt:lpstr>Cambria</vt:lpstr>
      <vt:lpstr>Arial</vt:lpstr>
      <vt:lpstr>Calibri</vt:lpstr>
      <vt:lpstr>Wingdings 2</vt:lpstr>
      <vt:lpstr>Perpetua</vt:lpstr>
      <vt:lpstr>Franklin Gothic Book</vt:lpstr>
      <vt:lpstr>Справедливость</vt:lpstr>
      <vt:lpstr>Справедливость</vt:lpstr>
      <vt:lpstr>Справедливость</vt:lpstr>
      <vt:lpstr>Справедливость</vt:lpstr>
      <vt:lpstr>Справедливость</vt:lpstr>
      <vt:lpstr>New York City!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York City!</dc:title>
  <cp:lastModifiedBy>ольга</cp:lastModifiedBy>
  <cp:revision>8</cp:revision>
  <dcterms:modified xsi:type="dcterms:W3CDTF">2012-01-09T17:47:45Z</dcterms:modified>
</cp:coreProperties>
</file>