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32" r:id="rId2"/>
  </p:sldMasterIdLst>
  <p:sldIdLst>
    <p:sldId id="256" r:id="rId3"/>
    <p:sldId id="257" r:id="rId4"/>
    <p:sldId id="258" r:id="rId5"/>
    <p:sldId id="260" r:id="rId6"/>
    <p:sldId id="259" r:id="rId7"/>
    <p:sldId id="261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 spd="med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wedge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FE000C1-BD8A-48D9-9936-F074F3BA3443}" type="datetimeFigureOut">
              <a:rPr lang="ru-RU" smtClean="0"/>
              <a:pPr/>
              <a:t>29.11.2011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37A2B2E-4CFF-4A7B-A086-5ECF9FE6E5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med">
    <p:wedge/>
  </p:transition>
  <p:timing>
    <p:tnLst>
      <p:par>
        <p:cTn id="1" dur="indefinite" restart="never" nodeType="tmRoot"/>
      </p:par>
    </p:tnLst>
  </p:timing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Всемирный спортивный праздник</a:t>
            </a:r>
            <a:br>
              <a:rPr lang="ru-RU" b="1" i="1" dirty="0" smtClean="0"/>
            </a:br>
            <a:r>
              <a:rPr lang="ru-RU" b="1" i="1" dirty="0" smtClean="0"/>
              <a:t>«Олимпийские игры»</a:t>
            </a:r>
            <a:endParaRPr lang="ru-RU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5072074"/>
            <a:ext cx="5472122" cy="1285884"/>
          </a:xfrm>
        </p:spPr>
        <p:txBody>
          <a:bodyPr/>
          <a:lstStyle/>
          <a:p>
            <a:r>
              <a:rPr lang="ru-RU" sz="2800" dirty="0" smtClean="0"/>
              <a:t>Выполнила: </a:t>
            </a:r>
            <a:r>
              <a:rPr lang="ru-RU" sz="2800" dirty="0" err="1" smtClean="0"/>
              <a:t>Уйманова</a:t>
            </a:r>
            <a:r>
              <a:rPr lang="ru-RU" sz="2800" dirty="0" smtClean="0"/>
              <a:t> И.П.</a:t>
            </a:r>
          </a:p>
          <a:p>
            <a:r>
              <a:rPr lang="ru-RU" sz="2800" dirty="0" smtClean="0"/>
              <a:t>№ 233-233-727</a:t>
            </a:r>
          </a:p>
        </p:txBody>
      </p:sp>
      <p:pic>
        <p:nvPicPr>
          <p:cNvPr id="4" name="Picture 9" descr="BL00008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38850" y="3284538"/>
            <a:ext cx="2997200" cy="350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Олимпийский символ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098" name="Picture 2" descr="C:\Users\User\Desktop\картинки\300px-Olympic_rings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285860"/>
            <a:ext cx="4572032" cy="3500462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214942" y="3732255"/>
          <a:ext cx="3676648" cy="3125745"/>
        </p:xfrm>
        <a:graphic>
          <a:graphicData uri="http://schemas.openxmlformats.org/drawingml/2006/table">
            <a:tbl>
              <a:tblPr/>
              <a:tblGrid>
                <a:gridCol w="1838324"/>
                <a:gridCol w="1838324"/>
              </a:tblGrid>
              <a:tr h="506104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Цвета колец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610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Европа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4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Африка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10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Америка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10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Азия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10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Австралия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0312 0.5294 C 0.56371 0.27061 0.6243 0.01204 0.5151 -0.11504 C 0.4059 -0.24212 -0.03663 -0.29976 -0.15157 -0.2324 C -0.2665 -0.16504 -0.23073 0.19607 -0.17413 0.2889 C -0.11754 0.38172 0.11771 0.38103 0.18784 0.32524 C 0.25798 0.26945 0.2783 0.00765 0.24705 -0.04652 C 0.21562 -0.10069 0.04097 -0.00763 2.77778E-7 5.92593E-6 " pathEditMode="relative" ptsTypes="aaaaaaA">
                                      <p:cBhvr>
                                        <p:cTn id="20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54362"/>
          </a:xfrm>
        </p:spPr>
        <p:txBody>
          <a:bodyPr>
            <a:normAutofit/>
          </a:bodyPr>
          <a:lstStyle/>
          <a:p>
            <a:r>
              <a:rPr lang="ru-RU" i="1" dirty="0" smtClean="0"/>
              <a:t>Олимпийский девиз  </a:t>
            </a:r>
            <a:br>
              <a:rPr lang="ru-RU" i="1" dirty="0" smtClean="0"/>
            </a:br>
            <a:r>
              <a:rPr lang="ru-RU" dirty="0" smtClean="0"/>
              <a:t>«</a:t>
            </a:r>
            <a:r>
              <a:rPr lang="en-US" dirty="0" err="1" smtClean="0"/>
              <a:t>Citius</a:t>
            </a:r>
            <a:r>
              <a:rPr lang="ru-RU" dirty="0" smtClean="0"/>
              <a:t>, </a:t>
            </a:r>
            <a:r>
              <a:rPr lang="en-US" dirty="0" err="1" smtClean="0"/>
              <a:t>altius</a:t>
            </a:r>
            <a:r>
              <a:rPr lang="ru-RU" dirty="0" smtClean="0"/>
              <a:t>, </a:t>
            </a:r>
            <a:r>
              <a:rPr lang="en-US" dirty="0" smtClean="0"/>
              <a:t>forties</a:t>
            </a:r>
            <a:r>
              <a:rPr lang="ru-RU" dirty="0" smtClean="0"/>
              <a:t>»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28662" y="2786058"/>
            <a:ext cx="7286676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в переводе с латинского</a:t>
            </a:r>
          </a:p>
          <a:p>
            <a:pPr algn="ctr"/>
            <a:r>
              <a:rPr lang="ru-RU" sz="2400" dirty="0" smtClean="0"/>
              <a:t> </a:t>
            </a:r>
          </a:p>
          <a:p>
            <a:pPr algn="ctr"/>
            <a:r>
              <a:rPr lang="ru-RU" sz="4000" dirty="0" smtClean="0"/>
              <a:t>«</a:t>
            </a:r>
            <a:r>
              <a:rPr lang="ru-RU" sz="4000" dirty="0"/>
              <a:t>Быстрее, выше, сильнее</a:t>
            </a:r>
            <a:r>
              <a:rPr lang="ru-RU" sz="4000" dirty="0" smtClean="0"/>
              <a:t>»</a:t>
            </a:r>
          </a:p>
          <a:p>
            <a:pPr algn="ctr"/>
            <a:endParaRPr lang="ru-RU" sz="2400" dirty="0" smtClean="0"/>
          </a:p>
          <a:p>
            <a:pPr algn="ctr"/>
            <a:r>
              <a:rPr lang="ru-RU" sz="2400" dirty="0" smtClean="0"/>
              <a:t>Автором девиза был священник </a:t>
            </a:r>
            <a:r>
              <a:rPr lang="ru-RU" sz="2400" dirty="0" err="1" smtClean="0"/>
              <a:t>Дидон</a:t>
            </a:r>
            <a:endParaRPr lang="ru-RU" sz="24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2792"/>
          </a:xfrm>
        </p:spPr>
        <p:txBody>
          <a:bodyPr/>
          <a:lstStyle/>
          <a:p>
            <a:r>
              <a:rPr lang="ru-RU" i="1" dirty="0" smtClean="0"/>
              <a:t>Олимпийская эмблема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14414" y="1571612"/>
            <a:ext cx="7143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*  эмблему </a:t>
            </a:r>
            <a:r>
              <a:rPr lang="ru-RU" sz="2800" dirty="0"/>
              <a:t>Олимпийского комитета России включено трехцветное изображение языка пламени, отражающего цвета Государственного флага Российского Федерации.</a:t>
            </a:r>
          </a:p>
        </p:txBody>
      </p:sp>
      <p:pic>
        <p:nvPicPr>
          <p:cNvPr id="4" name="Picture 4" descr="флаг Росси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113" y="4214818"/>
            <a:ext cx="3168650" cy="2563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285728"/>
            <a:ext cx="7086600" cy="2000264"/>
          </a:xfrm>
        </p:spPr>
        <p:txBody>
          <a:bodyPr/>
          <a:lstStyle/>
          <a:p>
            <a:r>
              <a:rPr lang="ru-RU" i="1" dirty="0" smtClean="0"/>
              <a:t>Олимпийский флаг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5786" y="2507786"/>
            <a:ext cx="7901014" cy="1921346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Впервые флаг на Олимпийских играх был поднят в 1920 г.</a:t>
            </a:r>
            <a:endParaRPr lang="ru-RU" sz="2800" dirty="0"/>
          </a:p>
        </p:txBody>
      </p:sp>
      <p:pic>
        <p:nvPicPr>
          <p:cNvPr id="5122" name="Picture 2" descr="C:\Users\User\Desktop\картинки\imgpreview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3857628"/>
            <a:ext cx="5715040" cy="257176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390640"/>
          </a:xfrm>
        </p:spPr>
        <p:txBody>
          <a:bodyPr/>
          <a:lstStyle/>
          <a:p>
            <a:r>
              <a:rPr lang="ru-RU" i="1" dirty="0" smtClean="0"/>
              <a:t>Олимпийский огонь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1714488"/>
            <a:ext cx="7086600" cy="3071834"/>
          </a:xfrm>
        </p:spPr>
        <p:txBody>
          <a:bodyPr>
            <a:normAutofit fontScale="77500" lnSpcReduction="20000"/>
          </a:bodyPr>
          <a:lstStyle/>
          <a:p>
            <a:r>
              <a:rPr lang="ru-RU" sz="3200" dirty="0" smtClean="0"/>
              <a:t>* Огонь зажигается в Олимпии (Греция).</a:t>
            </a:r>
          </a:p>
          <a:p>
            <a:endParaRPr lang="ru-RU" sz="3200" dirty="0" smtClean="0"/>
          </a:p>
          <a:p>
            <a:pPr>
              <a:buFont typeface="Arial" charset="0"/>
              <a:buChar char="•"/>
            </a:pPr>
            <a:r>
              <a:rPr lang="ru-RU" sz="3200" dirty="0" smtClean="0"/>
              <a:t>Впервые </a:t>
            </a:r>
            <a:r>
              <a:rPr lang="ru-RU" sz="3200" dirty="0" smtClean="0"/>
              <a:t>был зажжён в 1928 г. на играх в Амстердаме, </a:t>
            </a:r>
            <a:endParaRPr lang="ru-RU" sz="3200" dirty="0" smtClean="0"/>
          </a:p>
          <a:p>
            <a:pPr>
              <a:buFont typeface="Arial" charset="0"/>
              <a:buChar char="•"/>
            </a:pPr>
            <a:endParaRPr lang="ru-RU" sz="3200" dirty="0" smtClean="0"/>
          </a:p>
          <a:p>
            <a:pPr>
              <a:buFont typeface="Arial" charset="0"/>
              <a:buChar char="•"/>
            </a:pPr>
            <a:r>
              <a:rPr lang="ru-RU" sz="3200" dirty="0" smtClean="0"/>
              <a:t>а </a:t>
            </a:r>
            <a:r>
              <a:rPr lang="ru-RU" sz="3200" dirty="0" smtClean="0"/>
              <a:t>на зимних играх в 1952 г. в Осло.</a:t>
            </a:r>
          </a:p>
          <a:p>
            <a:endParaRPr lang="ru-RU" sz="3200" dirty="0" smtClean="0"/>
          </a:p>
          <a:p>
            <a:r>
              <a:rPr lang="ru-RU" sz="3200" dirty="0" smtClean="0"/>
              <a:t>* Эстафета впервые состоялась в 1936 г.</a:t>
            </a:r>
          </a:p>
          <a:p>
            <a:endParaRPr lang="ru-RU" dirty="0"/>
          </a:p>
        </p:txBody>
      </p:sp>
      <p:pic>
        <p:nvPicPr>
          <p:cNvPr id="4" name="Picture 7" descr="несет огон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45" y="4929199"/>
            <a:ext cx="1857356" cy="1928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 descr="C:\Users\User\Desktop\картинки\imgpreview (1)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4714884"/>
            <a:ext cx="2071670" cy="1905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зажжение олимпийского факел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975" y="941388"/>
            <a:ext cx="7510463" cy="497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28604"/>
            <a:ext cx="7086600" cy="1357322"/>
          </a:xfrm>
        </p:spPr>
        <p:txBody>
          <a:bodyPr/>
          <a:lstStyle/>
          <a:p>
            <a:r>
              <a:rPr lang="ru-RU" dirty="0" smtClean="0"/>
              <a:t>Клятва спортсменов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14348" y="2507786"/>
            <a:ext cx="7972452" cy="3421544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Первый текст олимпийской клятвы спортсменов предложил Пьер де Кубертен в 1913 г.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«</a:t>
            </a:r>
            <a:r>
              <a:rPr lang="ru-RU" sz="2800" b="1" dirty="0" smtClean="0">
                <a:solidFill>
                  <a:srgbClr val="002060"/>
                </a:solidFill>
              </a:rPr>
              <a:t>От имени всех спортсменов я обещаю, что мы будем участвовать в этих Играх, уважая и соблюдая правила, по которым они проводятся, в истинно спортивном духе, во славу спорта и во имя чести своих команд».</a:t>
            </a:r>
            <a:endParaRPr lang="ru-RU" sz="2800" dirty="0" smtClean="0">
              <a:solidFill>
                <a:srgbClr val="002060"/>
              </a:solidFill>
            </a:endParaRPr>
          </a:p>
          <a:p>
            <a:endParaRPr lang="ru-RU" sz="32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i="1" dirty="0" smtClean="0"/>
              <a:t>Клятва  судей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00100" y="2143116"/>
            <a:ext cx="7686700" cy="4071966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«От имени всех судей и официальных лиц я обещаю, что мы будем выполнять наши обязанности во время этих Олимпийских игр со всей беспристрастью, уважая и соблюдая правила, по которым они проводятся, в подлинно спортивном духе».</a:t>
            </a:r>
            <a:endParaRPr lang="ru-RU" sz="28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i="1" dirty="0" smtClean="0"/>
              <a:t>Талисман Олимпийских игр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i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1785926"/>
            <a:ext cx="7086600" cy="350046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* Впервые появился на Олимпиаде в Мехико в 1968 г. Это был ягуар.</a:t>
            </a:r>
          </a:p>
          <a:p>
            <a:r>
              <a:rPr lang="ru-RU" sz="2800" dirty="0" smtClean="0"/>
              <a:t>* в Мюнхене – забавная такса </a:t>
            </a:r>
            <a:r>
              <a:rPr lang="ru-RU" sz="2800" dirty="0" err="1" smtClean="0"/>
              <a:t>Вальди</a:t>
            </a:r>
            <a:r>
              <a:rPr lang="ru-RU" sz="2800" dirty="0" smtClean="0"/>
              <a:t>. </a:t>
            </a:r>
          </a:p>
          <a:p>
            <a:r>
              <a:rPr lang="ru-RU" sz="2800" dirty="0" smtClean="0"/>
              <a:t>* Московской Олимпиады – бурый медвежонок Миша</a:t>
            </a:r>
          </a:p>
          <a:p>
            <a:r>
              <a:rPr lang="ru-RU" sz="2800" dirty="0" smtClean="0"/>
              <a:t>* На Играх-84 в Лос-Анджелесе талисманом был орленок Сэм</a:t>
            </a:r>
          </a:p>
          <a:p>
            <a:endParaRPr lang="ru-RU" dirty="0"/>
          </a:p>
        </p:txBody>
      </p:sp>
      <p:pic>
        <p:nvPicPr>
          <p:cNvPr id="4" name="Picture 5" descr="чебураш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5214950"/>
            <a:ext cx="1427163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олимпийский мишк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4733925"/>
            <a:ext cx="1195387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76" y="1000108"/>
            <a:ext cx="3971924" cy="1643074"/>
          </a:xfrm>
        </p:spPr>
        <p:txBody>
          <a:bodyPr/>
          <a:lstStyle/>
          <a:p>
            <a:pPr algn="ctr"/>
            <a:r>
              <a:rPr lang="ru-RU" sz="3200" i="1" dirty="0" smtClean="0"/>
              <a:t>Олимпийские награды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2910" y="3143248"/>
            <a:ext cx="8215370" cy="2214578"/>
          </a:xfrm>
        </p:spPr>
        <p:txBody>
          <a:bodyPr/>
          <a:lstStyle/>
          <a:p>
            <a:r>
              <a:rPr lang="ru-RU" sz="2800" dirty="0" smtClean="0"/>
              <a:t>Золотыми, серебряными и бронзовыми медалями награждаются победители и призеры в каждом номере программы Игр Олимпиады и зимних Олимпийских игр.</a:t>
            </a:r>
          </a:p>
          <a:p>
            <a:endParaRPr lang="ru-RU" dirty="0"/>
          </a:p>
        </p:txBody>
      </p:sp>
      <p:pic>
        <p:nvPicPr>
          <p:cNvPr id="4" name="Picture 6" descr="медали Турин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5000636"/>
            <a:ext cx="178595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C:\Users\User\Desktop\картинки\imgpreview (8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16" y="4786322"/>
            <a:ext cx="1905000" cy="1785926"/>
          </a:xfrm>
          <a:prstGeom prst="rect">
            <a:avLst/>
          </a:prstGeom>
          <a:noFill/>
        </p:spPr>
      </p:pic>
      <p:pic>
        <p:nvPicPr>
          <p:cNvPr id="6" name="Picture 9" descr="медаль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214290"/>
            <a:ext cx="1662113" cy="166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медаль Атланты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5984" y="357166"/>
            <a:ext cx="1704975" cy="169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медаль Москвы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472" y="1785926"/>
            <a:ext cx="1552575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3286148"/>
          </a:xfrm>
        </p:spPr>
        <p:txBody>
          <a:bodyPr/>
          <a:lstStyle/>
          <a:p>
            <a:r>
              <a:rPr lang="ru-RU" dirty="0" smtClean="0"/>
              <a:t>Первые Олимпийские игры состоялись в 776 г. до н.э. Местом проведения была Олимпия, расположенная в северо-западной части Пелопонесского </a:t>
            </a:r>
            <a:r>
              <a:rPr lang="ru-RU" dirty="0" err="1" smtClean="0"/>
              <a:t>п-ва</a:t>
            </a:r>
            <a:r>
              <a:rPr lang="ru-RU" dirty="0" smtClean="0"/>
              <a:t>, в долине реки </a:t>
            </a:r>
            <a:r>
              <a:rPr lang="ru-RU" dirty="0" err="1" smtClean="0"/>
              <a:t>Алфей</a:t>
            </a:r>
            <a:r>
              <a:rPr lang="ru-RU" dirty="0" smtClean="0"/>
              <a:t>, у подножья горы </a:t>
            </a:r>
            <a:r>
              <a:rPr lang="ru-RU" dirty="0" err="1" smtClean="0"/>
              <a:t>Кронос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1026" name="Picture 2" descr="C:\Users\User\Desktop\картинки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5072074"/>
            <a:ext cx="2928958" cy="150019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428596" y="1071546"/>
            <a:ext cx="8305800" cy="4857776"/>
          </a:xfrm>
        </p:spPr>
        <p:txBody>
          <a:bodyPr/>
          <a:lstStyle/>
          <a:p>
            <a:r>
              <a:rPr lang="ru-RU" sz="2400" dirty="0" smtClean="0"/>
              <a:t>* В играх могли участвовать только свободнорождённые греки мужского пола. Рабы, «варвары» (люди не греческого происхождения), а также женщины к играм не допускались.</a:t>
            </a:r>
          </a:p>
          <a:p>
            <a:endParaRPr lang="ru-RU" sz="2400" dirty="0" smtClean="0"/>
          </a:p>
          <a:p>
            <a:r>
              <a:rPr lang="ru-RU" sz="2400" dirty="0" smtClean="0"/>
              <a:t>* Женщинам под страхом смерти запрещалось даже присутствовать на играх в качестве зрительниц, исключение составляла только жрица Деметра</a:t>
            </a:r>
            <a:r>
              <a:rPr lang="ru-RU" sz="2400" b="1" dirty="0" smtClean="0"/>
              <a:t>.</a:t>
            </a:r>
          </a:p>
          <a:p>
            <a:endParaRPr lang="ru-RU" dirty="0"/>
          </a:p>
        </p:txBody>
      </p:sp>
      <p:pic>
        <p:nvPicPr>
          <p:cNvPr id="9" name="Picture 5" descr="борьб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82" y="4500570"/>
            <a:ext cx="140335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 descr="i"/>
          <p:cNvPicPr>
            <a:picLocks noChangeAspect="1" noChangeArrowheads="1"/>
          </p:cNvPicPr>
          <p:nvPr/>
        </p:nvPicPr>
        <p:blipFill>
          <a:blip r:embed="rId3" cstate="print"/>
          <a:srcRect l="19843" t="2835" r="17007" b="14174"/>
          <a:stretch>
            <a:fillRect/>
          </a:stretch>
        </p:blipFill>
        <p:spPr bwMode="auto">
          <a:xfrm>
            <a:off x="1071538" y="4429132"/>
            <a:ext cx="1214446" cy="185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C:\Users\User\Desktop\картинки\imgpreview (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4942" y="4929198"/>
            <a:ext cx="1905000" cy="1643074"/>
          </a:xfrm>
          <a:prstGeom prst="rect">
            <a:avLst/>
          </a:prstGeom>
          <a:noFill/>
        </p:spPr>
      </p:pic>
      <p:pic>
        <p:nvPicPr>
          <p:cNvPr id="1029" name="Picture 5" descr="C:\Users\User\Desktop\картинки\imgpreview (5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86050" y="4500570"/>
            <a:ext cx="1905000" cy="18288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7715304" cy="378621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Статуи победителя олимпийских игр, именовавшегося «</a:t>
            </a:r>
            <a:r>
              <a:rPr lang="ru-RU" sz="2800" dirty="0" err="1" smtClean="0"/>
              <a:t>олимпионик</a:t>
            </a:r>
            <a:r>
              <a:rPr lang="ru-RU" sz="2800" dirty="0" smtClean="0"/>
              <a:t>», устанавливались в том городе, откуда он был родом, изображения чемпиона чеканили на монетах, в его честь слагались гимны.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1" name="Picture 3" descr="C:\Users\User\Desktop\картинки\imgpreview (1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4429132"/>
            <a:ext cx="3357586" cy="2143140"/>
          </a:xfrm>
          <a:prstGeom prst="rect">
            <a:avLst/>
          </a:prstGeom>
          <a:noFill/>
        </p:spPr>
      </p:pic>
      <p:pic>
        <p:nvPicPr>
          <p:cNvPr id="2052" name="Picture 4" descr="C:\Users\User\Desktop\картинки\imgpreview (1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4500570"/>
            <a:ext cx="2071703" cy="1905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571480"/>
            <a:ext cx="8229600" cy="3500462"/>
          </a:xfrm>
        </p:spPr>
        <p:txBody>
          <a:bodyPr>
            <a:noAutofit/>
          </a:bodyPr>
          <a:lstStyle/>
          <a:p>
            <a:r>
              <a:rPr lang="ru-RU" sz="2400" dirty="0" smtClean="0"/>
              <a:t>На Играх выступали не только атлеты, но и поэты, учёные, философы. Они участвовали в конкурсах искусств. Среди них были историк Геродот, философ Сократ, оратор Демосфен, математик Пифагор, который был победителем Игр по кулачному бою…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500570"/>
            <a:ext cx="6400800" cy="58372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Picture 2" descr="C:\Users\User\Desktop\картинки\imgpreview (3)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6493" b="6493"/>
          <a:stretch>
            <a:fillRect/>
          </a:stretch>
        </p:blipFill>
        <p:spPr bwMode="auto">
          <a:xfrm flipH="1" flipV="1">
            <a:off x="8429652" y="6286520"/>
            <a:ext cx="133948" cy="71439"/>
          </a:xfrm>
          <a:prstGeom prst="rect">
            <a:avLst/>
          </a:prstGeom>
          <a:noFill/>
        </p:spPr>
      </p:pic>
      <p:pic>
        <p:nvPicPr>
          <p:cNvPr id="5" name="Picture 4" descr="театр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17" y="4214818"/>
            <a:ext cx="2285984" cy="26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5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17685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400" dirty="0" smtClean="0"/>
              <a:t>* После завоевания Греции Римом Олимпийские игры стали приходить в упадок. Римляне закалялись только для боя, а саму идею спорта считали бессмысленной.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* В 394 году Олимпийские игры были запрещены декретом римского императора Феодосия 1 Великого как языческие.</a:t>
            </a:r>
            <a:br>
              <a:rPr lang="ru-RU" sz="2400" dirty="0" smtClean="0"/>
            </a:br>
            <a:r>
              <a:rPr lang="ru-RU" sz="2400" dirty="0" smtClean="0"/>
              <a:t>С этого момента на целых 16 веков прервалась славная традиция Олимпийских игр…</a:t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9723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Великая роль в возрождении олимпийских игр выдающегося французского общественного деятеля барона Пьера де Кубертена (1863-1937гг.).</a:t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3074" name="Picture 2" descr="C:\Users\User\Desktop\картинки\200px-Baron_Pierre_de_Coubert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2643182"/>
            <a:ext cx="4214842" cy="392909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5000660"/>
          </a:xfrm>
        </p:spPr>
        <p:txBody>
          <a:bodyPr>
            <a:normAutofit/>
          </a:bodyPr>
          <a:lstStyle/>
          <a:p>
            <a:r>
              <a:rPr lang="ru-RU" dirty="0" smtClean="0"/>
              <a:t>23 июня 1894 г. – исторический день: на Конгрессе было принято решение провести первые олимпийские игры современности в 1896 г. на их родине – в столице Греции Афинах.</a:t>
            </a:r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25734"/>
          </a:xfrm>
        </p:spPr>
        <p:txBody>
          <a:bodyPr/>
          <a:lstStyle/>
          <a:p>
            <a:r>
              <a:rPr lang="ru-RU" i="1" dirty="0" smtClean="0"/>
              <a:t>Олимпийская хартия –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основной закон всемирного движения.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Picture 7" descr="книга перо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5661025"/>
            <a:ext cx="2274887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5" descr="обложка харти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4941888"/>
            <a:ext cx="1439863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285852" y="2828836"/>
            <a:ext cx="65722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Хартия- это своего рода конституция олимпийского движения</a:t>
            </a:r>
            <a:r>
              <a:rPr lang="en-US" sz="2400" b="1" dirty="0" smtClean="0"/>
              <a:t>, </a:t>
            </a:r>
            <a:r>
              <a:rPr lang="ru-RU" sz="2400" b="1" dirty="0" smtClean="0"/>
              <a:t>свод основных законов</a:t>
            </a:r>
            <a:r>
              <a:rPr lang="en-US" sz="2400" b="1" dirty="0" smtClean="0"/>
              <a:t>,</a:t>
            </a:r>
            <a:r>
              <a:rPr lang="ru-RU" sz="2400" b="1" dirty="0" smtClean="0"/>
              <a:t> по которым живет мир современного олимпийского спорта. В ней изложены принципы </a:t>
            </a:r>
            <a:r>
              <a:rPr lang="ru-RU" sz="2400" b="1" dirty="0" err="1" smtClean="0"/>
              <a:t>олимпизма</a:t>
            </a:r>
            <a:r>
              <a:rPr lang="en-US" sz="2400" b="1" dirty="0" smtClean="0"/>
              <a:t>,</a:t>
            </a:r>
            <a:r>
              <a:rPr lang="ru-RU" sz="2400" b="1" dirty="0" smtClean="0"/>
              <a:t> правила организации и проведения Олимпийских игр</a:t>
            </a:r>
            <a:r>
              <a:rPr lang="en-US" sz="2400" b="1" dirty="0" smtClean="0"/>
              <a:t>, </a:t>
            </a:r>
            <a:r>
              <a:rPr lang="ru-RU" sz="2400" b="1" dirty="0" smtClean="0"/>
              <a:t>устройство олимпийского движения.</a:t>
            </a:r>
            <a:endParaRPr lang="ru-RU" sz="2400" b="1" dirty="0" smtClean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186</TotalTime>
  <Words>548</Words>
  <Application>Microsoft Office PowerPoint</Application>
  <PresentationFormat>Экран (4:3)</PresentationFormat>
  <Paragraphs>51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Апекс</vt:lpstr>
      <vt:lpstr>Яркая</vt:lpstr>
      <vt:lpstr>Всемирный спортивный праздник «Олимпийские игры»</vt:lpstr>
      <vt:lpstr>Слайд 2</vt:lpstr>
      <vt:lpstr>Слайд 3</vt:lpstr>
      <vt:lpstr>Статуи победителя олимпийских игр, именовавшегося «олимпионик», устанавливались в том городе, откуда он был родом, изображения чемпиона чеканили на монетах, в его честь слагались гимны. </vt:lpstr>
      <vt:lpstr>На Играх выступали не только атлеты, но и поэты, учёные, философы. Они участвовали в конкурсах искусств. Среди них были историк Геродот, философ Сократ, оратор Демосфен, математик Пифагор, который был победителем Игр по кулачному бою… </vt:lpstr>
      <vt:lpstr>* После завоевания Греции Римом Олимпийские игры стали приходить в упадок. Римляне закалялись только для боя, а саму идею спорта считали бессмысленной.  * В 394 году Олимпийские игры были запрещены декретом римского императора Феодосия 1 Великого как языческие. С этого момента на целых 16 веков прервалась славная традиция Олимпийских игр… </vt:lpstr>
      <vt:lpstr>Великая роль в возрождении олимпийских игр выдающегося французского общественного деятеля барона Пьера де Кубертена (1863-1937гг.). </vt:lpstr>
      <vt:lpstr>23 июня 1894 г. – исторический день: на Конгрессе было принято решение провести первые олимпийские игры современности в 1896 г. на их родине – в столице Греции Афинах.</vt:lpstr>
      <vt:lpstr>Олимпийская хартия – основной закон всемирного движения. </vt:lpstr>
      <vt:lpstr>Олимпийский символ </vt:lpstr>
      <vt:lpstr>Олимпийский девиз   «Citius, altius, forties»  </vt:lpstr>
      <vt:lpstr>Олимпийская эмблема </vt:lpstr>
      <vt:lpstr>Олимпийский флаг </vt:lpstr>
      <vt:lpstr>Олимпийский огонь </vt:lpstr>
      <vt:lpstr>Слайд 15</vt:lpstr>
      <vt:lpstr>Клятва спортсменов</vt:lpstr>
      <vt:lpstr>Клятва  судей </vt:lpstr>
      <vt:lpstr>Талисман Олимпийских игр   </vt:lpstr>
      <vt:lpstr>Олимпийские награды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«Открытый урок»</dc:title>
  <dc:creator>User</dc:creator>
  <cp:lastModifiedBy>User</cp:lastModifiedBy>
  <cp:revision>21</cp:revision>
  <dcterms:created xsi:type="dcterms:W3CDTF">2011-11-09T15:49:49Z</dcterms:created>
  <dcterms:modified xsi:type="dcterms:W3CDTF">2011-11-29T15:45:36Z</dcterms:modified>
</cp:coreProperties>
</file>