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5" r:id="rId2"/>
    <p:sldId id="256" r:id="rId3"/>
    <p:sldId id="273" r:id="rId4"/>
    <p:sldId id="274" r:id="rId5"/>
    <p:sldId id="260" r:id="rId6"/>
    <p:sldId id="276" r:id="rId7"/>
    <p:sldId id="278" r:id="rId8"/>
    <p:sldId id="277" r:id="rId9"/>
    <p:sldId id="279" r:id="rId10"/>
    <p:sldId id="280" r:id="rId11"/>
    <p:sldId id="272" r:id="rId12"/>
    <p:sldId id="270" r:id="rId13"/>
    <p:sldId id="282" r:id="rId14"/>
    <p:sldId id="283" r:id="rId15"/>
    <p:sldId id="281" r:id="rId16"/>
    <p:sldId id="28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FFCC"/>
    <a:srgbClr val="9900FF"/>
    <a:srgbClr val="0099CC"/>
    <a:srgbClr val="CCFF99"/>
    <a:srgbClr val="FF33CC"/>
    <a:srgbClr val="FF00FF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120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A59DAD0-B470-4558-A4A3-C7EC0EB1CCA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0F358-87AA-4581-AF40-7851796FD2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785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F8F7D-96AD-4DDC-BF06-9E098C649D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257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398E1-6171-480B-86D0-3A17D3BA50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489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F5F8B-4809-4C3F-86CA-66439A7386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888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4FC8A-FE43-4BC6-9AA6-BF6ADC0B61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1291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5DB68-F81F-413B-809E-4247F96D39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532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C105E-27D0-43F0-9CC8-AE034A57F0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0920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FEE9E-28E1-4E51-B51D-3F9604C005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517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8639C-6143-4DDD-A834-FCBF0D51A2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549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B21DA-DB81-4952-844E-3085178400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135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017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333379B-4722-4A42-8F30-FD3B382FD37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http://www.birchworld.ru/i/bg_BM.gif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go.mail.ru/frame.html?&amp;imgurl=http%3A%2F%2Fmirsovetov.ru%2Fimages%2F585%2F5.jpg&amp;pageurl=http%3A%2F%2Fxaker.name%2Fforvb%2Fshowthread.php%3Fs%3Dd042c99e738390cbdbfb21da9d6bb378%26t%3D7712%26goto%3Dnextnewest&amp;id=14038097&amp;iid=8&amp;imgwidth=250&amp;imgheight=438&amp;imgsize=183600&amp;iid=http%3A//im8-tub.mail.ru/i%3Fid%3D14038097%26tov%3D8&amp;rch=x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go.mail.ru/frame.html?&amp;imgurl=http%3A%2F%2Fwww.sunhome.ru%2FUsersGallery%2Fwallpapers%2F36%2F17140545.jpg&amp;pageurl=http%3A%2F%2Fwww.sunhome.ru%2Fwallpapers%2F463&amp;id=121260899&amp;iid=2&amp;imgwidth=800&amp;imgheight=600&amp;imgsize=608633&amp;iid=http%3A//im2-tub.mail.ru/i%3Fid%3D121260899%26tov%3D2&amp;rch=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WordArt 4"/>
          <p:cNvSpPr>
            <a:spLocks noChangeArrowheads="1" noChangeShapeType="1" noTextEdit="1"/>
          </p:cNvSpPr>
          <p:nvPr/>
        </p:nvSpPr>
        <p:spPr bwMode="auto">
          <a:xfrm>
            <a:off x="1476375" y="692150"/>
            <a:ext cx="3671888" cy="20161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внеклассное </a:t>
            </a:r>
          </a:p>
        </p:txBody>
      </p:sp>
      <p:sp>
        <p:nvSpPr>
          <p:cNvPr id="41989" name="WordArt 5"/>
          <p:cNvSpPr>
            <a:spLocks noChangeArrowheads="1" noChangeShapeType="1" noTextEdit="1"/>
          </p:cNvSpPr>
          <p:nvPr/>
        </p:nvSpPr>
        <p:spPr bwMode="auto">
          <a:xfrm>
            <a:off x="3162300" y="1844675"/>
            <a:ext cx="4362450" cy="21764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мероприятие</a:t>
            </a:r>
          </a:p>
        </p:txBody>
      </p:sp>
      <p:sp>
        <p:nvSpPr>
          <p:cNvPr id="41990" name="WordArt 6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2124075" y="3789363"/>
            <a:ext cx="5472113" cy="232886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по окружающему</a:t>
            </a:r>
          </a:p>
          <a:p>
            <a:pPr algn="ctr"/>
            <a:r>
              <a:rPr lang="ru-RU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миру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6227763" y="5727700"/>
            <a:ext cx="29559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/>
              <a:t>Учитель МКОУПСШ</a:t>
            </a:r>
          </a:p>
          <a:p>
            <a:r>
              <a:rPr lang="ru-RU" altLang="ru-RU" sz="2000"/>
              <a:t>Котрехова И.А.</a:t>
            </a:r>
          </a:p>
          <a:p>
            <a:r>
              <a:rPr lang="ru-RU" altLang="ru-RU" sz="2000"/>
              <a:t>105-153-005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8" name="Рисунок 72" descr="Рис.1.Шиповник майский. - Rosa majalis Herrm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96816" y="475139"/>
            <a:ext cx="8551957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-RU" altLang="ru-RU" sz="2400" b="1" dirty="0" err="1"/>
              <a:t>Физминутка</a:t>
            </a:r>
            <a:r>
              <a:rPr lang="ru-RU" altLang="ru-RU" sz="2400" b="1" dirty="0" smtClean="0"/>
              <a:t>.</a:t>
            </a:r>
          </a:p>
          <a:p>
            <a:pPr algn="ctr"/>
            <a:endParaRPr lang="ru-RU" altLang="ru-RU" sz="2400" dirty="0"/>
          </a:p>
          <a:p>
            <a:r>
              <a:rPr lang="ru-RU" altLang="ru-RU" sz="2400" dirty="0"/>
              <a:t>Листья раскрылись (</a:t>
            </a:r>
            <a:r>
              <a:rPr lang="ru-RU" altLang="ru-RU" sz="2400" i="1" dirty="0"/>
              <a:t>раскрыли кулачки</a:t>
            </a:r>
            <a:r>
              <a:rPr lang="ru-RU" altLang="ru-RU" sz="2400" dirty="0"/>
              <a:t>) и птицы поют.</a:t>
            </a:r>
          </a:p>
          <a:p>
            <a:r>
              <a:rPr lang="ru-RU" altLang="ru-RU" sz="2400" dirty="0"/>
              <a:t>Руки подняли и покачали – это деревья шумят..</a:t>
            </a:r>
          </a:p>
          <a:p>
            <a:r>
              <a:rPr lang="ru-RU" altLang="ru-RU" sz="2400" dirty="0"/>
              <a:t>Руками взмахнули – это птицы летят.</a:t>
            </a:r>
          </a:p>
          <a:p>
            <a:r>
              <a:rPr lang="ru-RU" altLang="ru-RU" sz="2400" dirty="0"/>
              <a:t>Ветры задули, сильно задули, так, что весь дуб задрожал.</a:t>
            </a:r>
          </a:p>
          <a:p>
            <a:r>
              <a:rPr lang="ru-RU" altLang="ru-RU" sz="2400" dirty="0"/>
              <a:t>Лист оторвался, плавно помчался, кружил над землёй</a:t>
            </a:r>
          </a:p>
          <a:p>
            <a:r>
              <a:rPr lang="ru-RU" altLang="ru-RU" sz="2400" dirty="0"/>
              <a:t>И упал (</a:t>
            </a:r>
            <a:r>
              <a:rPr lang="ru-RU" altLang="ru-RU" sz="2400" i="1" dirty="0"/>
              <a:t>присели, встали, руками помахали и присели</a:t>
            </a:r>
            <a:r>
              <a:rPr lang="ru-RU" altLang="ru-RU" sz="2400" dirty="0"/>
              <a:t>).</a:t>
            </a:r>
          </a:p>
          <a:p>
            <a:r>
              <a:rPr lang="ru-RU" altLang="ru-RU" sz="2400" dirty="0"/>
              <a:t>Вот червячки из земли выползают, листики эти жуют</a:t>
            </a:r>
          </a:p>
          <a:p>
            <a:r>
              <a:rPr lang="ru-RU" altLang="ru-RU" sz="2400" i="1" dirty="0"/>
              <a:t>(пошли на месте на корточках).</a:t>
            </a:r>
            <a:endParaRPr lang="ru-RU" altLang="ru-RU" sz="2400" dirty="0"/>
          </a:p>
          <a:p>
            <a:r>
              <a:rPr lang="ru-RU" altLang="ru-RU" sz="2400" dirty="0"/>
              <a:t>Всё, что в земле они оставляют,  мы перегноем зовём.</a:t>
            </a:r>
          </a:p>
          <a:p>
            <a:r>
              <a:rPr lang="ru-RU" altLang="ru-RU" sz="2400" dirty="0"/>
              <a:t>Корни деревьев возьмут это в почве</a:t>
            </a:r>
          </a:p>
          <a:p>
            <a:r>
              <a:rPr lang="ru-RU" altLang="ru-RU" sz="2400" dirty="0"/>
              <a:t>И по стволу понесут (</a:t>
            </a:r>
            <a:r>
              <a:rPr lang="ru-RU" altLang="ru-RU" sz="2400" i="1" dirty="0"/>
              <a:t>встали).</a:t>
            </a:r>
            <a:endParaRPr lang="ru-RU" altLang="ru-RU" sz="2400" dirty="0"/>
          </a:p>
          <a:p>
            <a:r>
              <a:rPr lang="ru-RU" altLang="ru-RU" sz="2400" dirty="0"/>
              <a:t>Вот уже на ветках появились почки.</a:t>
            </a:r>
          </a:p>
          <a:p>
            <a:r>
              <a:rPr lang="ru-RU" altLang="ru-RU" sz="2400" dirty="0"/>
              <a:t>(</a:t>
            </a:r>
            <a:r>
              <a:rPr lang="ru-RU" altLang="ru-RU" sz="2400" i="1" dirty="0"/>
              <a:t>руки подняли вверх со сжатыми кулачками.)</a:t>
            </a:r>
            <a:endParaRPr lang="ru-RU" altLang="ru-RU" sz="2400" dirty="0"/>
          </a:p>
          <a:p>
            <a:pPr eaLnBrk="0" hangingPunct="0"/>
            <a:endParaRPr lang="ru-RU" alt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77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WordArt 5"/>
          <p:cNvSpPr>
            <a:spLocks noChangeArrowheads="1" noChangeShapeType="1" noTextEdit="1"/>
          </p:cNvSpPr>
          <p:nvPr/>
        </p:nvSpPr>
        <p:spPr bwMode="auto">
          <a:xfrm>
            <a:off x="1331913" y="333375"/>
            <a:ext cx="4229100" cy="11779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печальная  история</a:t>
            </a:r>
          </a:p>
        </p:txBody>
      </p:sp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04813"/>
            <a:ext cx="255587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773238"/>
            <a:ext cx="3529013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9363"/>
            <a:ext cx="2916238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5" name="WordArt 9" descr="Белый мрамор"/>
          <p:cNvSpPr>
            <a:spLocks noChangeArrowheads="1" noChangeShapeType="1" noTextEdit="1"/>
          </p:cNvSpPr>
          <p:nvPr/>
        </p:nvSpPr>
        <p:spPr bwMode="auto">
          <a:xfrm>
            <a:off x="3059113" y="4437063"/>
            <a:ext cx="4648200" cy="1571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водители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      будте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            внимательны!!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colorTemperature colorTemp="6875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690336"/>
            <a:ext cx="6696744" cy="1631216"/>
          </a:xfrm>
          <a:prstGeom prst="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0000" dirty="0" smtClean="0">
                <a:solidFill>
                  <a:srgbClr val="FF0000"/>
                </a:solidFill>
                <a:latin typeface="BlocHeavy" pitchFamily="50" charset="-52"/>
              </a:rPr>
              <a:t>Пожар</a:t>
            </a:r>
            <a:endParaRPr lang="ru-RU" sz="10000" dirty="0">
              <a:solidFill>
                <a:srgbClr val="FF0000"/>
              </a:solidFill>
              <a:latin typeface="BlocHeavy" pitchFamily="50" charset="-5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225425" y="1249363"/>
            <a:ext cx="18595975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800" u="sng"/>
              <a:t>Причины пожаров:</a:t>
            </a:r>
            <a:r>
              <a:rPr lang="ru-RU" altLang="ru-RU" sz="2800"/>
              <a:t> </a:t>
            </a:r>
            <a:br>
              <a:rPr lang="ru-RU" altLang="ru-RU" sz="2800"/>
            </a:br>
            <a:r>
              <a:rPr lang="ru-RU" altLang="ru-RU" sz="2800"/>
              <a:t>- брошенная горящая спичка, окурок; </a:t>
            </a:r>
            <a:br>
              <a:rPr lang="ru-RU" altLang="ru-RU" sz="2800"/>
            </a:br>
            <a:r>
              <a:rPr lang="ru-RU" altLang="ru-RU" sz="2800"/>
              <a:t>- охотник выстрелил, пыж начал тлеть и загорелся; </a:t>
            </a:r>
            <a:br>
              <a:rPr lang="ru-RU" altLang="ru-RU" sz="2800"/>
            </a:br>
            <a:r>
              <a:rPr lang="ru-RU" altLang="ru-RU" sz="2800"/>
              <a:t>- люди разводили костёр в местах с сухой травой; </a:t>
            </a:r>
            <a:br>
              <a:rPr lang="ru-RU" altLang="ru-RU" sz="2800"/>
            </a:br>
            <a:r>
              <a:rPr lang="ru-RU" altLang="ru-RU" sz="2800"/>
              <a:t>- весенний пал травы; </a:t>
            </a:r>
            <a:br>
              <a:rPr lang="ru-RU" altLang="ru-RU" sz="2800"/>
            </a:br>
            <a:r>
              <a:rPr lang="ru-RU" altLang="ru-RU" sz="2800"/>
              <a:t>- хозяйственные работы в лесу; </a:t>
            </a:r>
            <a:br>
              <a:rPr lang="ru-RU" altLang="ru-RU" sz="2800"/>
            </a:br>
            <a:r>
              <a:rPr lang="ru-RU" altLang="ru-RU" sz="2800"/>
              <a:t>- осколок стекла сфокусировал солнечные </a:t>
            </a:r>
            <a:r>
              <a:rPr lang="en-US" altLang="ru-RU" sz="2800"/>
              <a:t>                                                                                                                   </a:t>
            </a:r>
            <a:r>
              <a:rPr lang="ru-RU" altLang="ru-RU" sz="2800"/>
              <a:t>лучи как линза и зажёг сухую траву; </a:t>
            </a:r>
            <a:br>
              <a:rPr lang="ru-RU" altLang="ru-RU" sz="2800"/>
            </a:br>
            <a:r>
              <a:rPr lang="ru-RU" altLang="ru-RU" sz="2800"/>
              <a:t>- от замыкания высоковольтной линии; </a:t>
            </a:r>
            <a:br>
              <a:rPr lang="ru-RU" altLang="ru-RU" sz="2800"/>
            </a:br>
            <a:r>
              <a:rPr lang="ru-RU" altLang="ru-RU" sz="2800"/>
              <a:t>- от вспышки молнии.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611188" y="9525"/>
            <a:ext cx="76327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sz="2400" u="sng">
                <a:latin typeface="Times New Roman" pitchFamily="18" charset="0"/>
              </a:rPr>
              <a:t>.</a:t>
            </a:r>
            <a:r>
              <a:rPr lang="ru-RU" altLang="ru-RU" sz="2400" b="1">
                <a:latin typeface="Times New Roman" pitchFamily="18" charset="0"/>
              </a:rPr>
              <a:t> Памятка - как вести себя в лесу.</a:t>
            </a:r>
            <a:r>
              <a:rPr lang="ru-RU" altLang="ru-RU" sz="2400">
                <a:latin typeface="Times New Roman" pitchFamily="18" charset="0"/>
              </a:rPr>
              <a:t> </a:t>
            </a:r>
            <a:br>
              <a:rPr lang="ru-RU" altLang="ru-RU" sz="2400">
                <a:latin typeface="Times New Roman" pitchFamily="18" charset="0"/>
              </a:rPr>
            </a:br>
            <a:r>
              <a:rPr lang="ru-RU" altLang="ru-RU" sz="2400">
                <a:latin typeface="Times New Roman" pitchFamily="18" charset="0"/>
              </a:rPr>
              <a:t>1. В лес дети ходят только в сопровождении взрослых. </a:t>
            </a:r>
            <a:br>
              <a:rPr lang="ru-RU" altLang="ru-RU" sz="2400">
                <a:latin typeface="Times New Roman" pitchFamily="18" charset="0"/>
              </a:rPr>
            </a:br>
            <a:r>
              <a:rPr lang="ru-RU" altLang="ru-RU" sz="2400">
                <a:latin typeface="Times New Roman" pitchFamily="18" charset="0"/>
              </a:rPr>
              <a:t>2. Костёр разводят только взрослые, они же готовят и обед. </a:t>
            </a:r>
            <a:br>
              <a:rPr lang="ru-RU" altLang="ru-RU" sz="2400">
                <a:latin typeface="Times New Roman" pitchFamily="18" charset="0"/>
              </a:rPr>
            </a:br>
            <a:r>
              <a:rPr lang="ru-RU" altLang="ru-RU" sz="2400">
                <a:latin typeface="Times New Roman" pitchFamily="18" charset="0"/>
              </a:rPr>
              <a:t>3. Дети играют только на поляне, играть около костра опасно. </a:t>
            </a:r>
            <a:br>
              <a:rPr lang="ru-RU" altLang="ru-RU" sz="2400">
                <a:latin typeface="Times New Roman" pitchFamily="18" charset="0"/>
              </a:rPr>
            </a:br>
            <a:r>
              <a:rPr lang="ru-RU" altLang="ru-RU" sz="2400">
                <a:latin typeface="Times New Roman" pitchFamily="18" charset="0"/>
              </a:rPr>
              <a:t>4. В лесу не ломать веток, не рвать цветов, трав, </a:t>
            </a:r>
            <a:br>
              <a:rPr lang="ru-RU" altLang="ru-RU" sz="2400">
                <a:latin typeface="Times New Roman" pitchFamily="18" charset="0"/>
              </a:rPr>
            </a:br>
            <a:r>
              <a:rPr lang="ru-RU" altLang="ru-RU" sz="2400">
                <a:latin typeface="Times New Roman" pitchFamily="18" charset="0"/>
              </a:rPr>
              <a:t>5. Не разорять птичьих гнёзд, не брать из гнезда птенцов, </a:t>
            </a:r>
            <a:br>
              <a:rPr lang="ru-RU" altLang="ru-RU" sz="2400">
                <a:latin typeface="Times New Roman" pitchFamily="18" charset="0"/>
              </a:rPr>
            </a:br>
            <a:r>
              <a:rPr lang="ru-RU" altLang="ru-RU" sz="2400">
                <a:latin typeface="Times New Roman" pitchFamily="18" charset="0"/>
              </a:rPr>
              <a:t>6. Осторожно вести себя на берегу ручья и    у озера. </a:t>
            </a:r>
            <a:br>
              <a:rPr lang="ru-RU" altLang="ru-RU" sz="2400">
                <a:latin typeface="Times New Roman" pitchFamily="18" charset="0"/>
              </a:rPr>
            </a:br>
            <a:r>
              <a:rPr lang="ru-RU" altLang="ru-RU" sz="2400">
                <a:latin typeface="Times New Roman" pitchFamily="18" charset="0"/>
              </a:rPr>
              <a:t>7. Убирать после себя мусор: бумагу сжигать на костре, а банки и бутылки класть в ящики для мусора. </a:t>
            </a:r>
            <a:br>
              <a:rPr lang="ru-RU" altLang="ru-RU" sz="2400">
                <a:latin typeface="Times New Roman" pitchFamily="18" charset="0"/>
              </a:rPr>
            </a:br>
            <a:r>
              <a:rPr lang="ru-RU" altLang="ru-RU" sz="2400">
                <a:latin typeface="Times New Roman" pitchFamily="18" charset="0"/>
              </a:rPr>
              <a:t>8. Костёр заливать водой или засыпать песком . </a:t>
            </a:r>
            <a:br>
              <a:rPr lang="ru-RU" altLang="ru-RU" sz="2400">
                <a:latin typeface="Times New Roman" pitchFamily="18" charset="0"/>
              </a:rPr>
            </a:br>
            <a:r>
              <a:rPr lang="ru-RU" altLang="ru-RU" sz="2400">
                <a:latin typeface="Times New Roman" pitchFamily="18" charset="0"/>
              </a:rPr>
              <a:t>9. Помни! После тебя на этом месте будут отдыхать другие люди. Храни красоту нашего леса!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3419475" y="1185863"/>
            <a:ext cx="4427538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3600"/>
              <a:t>Давайте будем</a:t>
            </a:r>
            <a:br>
              <a:rPr lang="ru-RU" altLang="ru-RU" sz="3600"/>
            </a:br>
            <a:r>
              <a:rPr lang="ru-RU" altLang="ru-RU" sz="3600"/>
              <a:t>Беречь планету!</a:t>
            </a:r>
            <a:br>
              <a:rPr lang="ru-RU" altLang="ru-RU" sz="3600"/>
            </a:br>
            <a:r>
              <a:rPr lang="ru-RU" altLang="ru-RU" sz="3600"/>
              <a:t>Во всей Вселенной </a:t>
            </a:r>
            <a:br>
              <a:rPr lang="ru-RU" altLang="ru-RU" sz="3600"/>
            </a:br>
            <a:r>
              <a:rPr lang="ru-RU" altLang="ru-RU" sz="3600"/>
              <a:t>Красивей нету.</a:t>
            </a:r>
            <a:br>
              <a:rPr lang="ru-RU" altLang="ru-RU" sz="3600"/>
            </a:br>
            <a:r>
              <a:rPr lang="ru-RU" altLang="ru-RU" sz="3600"/>
              <a:t>Во всей Вселенной </a:t>
            </a:r>
            <a:br>
              <a:rPr lang="ru-RU" altLang="ru-RU" sz="3600"/>
            </a:br>
            <a:r>
              <a:rPr lang="ru-RU" altLang="ru-RU" sz="3600"/>
              <a:t>Совсем одна! </a:t>
            </a:r>
            <a:br>
              <a:rPr lang="ru-RU" altLang="ru-RU" sz="3600"/>
            </a:br>
            <a:r>
              <a:rPr lang="ru-RU" altLang="ru-RU" sz="3600"/>
              <a:t>Что будет делать </a:t>
            </a:r>
            <a:br>
              <a:rPr lang="ru-RU" altLang="ru-RU" sz="3600"/>
            </a:br>
            <a:r>
              <a:rPr lang="ru-RU" altLang="ru-RU" sz="3600"/>
              <a:t>Без нас она</a:t>
            </a:r>
            <a:r>
              <a:rPr lang="ru-RU" altLang="ru-RU" sz="3200"/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549275"/>
            <a:ext cx="2844800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628775"/>
            <a:ext cx="3240088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1908175" y="5157788"/>
            <a:ext cx="5543550" cy="8731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лес</a:t>
            </a:r>
          </a:p>
        </p:txBody>
      </p:sp>
      <p:pic>
        <p:nvPicPr>
          <p:cNvPr id="2057" name="Picture 9" descr="redwoods_bott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3850" y="-1108075"/>
            <a:ext cx="9683750" cy="796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1763713" y="765175"/>
            <a:ext cx="558165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О  РУССКИЙ  ЛЕС!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76238" y="250825"/>
            <a:ext cx="7345362" cy="350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3200"/>
              <a:t>Лес, русский лес! </a:t>
            </a:r>
          </a:p>
          <a:p>
            <a:r>
              <a:rPr lang="ru-RU" altLang="ru-RU" sz="3200"/>
              <a:t>Всех лесов на земле ты красивей!</a:t>
            </a:r>
          </a:p>
          <a:p>
            <a:r>
              <a:rPr lang="ru-RU" altLang="ru-RU" sz="3200"/>
              <a:t>Лес! Русский лес!</a:t>
            </a:r>
          </a:p>
          <a:p>
            <a:r>
              <a:rPr lang="ru-RU" altLang="ru-RU" sz="3200"/>
              <a:t>Ты богатство и гордость России!</a:t>
            </a:r>
          </a:p>
          <a:p>
            <a:r>
              <a:rPr lang="ru-RU" altLang="ru-RU" sz="3200"/>
              <a:t>Лес! Русский лес!</a:t>
            </a:r>
          </a:p>
          <a:p>
            <a:r>
              <a:rPr lang="ru-RU" altLang="ru-RU" sz="3200"/>
              <a:t>Вечно радуй людей и расти до небес!</a:t>
            </a:r>
          </a:p>
          <a:p>
            <a:r>
              <a:rPr lang="ru-RU" altLang="ru-RU" sz="3200"/>
              <a:t>Лес!  Лес! Лес!</a:t>
            </a:r>
          </a:p>
        </p:txBody>
      </p:sp>
      <p:pic>
        <p:nvPicPr>
          <p:cNvPr id="34822" name="Picture 6" descr="forest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3402013"/>
            <a:ext cx="5724525" cy="345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5" name="Picture 5" descr="trail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60475" y="-387350"/>
            <a:ext cx="11328400" cy="852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60350"/>
            <a:ext cx="2892425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412875"/>
            <a:ext cx="4608513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39750" y="5516563"/>
            <a:ext cx="55276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3200"/>
              <a:t>Как называют деревья с листьями и хвоей?</a:t>
            </a: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636838"/>
            <a:ext cx="25209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link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birch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1" name="Picture 5" descr="i?id=14038097&amp;tov=8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6764338" cy="684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6" name="Picture 4" descr="До лесопитомника добираются самые дотошные и экономные покупатели.Фото Евгения Зуева (НГ-фото)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5" name="Picture 5" descr="i?id=121260899&amp;tov=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0"/>
            <a:ext cx="72009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блака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411</TotalTime>
  <Words>207</Words>
  <Application>Microsoft Office PowerPoint</Application>
  <PresentationFormat>Экран (4:3)</PresentationFormat>
  <Paragraphs>40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Wingdings</vt:lpstr>
      <vt:lpstr>Times New Roman</vt:lpstr>
      <vt:lpstr>Облака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Надежда Пронская</cp:lastModifiedBy>
  <cp:revision>69</cp:revision>
  <dcterms:created xsi:type="dcterms:W3CDTF">2009-11-17T14:21:39Z</dcterms:created>
  <dcterms:modified xsi:type="dcterms:W3CDTF">2019-08-12T12:41:07Z</dcterms:modified>
</cp:coreProperties>
</file>