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881188"/>
            <a:ext cx="5905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69269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русского языка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30120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Учитель: Сапрыкина Марина Петровна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Наступила  зима.  Ударил   первый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___________.   На   окнах   появились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___________  узоры. А ребятам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радость.   Не боятся они 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свои ручки. Ловко лепят снеговика.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6612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6804248" y="2708920"/>
            <a:ext cx="1152128" cy="576064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1907704" y="1484784"/>
            <a:ext cx="1080120" cy="576064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1331640" y="2132856"/>
            <a:ext cx="1224136" cy="648072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5567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мороз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21328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морозные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3680" y="27089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заморозить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8352928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Слеза, слезинка, слезать, слезливый.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Вода, водитель, водичка, подводный.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1187624" y="980728"/>
            <a:ext cx="1008112" cy="576064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2699792" y="980728"/>
            <a:ext cx="792088" cy="648072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6660232" y="980728"/>
            <a:ext cx="864096" cy="648072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76470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______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13285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1187624" y="2348880"/>
            <a:ext cx="792088" cy="504056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4644008" y="2420888"/>
            <a:ext cx="720080" cy="648072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7380312" y="2420888"/>
            <a:ext cx="720080" cy="576064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Дуга 14"/>
          <p:cNvSpPr/>
          <p:nvPr/>
        </p:nvSpPr>
        <p:spPr>
          <a:xfrm flipV="1">
            <a:off x="2915816" y="6858000"/>
            <a:ext cx="792088" cy="1539552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77800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47664" y="249289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зимушка</a:t>
            </a:r>
            <a:endParaRPr lang="ru-RU" sz="6000" dirty="0"/>
          </a:p>
        </p:txBody>
      </p:sp>
      <p:sp>
        <p:nvSpPr>
          <p:cNvPr id="17" name="Дуга 16"/>
          <p:cNvSpPr/>
          <p:nvPr/>
        </p:nvSpPr>
        <p:spPr>
          <a:xfrm>
            <a:off x="1763688" y="2564904"/>
            <a:ext cx="1152128" cy="720080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4427711" cy="41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404664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работу на уроке!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998" y="1772816"/>
            <a:ext cx="377800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47664" y="249289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зимушка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67944" y="476672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«Корень слова»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Microsoft\Windows\Temporary Internet Files\Content.IE5\25G7C3Y4\MC9003001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653136"/>
            <a:ext cx="1407262" cy="1820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4664"/>
            <a:ext cx="8034096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узнать, что такое ___________</a:t>
            </a:r>
          </a:p>
          <a:p>
            <a:pPr>
              <a:buClrTx/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учиться _____________________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Microsoft\Windows\Temporary Internet Files\Content.IE5\25G7C3Y4\MC9003001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97152"/>
            <a:ext cx="1407262" cy="1820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22048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корень слова;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64502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выделять корень в словах.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818072" cy="5411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Корень слова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__________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часть слова.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корне заключён ______ смысл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всех __________ слов.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AppData\Local\Microsoft\Windows\Temporary Internet Files\Content.IE5\25G7C3Y4\MC9003001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37112"/>
            <a:ext cx="1407262" cy="1820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6143625"/>
            <a:ext cx="9286875" cy="85725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6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00000">
            <a:off x="732808" y="-2710590"/>
            <a:ext cx="2228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7643813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-2057400"/>
            <a:ext cx="2762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-2028825"/>
            <a:ext cx="28003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-571500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-785813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-857250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-500063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50" y="5143500"/>
            <a:ext cx="10839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26 0.06198 C -0.53437 0.06337 -0.49479 0.06475 -0.47674 0.06938 C -0.46424 0.07239 -0.4533 0.08117 -0.44132 0.0858 C -0.42118 0.10314 -0.40052 0.12188 -0.38351 0.14408 C -0.37951 0.16027 -0.37465 0.17091 -0.37083 0.1864 C -0.36719 0.21762 -0.36007 0.25786 -0.38941 0.26781 C -0.39618 0.27336 -0.40156 0.27844 -0.40972 0.28145 C -0.41701 0.28446 -0.43212 0.29093 -0.43212 0.29116 C -0.43316 0.29116 -0.4342 0.29556 -0.43594 0.29556 C -0.45746 0.29556 -0.4776 0.28538 -0.49913 0.28145 C -0.50833 0.28446 -0.50625 0.28793 -0.5118 0.29787 C -0.51701 0.30458 -0.52483 0.31429 -0.53073 0.321 C -0.53125 0.32632 -0.53142 0.3321 -0.53212 0.33742 C -0.53333 0.34251 -0.53611 0.35199 -0.53611 0.35222 C -0.53802 0.38113 -0.54097 0.39755 -0.54739 0.42669 C -0.54913 0.44565 -0.55121 0.46022 -0.54739 0.48057 C -0.54705 0.48103 -0.52535 0.48635 -0.52309 0.48728 C -0.50694 0.48867 -0.49097 0.48867 -0.47483 0.48982 C -0.46458 0.49075 -0.45486 0.49121 -0.44514 0.49214 C -0.43941 0.49514 -0.4316 0.49329 -0.42812 0.49954 C -0.425 0.50555 -0.42344 0.5148 -0.4191 0.51989 C -0.4151 0.52498 -0.40885 0.53006 -0.40382 0.53446 C -0.39549 0.54903 -0.39687 0.56614 -0.38941 0.58164 C -0.39114 0.60106 -0.39375 0.62049 -0.39687 0.63968 C -0.39618 0.64986 -0.39635 0.66027 -0.39479 0.66998 C -0.39375 0.67877 -0.38576 0.68617 -0.38194 0.69103 C -0.36111 0.71646 -0.35364 0.71369 -0.32239 0.71646 C -0.31128 0.71924 -0.30295 0.72132 -0.29288 0.72895 C -0.29219 0.73103 -0.29219 0.73358 -0.2908 0.73612 C -0.28993 0.73751 -0.28767 0.73844 -0.28733 0.74052 C -0.28507 0.7456 -0.28542 0.75162 -0.28333 0.75694 C -0.27465 0.77868 -0.2618 0.7981 -0.25382 0.81984 C -0.25035 0.8284 -0.24913 0.83672 -0.24601 0.84597 C -0.24687 0.86054 -0.24601 0.87535 -0.24792 0.89015 C -0.24826 0.89153 -0.25104 0.89477 -0.25191 0.89639 C -0.26111 0.91813 -0.26927 0.93894 -0.28733 0.95005 C -0.29045 0.95351 -0.3059 0.9549 -0.30764 0.9549 C -0.33299 0.96693 -0.36528 0.95906 -0.38941 0.95814 C -0.4026 0.95213 -0.41823 0.95305 -0.43212 0.95005 C -0.45312 0.9549 -0.44531 0.95351 -0.45243 0.97733 C -0.45451 0.98358 -0.45989 0.99537 -0.45989 0.9956 C -0.45729 1.02104 -0.45989 1.01503 -0.44132 1.01781 C -0.4158 1.03492 -0.36024 1.0259 -0.34271 1.0259 " pathEditMode="relative" rAng="0" ptsTypes="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97 -0.14986 C -0.28472 -0.14339 -0.28298 -0.13506 -0.27986 -0.13205 C -0.27482 -0.12697 -0.26996 -0.1198 -0.26562 -0.10985 C -0.26093 -0.09944 -0.25815 -0.08696 -0.25329 -0.07747 C -0.25138 -0.06915 -0.25104 -0.06221 -0.25034 -0.05227 C -0.25104 -0.02706 -0.2526 -0.00671 -0.25104 0.01943 C -0.25052 0.02613 -0.24826 0.02983 -0.24704 0.03469 C -0.24513 0.04163 -0.24427 0.04695 -0.24131 0.04972 C -0.2394 0.05527 -0.2375 0.05597 -0.23576 0.06175 C -0.23454 0.07216 -0.23107 0.08418 -0.22829 0.09112 C -0.22534 0.12211 -0.21631 0.15009 -0.20972 0.17322 C -0.20868 0.17808 -0.20763 0.18501 -0.2059 0.18756 C -0.19027 0.22132 -0.21145 0.17553 -0.19704 0.21115 C -0.19565 0.21392 -0.19409 0.21554 -0.19288 0.21809 C -0.18993 0.22641 -0.18472 0.25393 -0.1809 0.25994 C -0.17916 0.26434 -0.175 0.26434 -0.17361 0.26434 C -0.16875 0.26943 -0.1651 0.27613 -0.16076 0.28284 C -0.16006 0.29047 -0.15833 0.30527 -0.15833 0.30527 C -0.15868 0.30944 -0.15902 0.32054 -0.16006 0.32539 C -0.16093 0.33025 -0.1625 0.33464 -0.16302 0.34043 C -0.16527 0.35916 -0.16736 0.37766 -0.16875 0.39755 C -0.16996 0.43062 -0.16979 0.46531 -0.17274 0.49607 C -0.17222 0.51943 -0.17274 0.53492 -0.16649 0.5488 C -0.16354 0.56244 -0.16163 0.57771 -0.16006 0.59251 C -0.16093 0.62072 -0.16024 0.63529 -0.16875 0.64639 C -0.17083 0.64547 -0.17361 0.63969 -0.17534 0.64408 C -0.1776 0.65009 -0.17708 0.6605 -0.17847 0.66859 C -0.18177 0.69195 -0.18663 0.71138 -0.19062 0.73104 C -0.19496 0.75324 -0.19843 0.77382 -0.20416 0.79302 C -0.20607 0.80851 -0.20694 0.82678 -0.2052 0.84204 C -0.20416 0.85037 -0.19704 0.86748 -0.19479 0.87026 C -0.19201 0.87766 -0.18819 0.8802 -0.18506 0.88529 C -0.18055 0.89778 -0.17916 0.89986 -0.17274 0.90472 C -0.16666 0.91605 -0.15902 0.90888 -0.1519 0.91027 C -0.15121 0.91397 -0.14843 0.91859 -0.14774 0.92276 C -0.14635 0.92808 -0.14635 0.9371 -0.14548 0.94496 C -0.14479 0.94797 -0.14357 0.95467 -0.14305 0.95768 C -0.14288 0.97063 -0.1427 0.98173 -0.14218 0.99237 C -0.14218 0.99468 -0.14218 0.99653 -0.14149 0.99954 C -0.14027 1.00069 -0.13923 0.99561 -0.13819 0.99491 C -0.13663 0.99491 -0.13506 0.99491 -0.13333 0.99468 C -0.12673 0.99491 -0.12343 1.00139 -0.11753 1.00509 C -0.10989 1.02081 -0.10173 1.03307 -0.09322 1.03515 C -0.08385 1.0444 -0.07326 1.03377 -0.06336 1.03932 C -0.05312 1.04995 -0.06267 1.04764 -0.04218 1.04302 C -0.03732 1.03955 -0.03715 1.03932 -0.03107 1.04209 C -0.02899 1.04302 -0.02673 1.04417 -0.02465 1.04926 C -0.02343 1.05157 -0.02274 1.05365 -0.02135 1.05712 C -0.01822 1.06013 -0.01076 1.06244 -0.00677 1.06707 C 0.00869 1.06244 -0.00173 1.0636 0.00678 1.05712 C 0.01268 1.04302 0.02101 1.04463 0.02796 1.04463 " pathEditMode="relative" rAng="0" ptsTypes="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6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83 0.11541 C 0.77657 0.13807 0.77309 0.15935 0.76962 0.18109 C 0.76771 0.19334 0.7658 0.21046 0.75973 0.21948 C 0.75782 0.23266 0.75608 0.24607 0.74861 0.25417 C 0.74566 0.26342 0.74306 0.27012 0.73872 0.27752 C 0.73125 0.31152 0.73212 0.34644 0.73004 0.38136 C 0.72848 0.40819 0.71302 0.43132 0.70539 0.45491 C 0.69966 0.47225 0.69601 0.49862 0.68542 0.50879 C 0.68525 0.51087 0.68507 0.51319 0.68438 0.51457 C 0.68368 0.51665 0.6823 0.51827 0.68177 0.52035 C 0.68125 0.52267 0.67795 0.55042 0.67691 0.55366 C 0.6717 0.56985 0.66337 0.5828 0.65834 0.59991 C 0.65191 0.62188 0.66198 0.59505 0.64844 0.62697 C 0.64688 0.6309 0.64115 0.6346 0.64115 0.63483 C 0.6316 0.6575 0.64497 0.62674 0.63611 0.64431 C 0.63264 0.65125 0.62622 0.66559 0.62622 0.66582 C 0.62257 0.68201 0.61858 0.69589 0.61389 0.71184 C 0.61302 0.71439 0.61111 0.71531 0.61025 0.71763 C 0.60469 0.73104 0.60157 0.747 0.59653 0.76041 C 0.5908 0.77498 0.58438 0.78585 0.57795 0.79857 C 0.57275 0.80898 0.5717 0.82239 0.56563 0.83187 C 0.56233 0.84806 0.55868 0.86772 0.5507 0.87974 C 0.54827 0.89316 0.5441 0.90518 0.54098 0.91837 C 0.53837 0.92947 0.53664 0.94172 0.53473 0.95329 C 0.53299 0.98035 0.53525 1.00717 0.53351 1.03423 C 0.53264 1.04903 0.52865 1.0636 0.52865 1.07887 " pathEditMode="relative" rAng="0" ptsTypes="fffffffffffffffffffffffffA">
                                      <p:cBhvr>
                                        <p:cTn id="1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-0.10361 L 0.07969 1.1773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6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9552 L 0.01719 1.12096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0.02197 L -0.01198 1.17669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97 -0.10407 L -0.01371 1.217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8538E-6 L -0.00364 -0.53908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7746064" cy="5627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грибок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подберёзовик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грибной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AppData\Local\Microsoft\Windows\Temporary Internet Files\Content.IE5\25G7C3Y4\MC9003001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97152"/>
            <a:ext cx="1407262" cy="1820570"/>
          </a:xfrm>
          <a:prstGeom prst="rect">
            <a:avLst/>
          </a:prstGeom>
          <a:noFill/>
        </p:spPr>
      </p:pic>
      <p:sp>
        <p:nvSpPr>
          <p:cNvPr id="6" name="Дуга 5"/>
          <p:cNvSpPr/>
          <p:nvPr/>
        </p:nvSpPr>
        <p:spPr>
          <a:xfrm>
            <a:off x="3635896" y="548680"/>
            <a:ext cx="1080120" cy="576064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Дуга 6"/>
          <p:cNvSpPr/>
          <p:nvPr/>
        </p:nvSpPr>
        <p:spPr>
          <a:xfrm>
            <a:off x="3563888" y="1988840"/>
            <a:ext cx="1080120" cy="576064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3563888" y="2996952"/>
            <a:ext cx="1080120" cy="576064"/>
          </a:xfrm>
          <a:prstGeom prst="arc">
            <a:avLst>
              <a:gd name="adj1" fmla="val 10794728"/>
              <a:gd name="adj2" fmla="val 148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3169 L 1.38889E-6 -0.225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890080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Чтобы найти в слове корень,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нужно:</a:t>
            </a:r>
          </a:p>
          <a:p>
            <a:pPr marL="825246" indent="-74295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1.Подобрать как можно больше </a:t>
            </a:r>
          </a:p>
          <a:p>
            <a:pPr marL="825246" indent="-74295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_______________  слов.</a:t>
            </a:r>
          </a:p>
          <a:p>
            <a:pPr marL="825246" indent="-742950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825246" indent="-742950"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2. Выделить __________ часть </a:t>
            </a:r>
          </a:p>
          <a:p>
            <a:pPr marL="825246" indent="-742950"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 словах.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56490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родственных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00506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общую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AppData\Local\Microsoft\Windows\Temporary Internet Files\Content.IE5\25G7C3Y4\MC9003001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97152"/>
            <a:ext cx="1407262" cy="1820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358</TotalTime>
  <Words>145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User</dc:creator>
  <cp:lastModifiedBy>User</cp:lastModifiedBy>
  <cp:revision>44</cp:revision>
  <dcterms:created xsi:type="dcterms:W3CDTF">2010-11-26T16:42:33Z</dcterms:created>
  <dcterms:modified xsi:type="dcterms:W3CDTF">2011-11-04T17:49:40Z</dcterms:modified>
</cp:coreProperties>
</file>