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1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1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60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1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3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1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2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59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00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9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2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89C0-21E1-4513-93B4-A9894526B081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DC7D-482C-4FE3-A838-A354EACE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4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175351" cy="5184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 класс</a:t>
            </a:r>
            <a:br>
              <a:rPr lang="ru-RU" b="1" dirty="0" smtClean="0"/>
            </a:br>
            <a:r>
              <a:rPr lang="ru-RU" sz="4000" b="1" dirty="0" smtClean="0"/>
              <a:t>Тема урока: « Числа от 1 до 100. Сложение и вычитание»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/>
              <a:t>у</a:t>
            </a:r>
            <a:r>
              <a:rPr lang="ru-RU" sz="3100" b="1" dirty="0" smtClean="0"/>
              <a:t>читель высшей категории</a:t>
            </a:r>
            <a:br>
              <a:rPr lang="ru-RU" sz="3100" b="1" dirty="0" smtClean="0"/>
            </a:br>
            <a:r>
              <a:rPr lang="ru-RU" sz="3100" b="1" dirty="0" smtClean="0"/>
              <a:t>Скулинец Наталья Александровна</a:t>
            </a:r>
            <a:br>
              <a:rPr lang="ru-RU" sz="3100" b="1" dirty="0" smtClean="0"/>
            </a:br>
            <a:r>
              <a:rPr lang="ru-RU" sz="3100" b="1" dirty="0" smtClean="0"/>
              <a:t>МБОУ АСОШ № 1 им. П.К. Коршунова</a:t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2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В гостях у витамина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494234" y="1617483"/>
            <a:ext cx="3631572" cy="4025963"/>
            <a:chOff x="796412" y="1484784"/>
            <a:chExt cx="3631572" cy="402596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96412" y="1484784"/>
              <a:ext cx="2695468" cy="3456384"/>
              <a:chOff x="1547664" y="1556792"/>
              <a:chExt cx="2466647" cy="358085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547664" y="2276872"/>
                <a:ext cx="2466647" cy="286077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plant"/>
              <p:cNvSpPr>
                <a:spLocks noEditPoints="1" noChangeArrowheads="1"/>
              </p:cNvSpPr>
              <p:nvPr/>
            </p:nvSpPr>
            <p:spPr bwMode="auto">
              <a:xfrm>
                <a:off x="1691680" y="1556792"/>
                <a:ext cx="1809750" cy="180975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96412" y="3545953"/>
              <a:ext cx="823260" cy="459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9872" y="3200400"/>
              <a:ext cx="792088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19672" y="3955912"/>
              <a:ext cx="216024" cy="983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211960" y="3722602"/>
              <a:ext cx="216024" cy="10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403648" y="4725144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6" idx="5"/>
            </p:cNvCxnSpPr>
            <p:nvPr/>
          </p:nvCxnSpPr>
          <p:spPr>
            <a:xfrm>
              <a:off x="3097138" y="4536780"/>
              <a:ext cx="0" cy="84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1403648" y="5379703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59832" y="5314181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88549" y="2753106"/>
              <a:ext cx="1365768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rgbClr val="6C21F3"/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2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6C21F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15916" y="3830326"/>
            <a:ext cx="514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3   88   57   9   16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6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\Local Settings\Temporary Internet Files\Content.IE5\R7O7QYER\MC9004417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539" y="16798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Ирина\Local Settings\Temporary Internet Files\Content.IE5\R7O7QYER\MC9004417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9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Ирина\Local Settings\Temporary Internet Files\Content.IE5\K2UYHT8B\MC9002155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4239784"/>
            <a:ext cx="2382570" cy="19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Ирина\Local Settings\Temporary Internet Files\Content.IE5\8NEZHRIB\MC90044178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9939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Ирина\Local Settings\Temporary Internet Files\Content.IE5\H67UNWM2\MP900402878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1241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237" y="275305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76672"/>
            <a:ext cx="273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9897" y="2429887"/>
            <a:ext cx="3095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Крепкие      зубы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 гостях у витамина «В»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1484784"/>
            <a:ext cx="4248472" cy="4425492"/>
            <a:chOff x="467544" y="1484784"/>
            <a:chExt cx="4248472" cy="44254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44" y="1484784"/>
              <a:ext cx="4248472" cy="44254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2996952"/>
              <a:ext cx="1368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93610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20" y="219546"/>
            <a:ext cx="180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1728192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713780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9200"/>
            <a:ext cx="1771526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Documents and Settings\Ирина\Рабочий стол\картинки\seyn2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4"/>
            <a:ext cx="319460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340768"/>
            <a:ext cx="47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иметь хороший аппетит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124654"/>
            <a:ext cx="245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Быть сильным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не огорчаться, не плакать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9240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6205" y="2025713"/>
            <a:ext cx="4762471" cy="2806574"/>
            <a:chOff x="2236205" y="2025713"/>
            <a:chExt cx="4762471" cy="2806574"/>
          </a:xfrm>
        </p:grpSpPr>
        <p:pic>
          <p:nvPicPr>
            <p:cNvPr id="3075" name="Picture 3" descr="C:\Documents and Settings\Ирина\Local Settings\Temporary Internet Files\Content.IE5\H67UNWM2\MC900246119[1].wm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r="-185"/>
            <a:stretch/>
          </p:blipFill>
          <p:spPr bwMode="auto">
            <a:xfrm>
              <a:off x="2236205" y="2025713"/>
              <a:ext cx="4762471" cy="2806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03848" y="2228670"/>
              <a:ext cx="18002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1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C:\Documents and Settings\Ирина\Local Settings\Temporary Internet Files\Content.IE5\K2UYHT8B\MC90033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87" y="510142"/>
            <a:ext cx="1813711" cy="15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Ирина\Local Settings\Temporary Internet Files\Content.IE5\K2UYHT8B\MC900441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500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Ирина\Local Settings\Temporary Internet Files\Content.IE5\8NEZHRIB\MC9001232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979101" cy="34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Ирина\Local Settings\Temporary Internet Files\Content.IE5\R7O7QYER\MC9003312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118" y="3832810"/>
            <a:ext cx="2783266" cy="19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445224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Бодрость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205" y="507125"/>
            <a:ext cx="406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Иммунитет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1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05836" y="499144"/>
            <a:ext cx="4642856" cy="3953955"/>
            <a:chOff x="256746" y="1052736"/>
            <a:chExt cx="4642856" cy="395395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746" y="1052736"/>
              <a:ext cx="4249653" cy="3456384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3707904" y="2780928"/>
              <a:ext cx="864096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2636912"/>
              <a:ext cx="86409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2483768" y="2931430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575566" y="2937147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529662" y="4221088"/>
              <a:ext cx="324036" cy="785603"/>
              <a:chOff x="1403648" y="4725144"/>
              <a:chExt cx="324036" cy="785603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вал 15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807804" y="4179949"/>
              <a:ext cx="324036" cy="785603"/>
              <a:chOff x="1403648" y="4725144"/>
              <a:chExt cx="324036" cy="78560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995935" y="3095149"/>
            <a:ext cx="4525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Рахит (отставание в росте, деформация костей)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47949"/>
            <a:ext cx="2664296" cy="18935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8100"/>
            <a:ext cx="2869387" cy="25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9256"/>
            <a:ext cx="22244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5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329581" y="3511848"/>
            <a:ext cx="2682579" cy="4212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385200" y="-675456"/>
            <a:ext cx="5443037" cy="5616624"/>
            <a:chOff x="2824837" y="-154634"/>
            <a:chExt cx="5742222" cy="5999368"/>
          </a:xfrm>
        </p:grpSpPr>
        <p:sp>
          <p:nvSpPr>
            <p:cNvPr id="3" name="Дуга 2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11960" y="3803529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Дуга 7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3453277" y="3511848"/>
            <a:ext cx="2682579" cy="42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1459419"/>
            <a:ext cx="3571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Было - 18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Продали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- 8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Осталось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879831"/>
            <a:ext cx="2356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 flipV="1">
            <a:off x="5220072" y="1408203"/>
            <a:ext cx="1870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67944" y="764704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789" y="2189243"/>
            <a:ext cx="280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8 кг                           ? кг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9690" y="3895220"/>
            <a:ext cx="10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18 кг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7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635896" y="0"/>
            <a:ext cx="5742222" cy="5999368"/>
            <a:chOff x="2824837" y="-154634"/>
            <a:chExt cx="5742222" cy="5999368"/>
          </a:xfrm>
        </p:grpSpPr>
        <p:sp>
          <p:nvSpPr>
            <p:cNvPr id="14" name="Дуга 13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11960" y="3777785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0786" y="246385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b="1" dirty="0" smtClean="0"/>
                <a:t>       ? кг                        10 кг</a:t>
              </a:r>
              <a:endParaRPr lang="ru-RU" b="1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50629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 - ?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Продали - 8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Осталось -10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76672"/>
            <a:ext cx="3582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Было -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Продали -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Осталось -10 кг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1044624" y="-99392"/>
            <a:ext cx="9721079" cy="5999368"/>
            <a:chOff x="2824837" y="-154634"/>
            <a:chExt cx="9721079" cy="5999368"/>
          </a:xfrm>
        </p:grpSpPr>
        <p:sp>
          <p:nvSpPr>
            <p:cNvPr id="8" name="Дуга 7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11960" y="3777785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Дуга 9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5037" y="4635366"/>
              <a:ext cx="7920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                      </a:t>
              </a:r>
              <a:r>
                <a:rPr lang="ru-RU" b="1" dirty="0" smtClean="0"/>
                <a:t>? кг                                                                                     18 кг          </a:t>
              </a:r>
              <a:endParaRPr lang="ru-RU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7" y="2895486"/>
            <a:ext cx="318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8 кг                           10 кг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08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81" y="1063840"/>
            <a:ext cx="7128792" cy="52515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039175" y="13673"/>
            <a:ext cx="2103502" cy="2284134"/>
            <a:chOff x="796412" y="1484784"/>
            <a:chExt cx="3631572" cy="402596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96412" y="1484784"/>
              <a:ext cx="2695468" cy="3456384"/>
              <a:chOff x="1547664" y="1556792"/>
              <a:chExt cx="2466647" cy="358085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547664" y="2276872"/>
                <a:ext cx="2466647" cy="286077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plant"/>
              <p:cNvSpPr>
                <a:spLocks noEditPoints="1" noChangeArrowheads="1"/>
              </p:cNvSpPr>
              <p:nvPr/>
            </p:nvSpPr>
            <p:spPr bwMode="auto">
              <a:xfrm>
                <a:off x="1691680" y="1556792"/>
                <a:ext cx="1809750" cy="180975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796412" y="3545953"/>
              <a:ext cx="823260" cy="459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19872" y="3200400"/>
              <a:ext cx="792088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1619672" y="3955912"/>
              <a:ext cx="216024" cy="983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211960" y="3722602"/>
              <a:ext cx="216024" cy="10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403648" y="4725144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18" idx="5"/>
            </p:cNvCxnSpPr>
            <p:nvPr/>
          </p:nvCxnSpPr>
          <p:spPr>
            <a:xfrm>
              <a:off x="3097138" y="4536780"/>
              <a:ext cx="0" cy="84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403648" y="5379703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59832" y="5314181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88550" y="2753105"/>
              <a:ext cx="1108798" cy="21156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rgbClr val="6C21F3"/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6C21F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54596" y="4453076"/>
            <a:ext cx="2592288" cy="2304256"/>
            <a:chOff x="256746" y="1052736"/>
            <a:chExt cx="4642856" cy="395395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746" y="1052736"/>
              <a:ext cx="4249653" cy="3456384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3707904" y="2780928"/>
              <a:ext cx="864096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691680" y="2636912"/>
              <a:ext cx="86409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483768" y="2931430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75566" y="2937147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529662" y="4221088"/>
              <a:ext cx="324036" cy="785603"/>
              <a:chOff x="1403648" y="4725144"/>
              <a:chExt cx="324036" cy="78560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Овал 30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807804" y="4179949"/>
              <a:ext cx="324036" cy="785603"/>
              <a:chOff x="1403648" y="4725144"/>
              <a:chExt cx="324036" cy="785603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8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94214" y="5164232"/>
            <a:ext cx="2874152" cy="1693768"/>
            <a:chOff x="4932041" y="4471536"/>
            <a:chExt cx="2874152" cy="1693768"/>
          </a:xfrm>
        </p:grpSpPr>
        <p:pic>
          <p:nvPicPr>
            <p:cNvPr id="32" name="Picture 3" descr="C:\Documents and Settings\Ирина\Local Settings\Temporary Internet Files\Content.IE5\H67UNWM2\MC900246119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r="-185"/>
            <a:stretch/>
          </p:blipFill>
          <p:spPr bwMode="auto">
            <a:xfrm>
              <a:off x="4932041" y="4471536"/>
              <a:ext cx="2874152" cy="169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478204" y="4764422"/>
              <a:ext cx="11401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6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3651" y="17342"/>
            <a:ext cx="2736304" cy="2913324"/>
            <a:chOff x="467544" y="1484784"/>
            <a:chExt cx="4248472" cy="442549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44" y="1484784"/>
              <a:ext cx="4248472" cy="442549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7466" y="3074469"/>
              <a:ext cx="1368153" cy="1402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2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96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2 класс Тема урока: « Числа от 1 до 100. Сложение и вычитание»  учитель высшей категории Скулинец Наталья Александровна МБОУ АСОШ № 1 им. П.К. Коршунова   </vt:lpstr>
      <vt:lpstr>В гостях у витамина</vt:lpstr>
      <vt:lpstr>Слайд 3</vt:lpstr>
      <vt:lpstr>           В гостях у витамина «В»</vt:lpstr>
      <vt:lpstr>Слайд 5</vt:lpstr>
      <vt:lpstr>Слайд 6</vt:lpstr>
      <vt:lpstr>         </vt:lpstr>
      <vt:lpstr>Было - ? кг Продали - 8 кг Осталось -10 кг 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октября Классный руководитель: Скулинец Н.А.</dc:title>
  <dc:creator>User</dc:creator>
  <cp:lastModifiedBy>Tata</cp:lastModifiedBy>
  <cp:revision>51</cp:revision>
  <dcterms:created xsi:type="dcterms:W3CDTF">2011-11-18T03:36:26Z</dcterms:created>
  <dcterms:modified xsi:type="dcterms:W3CDTF">2012-01-08T17:01:49Z</dcterms:modified>
</cp:coreProperties>
</file>