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4AA88-EE68-4901-84EE-1580C8E4C5CB}" type="datetimeFigureOut">
              <a:rPr lang="ru-RU" smtClean="0"/>
              <a:pPr/>
              <a:t>27.03.2012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1DF14-7236-479D-8C28-ED00F59429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4632" cy="1368152"/>
          </a:xfrm>
        </p:spPr>
        <p:txBody>
          <a:bodyPr/>
          <a:lstStyle/>
          <a:p>
            <a:r>
              <a:rPr lang="ru-RU" dirty="0" smtClean="0"/>
              <a:t>Длина окружности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780928"/>
            <a:ext cx="7848872" cy="3456384"/>
          </a:xfrm>
        </p:spPr>
        <p:txBody>
          <a:bodyPr>
            <a:normAutofit lnSpcReduction="10000"/>
          </a:bodyPr>
          <a:lstStyle/>
          <a:p>
            <a:pPr algn="l"/>
            <a:r>
              <a:rPr lang="ru-RU" b="1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1.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Вычислите: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     5</a:t>
            </a:r>
            <a:r>
              <a:rPr lang="ru-RU" baseline="30000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r x r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Times New Roman"/>
              </a:rPr>
              <a:t>, (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⅓)</a:t>
            </a:r>
            <a:r>
              <a:rPr lang="ru-RU" baseline="30000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2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, 6</a:t>
            </a:r>
            <a:r>
              <a:rPr lang="ru-RU" baseline="30000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2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                                                  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2,1 ×5                           0,7 ×15             1,53÷10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0,6×0,3                         3,2 ×2,5            0,64÷0,2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0,12×10                        9,6÷1,6             2,2÷0,11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+mn-lt"/>
                <a:ea typeface="Calibri"/>
                <a:cs typeface="Calibri"/>
              </a:rPr>
              <a:t>3,2 ×2,1                        3,5 ×2               8,4÷100</a:t>
            </a:r>
            <a:endParaRPr lang="ru-RU" sz="1050" dirty="0" smtClean="0">
              <a:solidFill>
                <a:schemeClr val="tx1"/>
              </a:solidFill>
              <a:latin typeface="+mn-lt"/>
              <a:ea typeface="Calibri"/>
              <a:cs typeface="Times New Roman"/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Длина окружности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2.</a:t>
            </a:r>
            <a:r>
              <a:rPr lang="ru-RU" dirty="0"/>
              <a:t> Округлите число 3,14159265. Сформулируйте правило для округления десятичных дробей.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 smtClean="0"/>
              <a:t>А) </a:t>
            </a:r>
            <a:r>
              <a:rPr lang="ru-RU" dirty="0"/>
              <a:t>до десятых;        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Б) </a:t>
            </a:r>
            <a:r>
              <a:rPr lang="ru-RU" dirty="0"/>
              <a:t>до тысячных;</a:t>
            </a:r>
          </a:p>
          <a:p>
            <a:pPr>
              <a:buNone/>
            </a:pPr>
            <a:r>
              <a:rPr lang="ru-RU" dirty="0" smtClean="0"/>
              <a:t>В) до </a:t>
            </a:r>
            <a:r>
              <a:rPr lang="ru-RU" dirty="0"/>
              <a:t>сотых;</a:t>
            </a:r>
          </a:p>
          <a:p>
            <a:pPr>
              <a:buNone/>
            </a:pPr>
            <a:r>
              <a:rPr lang="ru-RU" dirty="0" smtClean="0"/>
              <a:t>Г) </a:t>
            </a:r>
            <a:r>
              <a:rPr lang="ru-RU" dirty="0"/>
              <a:t>до десятых;</a:t>
            </a:r>
          </a:p>
          <a:p>
            <a:pPr>
              <a:buNone/>
            </a:pPr>
            <a:r>
              <a:rPr lang="ru-RU" dirty="0" smtClean="0"/>
              <a:t>Д) </a:t>
            </a:r>
            <a:r>
              <a:rPr lang="ru-RU" dirty="0"/>
              <a:t>до целых.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Длина окружности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    Р</a:t>
            </a:r>
            <a:endParaRPr lang="ru-RU" dirty="0"/>
          </a:p>
          <a:p>
            <a:pPr>
              <a:buNone/>
            </a:pPr>
            <a:r>
              <a:rPr lang="ru-RU" dirty="0" smtClean="0"/>
              <a:t>        В                    М                    А                     </a:t>
            </a:r>
            <a:r>
              <a:rPr lang="en-US" dirty="0" smtClean="0"/>
              <a:t>F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                  </a:t>
            </a:r>
            <a:endParaRPr lang="ru-RU" dirty="0"/>
          </a:p>
          <a:p>
            <a:pPr>
              <a:buNone/>
            </a:pPr>
            <a:r>
              <a:rPr lang="ru-RU" dirty="0" smtClean="0"/>
              <a:t>      </a:t>
            </a:r>
            <a:r>
              <a:rPr lang="en-US" dirty="0" smtClean="0"/>
              <a:t>N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</a:t>
            </a:r>
            <a:r>
              <a:rPr lang="en-US" dirty="0" smtClean="0"/>
              <a:t>D                      L</a:t>
            </a:r>
            <a:endParaRPr lang="ru-RU" dirty="0" smtClean="0"/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                                 К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331640" y="2852936"/>
            <a:ext cx="2232248" cy="22322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5436096" y="2708920"/>
            <a:ext cx="2448272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 flipH="1">
            <a:off x="2438048" y="3933056"/>
            <a:ext cx="45719" cy="45719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6660232" y="3861048"/>
            <a:ext cx="72008" cy="7200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4" idx="1"/>
          </p:cNvCxnSpPr>
          <p:nvPr/>
        </p:nvCxnSpPr>
        <p:spPr>
          <a:xfrm>
            <a:off x="1658545" y="3179841"/>
            <a:ext cx="1617311" cy="161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4" idx="7"/>
            <a:endCxn id="6" idx="2"/>
          </p:cNvCxnSpPr>
          <p:nvPr/>
        </p:nvCxnSpPr>
        <p:spPr>
          <a:xfrm flipH="1">
            <a:off x="2483767" y="3179841"/>
            <a:ext cx="753216" cy="776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2"/>
          </p:cNvCxnSpPr>
          <p:nvPr/>
        </p:nvCxnSpPr>
        <p:spPr>
          <a:xfrm>
            <a:off x="1331640" y="3969060"/>
            <a:ext cx="1152128" cy="36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0"/>
            <a:endCxn id="5" idx="0"/>
          </p:cNvCxnSpPr>
          <p:nvPr/>
        </p:nvCxnSpPr>
        <p:spPr>
          <a:xfrm>
            <a:off x="6660232" y="2708920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5" idx="0"/>
            <a:endCxn id="5" idx="4"/>
          </p:cNvCxnSpPr>
          <p:nvPr/>
        </p:nvCxnSpPr>
        <p:spPr>
          <a:xfrm>
            <a:off x="6660232" y="2708920"/>
            <a:ext cx="0" cy="23762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5" idx="7"/>
            <a:endCxn id="7" idx="4"/>
          </p:cNvCxnSpPr>
          <p:nvPr/>
        </p:nvCxnSpPr>
        <p:spPr>
          <a:xfrm flipH="1">
            <a:off x="6696236" y="3056916"/>
            <a:ext cx="829591" cy="8761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5" idx="1"/>
            <a:endCxn id="5" idx="3"/>
          </p:cNvCxnSpPr>
          <p:nvPr/>
        </p:nvCxnSpPr>
        <p:spPr>
          <a:xfrm>
            <a:off x="5794637" y="3056916"/>
            <a:ext cx="0" cy="1680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Длина окружности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                        А                                      В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835696" y="4581128"/>
            <a:ext cx="5904656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843808" y="45811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588224" y="4653136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2267744" y="3356992"/>
            <a:ext cx="1152128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6012160" y="3501008"/>
            <a:ext cx="115212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76</Words>
  <Application>Microsoft Office PowerPoint</Application>
  <PresentationFormat>Экран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Длина окружности</vt:lpstr>
      <vt:lpstr>Длина окружности</vt:lpstr>
      <vt:lpstr>Длина окружности</vt:lpstr>
      <vt:lpstr>Длина окружности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Длина окружности</dc:title>
  <dc:creator>User</dc:creator>
  <cp:lastModifiedBy>Дарёна</cp:lastModifiedBy>
  <cp:revision>2</cp:revision>
  <dcterms:created xsi:type="dcterms:W3CDTF">2011-11-22T04:09:35Z</dcterms:created>
  <dcterms:modified xsi:type="dcterms:W3CDTF">2012-03-26T21:25:14Z</dcterms:modified>
</cp:coreProperties>
</file>