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258" r:id="rId3"/>
    <p:sldId id="260" r:id="rId4"/>
    <p:sldId id="261" r:id="rId5"/>
    <p:sldId id="256" r:id="rId6"/>
    <p:sldId id="257" r:id="rId7"/>
    <p:sldId id="267" r:id="rId8"/>
    <p:sldId id="259" r:id="rId9"/>
    <p:sldId id="268" r:id="rId10"/>
    <p:sldId id="264" r:id="rId11"/>
    <p:sldId id="269" r:id="rId12"/>
    <p:sldId id="265" r:id="rId13"/>
    <p:sldId id="270" r:id="rId14"/>
    <p:sldId id="266" r:id="rId15"/>
    <p:sldId id="271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ИКТ 1 класс\Незнай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687649"/>
            <a:ext cx="1785918" cy="31703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14290"/>
            <a:ext cx="8363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Натуральный ряд чисел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285860"/>
            <a:ext cx="830387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1,2,3,6,5,4,7,8,9,10</a:t>
            </a:r>
          </a:p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10,9,8,7,6,5,4,3,2,1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2782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1,2,3,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,7,8,9,10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1242"/>
            <a:ext cx="779751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Пошла курочка гулять,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Собрала своих цыплят.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6 - бежали впереди,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– остались позади.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Беспокоится их мать 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не может сосчитать.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Посчитайте-ка, ребята,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Сколько было всех цыпляток?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33575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528" y="1"/>
            <a:ext cx="289701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"/>
            <a:ext cx="3119434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86446" y="2214554"/>
            <a:ext cx="2857520" cy="32861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3" y="5857873"/>
            <a:ext cx="1000127" cy="10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71786"/>
            <a:ext cx="2865731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57620" y="1214422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6330298" flipV="1">
            <a:off x="6031489" y="1697165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 rot="6861201">
            <a:off x="5767788" y="4548527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7286644" y="3286124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7696581" y="999109"/>
            <a:ext cx="387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47155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 зайчат по дорожке идут.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ними вдогонку двое бегут.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Так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сколько ж всего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 дорожке лесной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Торопится в школу Зайчишек зимой?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0783"/>
            <a:ext cx="4762512" cy="38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071546"/>
            <a:ext cx="1057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14422"/>
            <a:ext cx="928694" cy="131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14942" y="3214686"/>
            <a:ext cx="278473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10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76" y="5929330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14818"/>
            <a:ext cx="216388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14480" y="1285860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29256" y="1285860"/>
            <a:ext cx="35052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786182" y="1285860"/>
            <a:ext cx="1600200" cy="3429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643306" y="1285860"/>
            <a:ext cx="17526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 rot="1392861">
            <a:off x="6829620" y="1256960"/>
            <a:ext cx="1676400" cy="3581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695922" y="1499175"/>
            <a:ext cx="387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959E-6 L 0.18958 -0.228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-0.22803 L 0.00625 0.2826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39 -0.11829 C 0.57587 -0.13796 0.57344 -0.1625 0.56927 -0.17824 C 0.56511 -0.19398 0.55903 -0.20324 0.55104 -0.21204 C 0.54306 -0.22083 0.53646 -0.23195 0.52136 -0.23079 C 0.50625 -0.22963 0.48299 -0.2294 0.46077 -0.20463 C 0.43854 -0.17986 0.40643 -0.12801 0.38768 -0.08264 C 0.36893 -0.03727 0.35469 0.02292 0.34809 0.06759 C 0.3415 0.11227 0.3441 0.15717 0.34809 0.18565 C 0.35209 0.21412 0.36077 0.22662 0.37205 0.23819 C 0.38334 0.24977 0.39514 0.26574 0.4158 0.25509 C 0.43646 0.24444 0.47483 0.20787 0.49601 0.1743 C 0.51719 0.14074 0.52986 0.09329 0.54254 0.0544 C 0.55521 0.01551 0.56684 -0.02894 0.57205 -0.05833 C 0.57726 -0.08773 0.57691 -0.09838 0.57639 -0.11829 Z " pathEditMode="relative" rAng="0" ptsTypes="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1643050"/>
            <a:ext cx="3357586" cy="43577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5786" y="2428868"/>
            <a:ext cx="33575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5786" y="3357562"/>
            <a:ext cx="33575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5786" y="4214818"/>
            <a:ext cx="33575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5786" y="5072074"/>
            <a:ext cx="33575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>
            <a:off x="785786" y="500042"/>
            <a:ext cx="3357586" cy="112871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6" idx="3"/>
            <a:endCxn id="11" idx="2"/>
          </p:cNvCxnSpPr>
          <p:nvPr/>
        </p:nvCxnSpPr>
        <p:spPr>
          <a:xfrm rot="5400000">
            <a:off x="278573" y="3814762"/>
            <a:ext cx="4372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071670" y="71435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71612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1         9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428868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2         8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357562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3         7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14818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4         6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5072074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5         5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4" descr="G:\ИКТ 1 класс\Незнайк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3143240" cy="557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290"/>
            <a:ext cx="41433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0"/>
            <a:ext cx="47098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стекла</a:t>
            </a:r>
            <a:endParaRPr lang="ru-RU" sz="6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4057650" cy="2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785794"/>
            <a:ext cx="50720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643314"/>
            <a:ext cx="24288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616059"/>
            <a:ext cx="2571736" cy="324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ятёр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928802"/>
            <a:ext cx="4714908" cy="4714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85784" y="428604"/>
            <a:ext cx="986584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Молодцы!</a:t>
            </a:r>
            <a:endParaRPr lang="ru-RU" sz="1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71594"/>
            <a:ext cx="3619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0"/>
            <a:ext cx="5943422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Физминутка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сейчас мы с вами, дети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Улетаем на ракете!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носки поднимись,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потом - руки вниз.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Раз, два, три, четыре-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Вот летит ракета ввысь!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497" y="2714620"/>
            <a:ext cx="365180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ИКТ 1 класс\Незнайк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786058"/>
            <a:ext cx="2143108" cy="380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857364"/>
            <a:ext cx="1643074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85918" y="285728"/>
            <a:ext cx="2571768" cy="15716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929058" y="4286256"/>
            <a:ext cx="1143008" cy="92869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1321571" y="4250537"/>
            <a:ext cx="857256" cy="107157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flipH="1">
            <a:off x="2428860" y="5357826"/>
            <a:ext cx="642942" cy="1000132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18921721" flipH="1">
            <a:off x="3171707" y="5353662"/>
            <a:ext cx="571504" cy="92568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428868"/>
            <a:ext cx="1428760" cy="15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31" y="0"/>
            <a:ext cx="9189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57173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6709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Сашки в кармашке 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Конфеты в бумажке.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 дал по конфете Свете и Пете,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Ирине, Галине, Марине и Нине,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сам съел конфету.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больше и нету.</a:t>
            </a:r>
          </a:p>
          <a:p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Сколько было конфет?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4290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71736" y="4765119"/>
            <a:ext cx="102944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7</a:t>
            </a:r>
            <a:endParaRPr lang="ru-RU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8572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786"/>
            <a:ext cx="309964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57686" y="1071546"/>
            <a:ext cx="4224334" cy="46434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6215074" y="1071546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786446" y="1071546"/>
            <a:ext cx="2667000" cy="3048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144" y="120"/>
              </a:cxn>
              <a:cxn ang="0">
                <a:pos x="384" y="24"/>
              </a:cxn>
              <a:cxn ang="0">
                <a:pos x="624" y="72"/>
              </a:cxn>
              <a:cxn ang="0">
                <a:pos x="912" y="216"/>
              </a:cxn>
              <a:cxn ang="0">
                <a:pos x="1104" y="264"/>
              </a:cxn>
              <a:cxn ang="0">
                <a:pos x="1296" y="216"/>
              </a:cxn>
              <a:cxn ang="0">
                <a:pos x="1680" y="24"/>
              </a:cxn>
              <a:cxn ang="0">
                <a:pos x="1584" y="72"/>
              </a:cxn>
              <a:cxn ang="0">
                <a:pos x="1632" y="72"/>
              </a:cxn>
            </a:cxnLst>
            <a:rect l="0" t="0" r="r" b="b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429388" y="3714752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981937" y="-1022"/>
            <a:ext cx="387350" cy="1714500"/>
          </a:xfrm>
          <a:prstGeom prst="rect">
            <a:avLst/>
          </a:prstGeom>
          <a:noFill/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57950" y="364331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00108"/>
            <a:ext cx="66490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Семь малюсеньких котят-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дают им –всё едят.</a:t>
            </a: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один сметаны просит.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Сколько же котяток?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8082" y="1214422"/>
            <a:ext cx="155523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572008"/>
            <a:ext cx="314327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00504"/>
            <a:ext cx="31432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29289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-1"/>
            <a:ext cx="1357291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4781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214290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71786"/>
            <a:ext cx="3000364" cy="36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9058" y="1071546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1133828" flipH="1" flipV="1">
            <a:off x="7017777" y="1058819"/>
            <a:ext cx="1600200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64 w 43200"/>
              <a:gd name="T1" fmla="*/ 296 h 43200"/>
              <a:gd name="T2" fmla="*/ 22441 w 43200"/>
              <a:gd name="T3" fmla="*/ 1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 rot="1208915" flipH="1">
            <a:off x="6108507" y="3072013"/>
            <a:ext cx="2133600" cy="2663825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5396 w 43200"/>
              <a:gd name="T1" fmla="*/ 229 h 43093"/>
              <a:gd name="T2" fmla="*/ 19452 w 43200"/>
              <a:gd name="T3" fmla="*/ 0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6410697" y="213291"/>
            <a:ext cx="387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7810A7"/>
      </a:dk1>
      <a:lt1>
        <a:sysClr val="window" lastClr="FFFFFF"/>
      </a:lt1>
      <a:dk2>
        <a:srgbClr val="2C2C2C"/>
      </a:dk2>
      <a:lt2>
        <a:srgbClr val="DA9EF5"/>
      </a:lt2>
      <a:accent1>
        <a:srgbClr val="7810A7"/>
      </a:accent1>
      <a:accent2>
        <a:srgbClr val="83FFFB"/>
      </a:accent2>
      <a:accent3>
        <a:srgbClr val="F9E98E"/>
      </a:accent3>
      <a:accent4>
        <a:srgbClr val="FF0000"/>
      </a:accent4>
      <a:accent5>
        <a:srgbClr val="92D050"/>
      </a:accent5>
      <a:accent6>
        <a:srgbClr val="C5D9DF"/>
      </a:accent6>
      <a:hlink>
        <a:srgbClr val="C1FFFD"/>
      </a:hlink>
      <a:folHlink>
        <a:srgbClr val="F6DE5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7810A7"/>
    </a:dk1>
    <a:lt1>
      <a:sysClr val="window" lastClr="FFFFFF"/>
    </a:lt1>
    <a:dk2>
      <a:srgbClr val="2C2C2C"/>
    </a:dk2>
    <a:lt2>
      <a:srgbClr val="DA9EF5"/>
    </a:lt2>
    <a:accent1>
      <a:srgbClr val="7810A7"/>
    </a:accent1>
    <a:accent2>
      <a:srgbClr val="83FFFB"/>
    </a:accent2>
    <a:accent3>
      <a:srgbClr val="F9E98E"/>
    </a:accent3>
    <a:accent4>
      <a:srgbClr val="FF0000"/>
    </a:accent4>
    <a:accent5>
      <a:srgbClr val="92D050"/>
    </a:accent5>
    <a:accent6>
      <a:srgbClr val="C5D9DF"/>
    </a:accent6>
    <a:hlink>
      <a:srgbClr val="C1FFFD"/>
    </a:hlink>
    <a:folHlink>
      <a:srgbClr val="F6DE55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182</Words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nsiyanko</cp:lastModifiedBy>
  <cp:revision>37</cp:revision>
  <dcterms:modified xsi:type="dcterms:W3CDTF">2011-11-15T12:29:23Z</dcterms:modified>
</cp:coreProperties>
</file>