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  <p:sldMasterId id="214748370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3399FF"/>
    <a:srgbClr val="440000"/>
    <a:srgbClr val="FF0000"/>
    <a:srgbClr val="AFAFE5"/>
    <a:srgbClr val="9393DB"/>
    <a:srgbClr val="7676D2"/>
    <a:srgbClr val="DEBD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6656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656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56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56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56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56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656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57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657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657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657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9C7243-F1F1-4179-B05B-74F853CFE4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54F-334E-4365-8116-C1AABFA6EBD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4A5141-8AD8-48B8-BBB7-9F5C3AC9976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45A6A2-8BE4-49D5-8147-93EA06C8D3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C2E56AC-2EAC-48D9-9F23-6FE08DE3999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FF8E5B-0F99-46D3-BB53-EE0B126611C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0B998C0-5128-4BD0-87F0-DB055AA0D2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322F0-0E00-48C7-AF6C-9A998EF4D8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4660-EFBB-4438-A6D5-45CB74D7A1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A548C-2A6B-4E9F-8900-0BD625E4B3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00C8A-4F6A-4BE4-8E81-DB4FDB7175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EDD2C2-FADD-4D0F-9C17-FB92F131091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F6399-4014-4CC5-9322-B3FEFE0538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742F5-39DD-4AAA-93BC-F8F7B17252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E8098-7A33-45A4-A228-B8749385D7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B34D-4424-493C-B536-85100E08A9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15FB3-1D4E-4180-9ACF-DBFA7C18C8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CEA9F-8671-4389-98EC-757D08C494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82D355-FBE8-45B7-9D74-F0789BA5EC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9B7CA3-919A-4808-AB13-FE216D76F0E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A5D3BA-AB60-4E42-9E01-BF28FC024B5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B22EBF-CE28-40F4-9354-7966C0B750B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968E77-A701-41B6-897A-14B1BA1549F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1FB0B1-AB3D-4032-859A-C5FA824EA26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800EDF-9BB1-43EE-8476-B0DAF187918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BE9DE7C6-10DB-44C5-8DA1-4623B803993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6554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55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5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5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5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5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5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24" r:id="rId12"/>
    <p:sldLayoutId id="2147483725" r:id="rId13"/>
    <p:sldLayoutId id="2147483726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B0882A1E-5003-4CDB-B57C-3440BF32B3EA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22.png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iga.ru/upload/image/soft/screen_big/265709_screenshot_big_01.jpg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hyperlink" Target="http://www.kent.k12.wa.us/staff/kellybrin/images/pencil.gif" TargetMode="Externa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684213" y="260350"/>
            <a:ext cx="7772400" cy="1920875"/>
          </a:xfrm>
        </p:spPr>
        <p:txBody>
          <a:bodyPr/>
          <a:lstStyle/>
          <a:p>
            <a:r>
              <a:rPr lang="ru-RU"/>
              <a:t>Урок математики</a:t>
            </a:r>
            <a:br>
              <a:rPr lang="ru-RU"/>
            </a:br>
            <a:r>
              <a:rPr lang="ru-RU"/>
              <a:t>1 класс</a:t>
            </a:r>
          </a:p>
        </p:txBody>
      </p:sp>
      <p:sp>
        <p:nvSpPr>
          <p:cNvPr id="2072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636838"/>
            <a:ext cx="8424862" cy="3744912"/>
          </a:xfrm>
        </p:spPr>
        <p:txBody>
          <a:bodyPr/>
          <a:lstStyle/>
          <a:p>
            <a:r>
              <a:rPr lang="ru-RU" sz="5400" b="1" i="1">
                <a:solidFill>
                  <a:srgbClr val="6600CC"/>
                </a:solidFill>
              </a:rPr>
              <a:t>Закрепление.</a:t>
            </a:r>
          </a:p>
          <a:p>
            <a:r>
              <a:rPr lang="ru-RU" sz="5400" b="1" i="1">
                <a:solidFill>
                  <a:srgbClr val="6600CC"/>
                </a:solidFill>
              </a:rPr>
              <a:t>Решение текстовых задач.</a:t>
            </a:r>
          </a:p>
          <a:p>
            <a:endParaRPr lang="ru-RU" sz="5400" b="1" i="1">
              <a:solidFill>
                <a:srgbClr val="6600CC"/>
              </a:solidFill>
            </a:endParaRPr>
          </a:p>
          <a:p>
            <a:r>
              <a:rPr lang="ru-RU" sz="3600" b="1" i="1">
                <a:solidFill>
                  <a:srgbClr val="6600CC"/>
                </a:solidFill>
              </a:rPr>
              <a:t>                            </a:t>
            </a:r>
            <a:r>
              <a:rPr lang="ru-RU" sz="3600" b="1"/>
              <a:t>Учитель:  Соколова И.В.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395288" y="-242888"/>
            <a:ext cx="8229600" cy="1143001"/>
          </a:xfrm>
        </p:spPr>
        <p:txBody>
          <a:bodyPr/>
          <a:lstStyle/>
          <a:p>
            <a:r>
              <a:rPr lang="ru-RU"/>
              <a:t>Вычесть число 3</a:t>
            </a:r>
          </a:p>
        </p:txBody>
      </p:sp>
      <p:pic>
        <p:nvPicPr>
          <p:cNvPr id="108567" name="Picture 23" descr="babochka261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132138" y="2349500"/>
            <a:ext cx="1584325" cy="1562100"/>
          </a:xfrm>
          <a:noFill/>
          <a:ln/>
        </p:spPr>
      </p:pic>
      <p:pic>
        <p:nvPicPr>
          <p:cNvPr id="108572" name="Picture 28" descr="MCj04380410000[1]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07950" y="2349500"/>
            <a:ext cx="1609725" cy="1609725"/>
          </a:xfrm>
          <a:noFill/>
          <a:ln/>
        </p:spPr>
      </p:pic>
      <p:pic>
        <p:nvPicPr>
          <p:cNvPr id="108574" name="Picture 30" descr="MCj04380390000[1]"/>
          <p:cNvPicPr>
            <a:picLocks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227763" y="2781300"/>
            <a:ext cx="1511300" cy="1511300"/>
          </a:xfrm>
          <a:noFill/>
          <a:ln/>
        </p:spPr>
      </p:pic>
      <p:sp>
        <p:nvSpPr>
          <p:cNvPr id="108554" name="WordArt 10"/>
          <p:cNvSpPr>
            <a:spLocks noChangeArrowheads="1" noChangeShapeType="1" noTextEdit="1"/>
          </p:cNvSpPr>
          <p:nvPr/>
        </p:nvSpPr>
        <p:spPr bwMode="auto">
          <a:xfrm>
            <a:off x="2843213" y="1125538"/>
            <a:ext cx="23050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6-3=</a:t>
            </a:r>
          </a:p>
        </p:txBody>
      </p:sp>
      <p:sp>
        <p:nvSpPr>
          <p:cNvPr id="108555" name="WordArt 11"/>
          <p:cNvSpPr>
            <a:spLocks noChangeArrowheads="1" noChangeShapeType="1" noTextEdit="1"/>
          </p:cNvSpPr>
          <p:nvPr/>
        </p:nvSpPr>
        <p:spPr bwMode="auto">
          <a:xfrm>
            <a:off x="250825" y="4797425"/>
            <a:ext cx="14414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6-2</a:t>
            </a:r>
          </a:p>
        </p:txBody>
      </p:sp>
      <p:sp>
        <p:nvSpPr>
          <p:cNvPr id="108556" name="WordArt 12"/>
          <p:cNvSpPr>
            <a:spLocks noChangeArrowheads="1" noChangeShapeType="1" noTextEdit="1"/>
          </p:cNvSpPr>
          <p:nvPr/>
        </p:nvSpPr>
        <p:spPr bwMode="auto">
          <a:xfrm>
            <a:off x="1763713" y="4797425"/>
            <a:ext cx="12954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-1=</a:t>
            </a:r>
          </a:p>
        </p:txBody>
      </p:sp>
      <p:sp>
        <p:nvSpPr>
          <p:cNvPr id="108557" name="WordArt 13"/>
          <p:cNvSpPr>
            <a:spLocks noChangeArrowheads="1" noChangeShapeType="1" noTextEdit="1"/>
          </p:cNvSpPr>
          <p:nvPr/>
        </p:nvSpPr>
        <p:spPr bwMode="auto">
          <a:xfrm>
            <a:off x="3132138" y="4797425"/>
            <a:ext cx="5048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8558" name="WordArt 14"/>
          <p:cNvSpPr>
            <a:spLocks noChangeArrowheads="1" noChangeShapeType="1" noTextEdit="1"/>
          </p:cNvSpPr>
          <p:nvPr/>
        </p:nvSpPr>
        <p:spPr bwMode="auto">
          <a:xfrm>
            <a:off x="5219700" y="1125538"/>
            <a:ext cx="5746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8559" name="WordArt 15"/>
          <p:cNvSpPr>
            <a:spLocks noChangeArrowheads="1" noChangeShapeType="1" noTextEdit="1"/>
          </p:cNvSpPr>
          <p:nvPr/>
        </p:nvSpPr>
        <p:spPr bwMode="auto">
          <a:xfrm>
            <a:off x="5435600" y="4797425"/>
            <a:ext cx="13684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6-1</a:t>
            </a:r>
          </a:p>
        </p:txBody>
      </p:sp>
      <p:sp>
        <p:nvSpPr>
          <p:cNvPr id="108560" name="WordArt 16"/>
          <p:cNvSpPr>
            <a:spLocks noChangeArrowheads="1" noChangeShapeType="1" noTextEdit="1"/>
          </p:cNvSpPr>
          <p:nvPr/>
        </p:nvSpPr>
        <p:spPr bwMode="auto">
          <a:xfrm>
            <a:off x="6877050" y="4797425"/>
            <a:ext cx="14398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-2=</a:t>
            </a:r>
          </a:p>
        </p:txBody>
      </p:sp>
      <p:sp>
        <p:nvSpPr>
          <p:cNvPr id="108561" name="WordArt 17"/>
          <p:cNvSpPr>
            <a:spLocks noChangeArrowheads="1" noChangeShapeType="1" noTextEdit="1"/>
          </p:cNvSpPr>
          <p:nvPr/>
        </p:nvSpPr>
        <p:spPr bwMode="auto">
          <a:xfrm>
            <a:off x="8388350" y="4797425"/>
            <a:ext cx="5048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3</a:t>
            </a:r>
          </a:p>
        </p:txBody>
      </p:sp>
      <p:pic>
        <p:nvPicPr>
          <p:cNvPr id="108576" name="Picture 32" descr="MCj04380400000[1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3438" y="2492375"/>
            <a:ext cx="1590675" cy="1590675"/>
          </a:xfrm>
          <a:prstGeom prst="rect">
            <a:avLst/>
          </a:prstGeom>
          <a:noFill/>
        </p:spPr>
      </p:pic>
      <p:pic>
        <p:nvPicPr>
          <p:cNvPr id="108578" name="Picture 34" descr="MCj04380410000[1]"/>
          <p:cNvPicPr>
            <a:picLocks noChangeAspect="1" noChangeArrowheads="1"/>
          </p:cNvPicPr>
          <p:nvPr>
            <p:ph sz="quarter" idx="2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7662863" y="2349500"/>
            <a:ext cx="1481137" cy="1619250"/>
          </a:xfrm>
          <a:noFill/>
          <a:ln/>
        </p:spPr>
      </p:pic>
      <p:pic>
        <p:nvPicPr>
          <p:cNvPr id="108580" name="Picture 36" descr="MCj04380390000[1]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619250" y="2708275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8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8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3000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0"/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3000"/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3000"/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0"/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5" grpId="0" animBg="1"/>
      <p:bldP spid="108556" grpId="0" animBg="1"/>
      <p:bldP spid="108557" grpId="0" animBg="1"/>
      <p:bldP spid="108558" grpId="0" animBg="1"/>
      <p:bldP spid="108559" grpId="0" animBg="1"/>
      <p:bldP spid="108560" grpId="0" animBg="1"/>
      <p:bldP spid="1085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8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39" name="Picture 19" descr="MCj039739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-108744" y="-1899444"/>
            <a:ext cx="9432925" cy="10729913"/>
          </a:xfrm>
          <a:prstGeom prst="rect">
            <a:avLst/>
          </a:prstGeom>
          <a:noFill/>
        </p:spPr>
      </p:pic>
      <p:sp>
        <p:nvSpPr>
          <p:cNvPr id="107544" name="WordArt 24"/>
          <p:cNvSpPr>
            <a:spLocks noChangeArrowheads="1" noChangeShapeType="1" noTextEdit="1"/>
          </p:cNvSpPr>
          <p:nvPr/>
        </p:nvSpPr>
        <p:spPr bwMode="auto">
          <a:xfrm>
            <a:off x="827088" y="2133600"/>
            <a:ext cx="280828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3+3=6</a:t>
            </a:r>
          </a:p>
        </p:txBody>
      </p:sp>
      <p:sp>
        <p:nvSpPr>
          <p:cNvPr id="107547" name="WordArt 27"/>
          <p:cNvSpPr>
            <a:spLocks noChangeArrowheads="1" noChangeShapeType="1" noTextEdit="1"/>
          </p:cNvSpPr>
          <p:nvPr/>
        </p:nvSpPr>
        <p:spPr bwMode="auto">
          <a:xfrm>
            <a:off x="5003800" y="2133600"/>
            <a:ext cx="2808288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4+3=7</a:t>
            </a:r>
          </a:p>
        </p:txBody>
      </p:sp>
      <p:sp>
        <p:nvSpPr>
          <p:cNvPr id="107548" name="WordArt 28"/>
          <p:cNvSpPr>
            <a:spLocks noChangeArrowheads="1" noChangeShapeType="1" noTextEdit="1"/>
          </p:cNvSpPr>
          <p:nvPr/>
        </p:nvSpPr>
        <p:spPr bwMode="auto">
          <a:xfrm>
            <a:off x="5076825" y="3933825"/>
            <a:ext cx="2808288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5-3=2</a:t>
            </a:r>
          </a:p>
        </p:txBody>
      </p:sp>
      <p:sp>
        <p:nvSpPr>
          <p:cNvPr id="107549" name="WordArt 29"/>
          <p:cNvSpPr>
            <a:spLocks noChangeArrowheads="1" noChangeShapeType="1" noTextEdit="1"/>
          </p:cNvSpPr>
          <p:nvPr/>
        </p:nvSpPr>
        <p:spPr bwMode="auto">
          <a:xfrm>
            <a:off x="827088" y="3933825"/>
            <a:ext cx="280828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8-3=5</a:t>
            </a:r>
          </a:p>
        </p:txBody>
      </p:sp>
      <p:pic>
        <p:nvPicPr>
          <p:cNvPr id="107550" name="Picture 30" descr="MCj0439774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1773238"/>
            <a:ext cx="1800225" cy="1800225"/>
          </a:xfrm>
          <a:prstGeom prst="rect">
            <a:avLst/>
          </a:prstGeom>
          <a:noFill/>
        </p:spPr>
      </p:pic>
      <p:pic>
        <p:nvPicPr>
          <p:cNvPr id="107551" name="Picture 31" descr="MCj0439774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3573463"/>
            <a:ext cx="1800225" cy="1800225"/>
          </a:xfrm>
          <a:prstGeom prst="rect">
            <a:avLst/>
          </a:prstGeom>
          <a:noFill/>
        </p:spPr>
      </p:pic>
      <p:pic>
        <p:nvPicPr>
          <p:cNvPr id="107552" name="Picture 32" descr="MCj0439774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19925" y="1700213"/>
            <a:ext cx="1800225" cy="1800225"/>
          </a:xfrm>
          <a:prstGeom prst="rect">
            <a:avLst/>
          </a:prstGeom>
          <a:noFill/>
        </p:spPr>
      </p:pic>
      <p:pic>
        <p:nvPicPr>
          <p:cNvPr id="107553" name="Picture 33" descr="MCj0439774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19925" y="3573463"/>
            <a:ext cx="1800225" cy="1800225"/>
          </a:xfrm>
          <a:prstGeom prst="rect">
            <a:avLst/>
          </a:prstGeom>
          <a:noFill/>
        </p:spPr>
      </p:pic>
      <p:pic>
        <p:nvPicPr>
          <p:cNvPr id="107554" name="Picture 34" descr="MCj01997170000[1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107950" y="5057775"/>
            <a:ext cx="1800225" cy="1800225"/>
          </a:xfrm>
          <a:prstGeom prst="rect">
            <a:avLst/>
          </a:prstGeom>
          <a:noFill/>
        </p:spPr>
      </p:pic>
      <p:pic>
        <p:nvPicPr>
          <p:cNvPr id="107555" name="Picture 35" descr="MCj04115060000[1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35600" y="5016500"/>
            <a:ext cx="1695450" cy="1841500"/>
          </a:xfrm>
          <a:prstGeom prst="rect">
            <a:avLst/>
          </a:prstGeom>
          <a:noFill/>
        </p:spPr>
      </p:pic>
      <p:pic>
        <p:nvPicPr>
          <p:cNvPr id="107556" name="Picture 36" descr="MCj04325900000[1]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-242888"/>
            <a:ext cx="2232025" cy="2232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3000"/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/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323850" y="115888"/>
            <a:ext cx="8229600" cy="882650"/>
          </a:xfrm>
        </p:spPr>
        <p:txBody>
          <a:bodyPr/>
          <a:lstStyle/>
          <a:p>
            <a:r>
              <a:rPr lang="ru-RU"/>
              <a:t>Письмо цифры 2</a:t>
            </a:r>
          </a:p>
        </p:txBody>
      </p:sp>
      <p:pic>
        <p:nvPicPr>
          <p:cNvPr id="125977" name="Picture 25" descr="msotw9_temp0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 l="3279" t="3279" r="3279" b="3279"/>
          <a:stretch>
            <a:fillRect/>
          </a:stretch>
        </p:blipFill>
        <p:spPr>
          <a:xfrm>
            <a:off x="4932363" y="1484313"/>
            <a:ext cx="3706812" cy="3744912"/>
          </a:xfrm>
          <a:noFill/>
          <a:ln/>
        </p:spPr>
      </p:pic>
      <p:pic>
        <p:nvPicPr>
          <p:cNvPr id="125980" name="Picture 28" descr="Картинка 15 из 198344">
            <a:hlinkClick r:id="rId3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95288" y="1484313"/>
            <a:ext cx="4032250" cy="3729037"/>
          </a:xfrm>
          <a:ln/>
        </p:spPr>
      </p:pic>
      <p:pic>
        <p:nvPicPr>
          <p:cNvPr id="125983" name="Picture 31" descr="Картинка 105 из 110310">
            <a:hlinkClick r:id="rId5"/>
          </p:cNvPr>
          <p:cNvPicPr>
            <a:picLocks noChangeAspect="1" noChangeArrowheads="1"/>
          </p:cNvPicPr>
          <p:nvPr>
            <p:ph sz="quarter" idx="4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7537450" y="5516563"/>
            <a:ext cx="747713" cy="936625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09739 -0.55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5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39 -0.55116 C -0.09462 -0.55718 -0.0934 -0.56412 -0.09166 -0.57084 C -0.09097 -0.57338 -0.08837 -0.57732 -0.08837 -0.57732 C -0.0875 -0.58172 -0.08507 -0.58611 -0.08264 -0.58936 C -0.08107 -0.59537 -0.07725 -0.60348 -0.07361 -0.60787 C -0.07239 -0.61343 -0.06892 -0.61667 -0.06632 -0.62107 C -0.06441 -0.62431 -0.06163 -0.62871 -0.05885 -0.63079 C -0.05451 -0.63426 -0.05833 -0.6294 -0.05399 -0.63403 C -0.05225 -0.63588 -0.05104 -0.63912 -0.04913 -0.64074 C -0.04427 -0.64468 -0.03906 -0.64769 -0.0335 -0.64954 C -0.02673 -0.65533 -0.01666 -0.65718 -0.00885 -0.65811 C 0.00729 -0.65787 0.02327 -0.65811 0.03941 -0.65718 C 0.04566 -0.65672 0.06129 -0.64908 0.06823 -0.64607 C 0.0717 -0.63912 0.07743 -0.63102 0.08212 -0.62547 C 0.08351 -0.62037 0.08577 -0.61598 0.08872 -0.61227 C 0.08924 -0.61019 0.09028 -0.60533 0.09028 -0.60348 C 0.09028 -0.58079 0.08854 -0.56482 0.08368 -0.54445 C 0.08229 -0.53912 0.08177 -0.53334 0.07882 -0.52917 C 0.07761 -0.52477 0.07709 -0.52037 0.07466 -0.51713 C 0.07379 -0.51343 0.07188 -0.50926 0.06979 -0.50625 C 0.06823 -0.50047 0.06511 -0.49491 0.06233 -0.48982 C 0.06163 -0.48658 0.05938 -0.48125 0.05747 -0.47894 C 0.05521 -0.47037 0.0507 -0.46158 0.04688 -0.45371 C 0.04531 -0.45047 0.04184 -0.44399 0.04184 -0.44399 C 0.04097 -0.44028 0.03924 -0.43565 0.03698 -0.43311 C 0.03455 -0.42408 0.02917 -0.41436 0.02309 -0.40903 C 0.02049 -0.4044 0.01788 -0.40024 0.01493 -0.39584 C 0.01389 -0.39167 0.0125 -0.39074 0.0099 -0.3882 C 0.00764 -0.38357 0.00434 -0.37963 0.00174 -0.37524 C -0.00069 -0.37107 -0.00278 -0.3669 -0.00555 -0.3632 C -0.00781 -0.35394 -0.01493 -0.34561 -0.01962 -0.33797 C -0.02274 -0.33287 -0.025 -0.32639 -0.02934 -0.32269 C -0.03107 -0.31644 -0.03628 -0.31158 -0.03923 -0.30625 C -0.04739 -0.2919 -0.05729 -0.27917 -0.06545 -0.26482 C -0.06771 -0.26065 -0.07118 -0.25787 -0.07361 -0.25371 C -0.08298 -0.23797 -0.0934 -0.22292 -0.10243 -0.20672 C -0.10607 -0.2 -0.11024 -0.19375 -0.11389 -0.18704 C -0.1151 -0.18496 -0.11562 -0.18218 -0.11701 -0.18056 C -0.11857 -0.17871 -0.12066 -0.17639 -0.12205 -0.17408 C -0.12639 -0.16667 -0.12899 -0.15811 -0.13264 -0.15 C -0.13437 -0.14607 -0.1368 -0.14236 -0.13767 -0.13797 C -0.13854 -0.13357 -0.13784 -0.13542 -0.1401 -0.13241 C -0.1401 -0.13241 -0.13698 -0.13565 -0.13594 -0.13797 C -0.1342 -0.14167 -0.13298 -0.14329 -0.13021 -0.14561 C -0.1276 -0.15116 -0.12361 -0.15486 -0.12031 -0.15973 C -0.11684 -0.16482 -0.11319 -0.17269 -0.10885 -0.17616 C -0.1033 -0.18056 -0.09774 -0.18311 -0.09166 -0.18611 C -0.08125 -0.19098 -0.0717 -0.19653 -0.06059 -0.19908 C -0.05416 -0.19838 -0.04253 -0.19653 -0.0368 -0.19144 C -0.03264 -0.18797 -0.02691 -0.18473 -0.02205 -0.18287 C -0.01962 -0.18056 -0.01753 -0.17963 -0.01458 -0.17848 C -0.01111 -0.17524 -0.00659 -0.17315 -0.00243 -0.17176 C 0.00018 -0.17084 0.00504 -0.16852 0.00504 -0.16852 C 0.01858 -0.16968 0.02205 -0.17107 0.03368 -0.17616 C 0.03611 -0.17732 0.03872 -0.17824 0.04115 -0.1794 C 0.04271 -0.1801 0.04445 -0.18102 0.04601 -0.18172 C 0.04688 -0.18218 0.04844 -0.18287 0.04844 -0.18287 C 0.05469 -0.19028 0.06841 -0.19144 0.07552 -0.19908 " pathEditMode="relative" rAng="0" ptsTypes="fffff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125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45" name="Rectangle 129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563563"/>
          </a:xfrm>
        </p:spPr>
        <p:txBody>
          <a:bodyPr/>
          <a:lstStyle/>
          <a:p>
            <a:r>
              <a:rPr lang="ru-RU"/>
              <a:t>Графический диктант</a:t>
            </a:r>
          </a:p>
        </p:txBody>
      </p:sp>
      <p:graphicFrame>
        <p:nvGraphicFramePr>
          <p:cNvPr id="137365" name="Group 149"/>
          <p:cNvGraphicFramePr>
            <a:graphicFrameLocks noGrp="1"/>
          </p:cNvGraphicFramePr>
          <p:nvPr>
            <p:ph idx="1"/>
          </p:nvPr>
        </p:nvGraphicFramePr>
        <p:xfrm>
          <a:off x="971550" y="1052513"/>
          <a:ext cx="7146925" cy="4926016"/>
        </p:xfrm>
        <a:graphic>
          <a:graphicData uri="http://schemas.openxmlformats.org/drawingml/2006/table">
            <a:tbl>
              <a:tblPr/>
              <a:tblGrid>
                <a:gridCol w="793750"/>
                <a:gridCol w="795338"/>
                <a:gridCol w="793750"/>
                <a:gridCol w="795337"/>
                <a:gridCol w="793750"/>
                <a:gridCol w="792163"/>
                <a:gridCol w="795337"/>
                <a:gridCol w="793750"/>
                <a:gridCol w="793750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7348" name="Line 132"/>
          <p:cNvSpPr>
            <a:spLocks noChangeShapeType="1"/>
          </p:cNvSpPr>
          <p:nvPr/>
        </p:nvSpPr>
        <p:spPr bwMode="auto">
          <a:xfrm>
            <a:off x="2555875" y="3213100"/>
            <a:ext cx="0" cy="22320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49" name="Line 133"/>
          <p:cNvSpPr>
            <a:spLocks noChangeShapeType="1"/>
          </p:cNvSpPr>
          <p:nvPr/>
        </p:nvSpPr>
        <p:spPr bwMode="auto">
          <a:xfrm>
            <a:off x="4932363" y="1557338"/>
            <a:ext cx="0" cy="38877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0" name="Line 134"/>
          <p:cNvSpPr>
            <a:spLocks noChangeShapeType="1"/>
          </p:cNvSpPr>
          <p:nvPr/>
        </p:nvSpPr>
        <p:spPr bwMode="auto">
          <a:xfrm flipH="1">
            <a:off x="3348038" y="4365625"/>
            <a:ext cx="7921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1" name="Line 135"/>
          <p:cNvSpPr>
            <a:spLocks noChangeShapeType="1"/>
          </p:cNvSpPr>
          <p:nvPr/>
        </p:nvSpPr>
        <p:spPr bwMode="auto">
          <a:xfrm>
            <a:off x="3348038" y="4365625"/>
            <a:ext cx="0" cy="10795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2" name="Line 136"/>
          <p:cNvSpPr>
            <a:spLocks noChangeShapeType="1"/>
          </p:cNvSpPr>
          <p:nvPr/>
        </p:nvSpPr>
        <p:spPr bwMode="auto">
          <a:xfrm>
            <a:off x="2555875" y="5445125"/>
            <a:ext cx="7921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3" name="Line 137"/>
          <p:cNvSpPr>
            <a:spLocks noChangeShapeType="1"/>
          </p:cNvSpPr>
          <p:nvPr/>
        </p:nvSpPr>
        <p:spPr bwMode="auto">
          <a:xfrm>
            <a:off x="4140200" y="4365625"/>
            <a:ext cx="0" cy="10795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4" name="Line 138"/>
          <p:cNvSpPr>
            <a:spLocks noChangeShapeType="1"/>
          </p:cNvSpPr>
          <p:nvPr/>
        </p:nvSpPr>
        <p:spPr bwMode="auto">
          <a:xfrm flipH="1">
            <a:off x="4140200" y="5445125"/>
            <a:ext cx="7921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5" name="Line 139"/>
          <p:cNvSpPr>
            <a:spLocks noChangeShapeType="1"/>
          </p:cNvSpPr>
          <p:nvPr/>
        </p:nvSpPr>
        <p:spPr bwMode="auto">
          <a:xfrm>
            <a:off x="6516688" y="1557338"/>
            <a:ext cx="7921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6" name="Line 140"/>
          <p:cNvSpPr>
            <a:spLocks noChangeShapeType="1"/>
          </p:cNvSpPr>
          <p:nvPr/>
        </p:nvSpPr>
        <p:spPr bwMode="auto">
          <a:xfrm>
            <a:off x="4932363" y="1557338"/>
            <a:ext cx="7921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7" name="Line 141"/>
          <p:cNvSpPr>
            <a:spLocks noChangeShapeType="1"/>
          </p:cNvSpPr>
          <p:nvPr/>
        </p:nvSpPr>
        <p:spPr bwMode="auto">
          <a:xfrm>
            <a:off x="7308850" y="1557338"/>
            <a:ext cx="0" cy="16557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8" name="Line 142"/>
          <p:cNvSpPr>
            <a:spLocks noChangeShapeType="1"/>
          </p:cNvSpPr>
          <p:nvPr/>
        </p:nvSpPr>
        <p:spPr bwMode="auto">
          <a:xfrm>
            <a:off x="5724525" y="15573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59" name="Line 143"/>
          <p:cNvSpPr>
            <a:spLocks noChangeShapeType="1"/>
          </p:cNvSpPr>
          <p:nvPr/>
        </p:nvSpPr>
        <p:spPr bwMode="auto">
          <a:xfrm>
            <a:off x="6516688" y="15573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60" name="Line 144"/>
          <p:cNvSpPr>
            <a:spLocks noChangeShapeType="1"/>
          </p:cNvSpPr>
          <p:nvPr/>
        </p:nvSpPr>
        <p:spPr bwMode="auto">
          <a:xfrm>
            <a:off x="5724525" y="2133600"/>
            <a:ext cx="7921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61" name="Line 145"/>
          <p:cNvSpPr>
            <a:spLocks noChangeShapeType="1"/>
          </p:cNvSpPr>
          <p:nvPr/>
        </p:nvSpPr>
        <p:spPr bwMode="auto">
          <a:xfrm flipH="1">
            <a:off x="1763713" y="3213100"/>
            <a:ext cx="55451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62" name="Line 146"/>
          <p:cNvSpPr>
            <a:spLocks noChangeShapeType="1"/>
          </p:cNvSpPr>
          <p:nvPr/>
        </p:nvSpPr>
        <p:spPr bwMode="auto">
          <a:xfrm>
            <a:off x="1763713" y="3213100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63" name="Line 147"/>
          <p:cNvSpPr>
            <a:spLocks noChangeShapeType="1"/>
          </p:cNvSpPr>
          <p:nvPr/>
        </p:nvSpPr>
        <p:spPr bwMode="auto">
          <a:xfrm>
            <a:off x="1763713" y="3789363"/>
            <a:ext cx="7921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7366" name="AutoShape 150"/>
          <p:cNvSpPr>
            <a:spLocks noChangeArrowheads="1"/>
          </p:cNvSpPr>
          <p:nvPr/>
        </p:nvSpPr>
        <p:spPr bwMode="auto">
          <a:xfrm>
            <a:off x="2339975" y="2924175"/>
            <a:ext cx="503238" cy="504825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3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2000"/>
                                        <p:tgtEl>
                                          <p:spTgt spid="13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3000"/>
                                        <p:tgtEl>
                                          <p:spTgt spid="13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3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13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3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3000"/>
                                        <p:tgtEl>
                                          <p:spTgt spid="13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000"/>
                            </p:stCondLst>
                            <p:childTnLst>
                              <p:par>
                                <p:cTn id="33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3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0"/>
                            </p:stCondLst>
                            <p:childTnLst>
                              <p:par>
                                <p:cTn id="37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2000"/>
                                        <p:tgtEl>
                                          <p:spTgt spid="13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8000"/>
                            </p:stCondLst>
                            <p:childTnLst>
                              <p:par>
                                <p:cTn id="41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2000"/>
                                        <p:tgtEl>
                                          <p:spTgt spid="13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1000"/>
                            </p:stCondLst>
                            <p:childTnLst>
                              <p:par>
                                <p:cTn id="45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2000"/>
                                        <p:tgtEl>
                                          <p:spTgt spid="13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4000"/>
                            </p:stCondLst>
                            <p:childTnLst>
                              <p:par>
                                <p:cTn id="49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2000"/>
                                        <p:tgtEl>
                                          <p:spTgt spid="13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0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3000"/>
                                        <p:tgtEl>
                                          <p:spTgt spid="13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100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3000"/>
                                        <p:tgtEl>
                                          <p:spTgt spid="13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0"/>
                            </p:stCondLst>
                            <p:childTnLst>
                              <p:par>
                                <p:cTn id="61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2000"/>
                                        <p:tgtEl>
                                          <p:spTgt spid="13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8000"/>
                            </p:stCondLst>
                            <p:childTnLst>
                              <p:par>
                                <p:cTn id="65" presetID="18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2000"/>
                                        <p:tgtEl>
                                          <p:spTgt spid="13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348" grpId="0" animBg="1"/>
      <p:bldP spid="137349" grpId="0" animBg="1"/>
      <p:bldP spid="137350" grpId="0" animBg="1"/>
      <p:bldP spid="137351" grpId="0" animBg="1"/>
      <p:bldP spid="137352" grpId="0" animBg="1"/>
      <p:bldP spid="137353" grpId="0" animBg="1"/>
      <p:bldP spid="137354" grpId="0" animBg="1"/>
      <p:bldP spid="137355" grpId="0" animBg="1"/>
      <p:bldP spid="137356" grpId="0" animBg="1"/>
      <p:bldP spid="137357" grpId="0" animBg="1"/>
      <p:bldP spid="137358" grpId="0" animBg="1"/>
      <p:bldP spid="137359" grpId="0" animBg="1"/>
      <p:bldP spid="137360" grpId="0" animBg="1"/>
      <p:bldP spid="137361" grpId="0" animBg="1"/>
      <p:bldP spid="137362" grpId="0" animBg="1"/>
      <p:bldP spid="1373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95288" y="-26988"/>
            <a:ext cx="8229600" cy="719138"/>
          </a:xfrm>
        </p:spPr>
        <p:txBody>
          <a:bodyPr/>
          <a:lstStyle/>
          <a:p>
            <a:r>
              <a:rPr lang="ru-RU" sz="5400">
                <a:solidFill>
                  <a:schemeClr val="tx1"/>
                </a:solidFill>
              </a:rPr>
              <a:t>Задача</a:t>
            </a:r>
          </a:p>
        </p:txBody>
      </p:sp>
      <p:pic>
        <p:nvPicPr>
          <p:cNvPr id="140400" name="Picture 112" descr="MCj02872130000[1]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03575" y="5300663"/>
            <a:ext cx="2232025" cy="1231900"/>
          </a:xfrm>
          <a:noFill/>
          <a:ln/>
        </p:spPr>
      </p:pic>
      <p:pic>
        <p:nvPicPr>
          <p:cNvPr id="140404" name="Picture 116" descr="MCj02872130000[1]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76600" y="2290763"/>
            <a:ext cx="2159000" cy="1190625"/>
          </a:xfrm>
          <a:noFill/>
          <a:ln/>
        </p:spPr>
      </p:pic>
      <p:sp>
        <p:nvSpPr>
          <p:cNvPr id="140293" name="Oval 5"/>
          <p:cNvSpPr>
            <a:spLocks noChangeArrowheads="1"/>
          </p:cNvSpPr>
          <p:nvPr/>
        </p:nvSpPr>
        <p:spPr bwMode="auto">
          <a:xfrm>
            <a:off x="179388" y="836613"/>
            <a:ext cx="3167062" cy="1081087"/>
          </a:xfrm>
          <a:prstGeom prst="ellipse">
            <a:avLst/>
          </a:prstGeom>
          <a:solidFill>
            <a:srgbClr val="DEBD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/>
              <a:t>условие</a:t>
            </a:r>
          </a:p>
        </p:txBody>
      </p:sp>
      <p:sp>
        <p:nvSpPr>
          <p:cNvPr id="140294" name="Oval 6"/>
          <p:cNvSpPr>
            <a:spLocks noChangeArrowheads="1"/>
          </p:cNvSpPr>
          <p:nvPr/>
        </p:nvSpPr>
        <p:spPr bwMode="auto">
          <a:xfrm>
            <a:off x="179388" y="2278063"/>
            <a:ext cx="3167062" cy="1081087"/>
          </a:xfrm>
          <a:prstGeom prst="ellipse">
            <a:avLst/>
          </a:prstGeom>
          <a:solidFill>
            <a:srgbClr val="DEBD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400" b="1"/>
          </a:p>
          <a:p>
            <a:pPr algn="ctr"/>
            <a:r>
              <a:rPr lang="ru-RU" sz="4400" b="1"/>
              <a:t>вопрос</a:t>
            </a:r>
          </a:p>
          <a:p>
            <a:pPr algn="ctr"/>
            <a:endParaRPr lang="ru-RU" sz="4400" b="1"/>
          </a:p>
        </p:txBody>
      </p:sp>
      <p:sp>
        <p:nvSpPr>
          <p:cNvPr id="140295" name="Oval 7"/>
          <p:cNvSpPr>
            <a:spLocks noChangeArrowheads="1"/>
          </p:cNvSpPr>
          <p:nvPr/>
        </p:nvSpPr>
        <p:spPr bwMode="auto">
          <a:xfrm>
            <a:off x="179388" y="3789363"/>
            <a:ext cx="3167062" cy="1081087"/>
          </a:xfrm>
          <a:prstGeom prst="ellipse">
            <a:avLst/>
          </a:prstGeom>
          <a:solidFill>
            <a:srgbClr val="DEBD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/>
              <a:t>решение</a:t>
            </a:r>
          </a:p>
          <a:p>
            <a:pPr algn="ctr"/>
            <a:endParaRPr lang="ru-RU"/>
          </a:p>
        </p:txBody>
      </p:sp>
      <p:sp>
        <p:nvSpPr>
          <p:cNvPr id="140296" name="Oval 8"/>
          <p:cNvSpPr>
            <a:spLocks noChangeArrowheads="1"/>
          </p:cNvSpPr>
          <p:nvPr/>
        </p:nvSpPr>
        <p:spPr bwMode="auto">
          <a:xfrm>
            <a:off x="179388" y="5302250"/>
            <a:ext cx="3167062" cy="1081088"/>
          </a:xfrm>
          <a:prstGeom prst="ellipse">
            <a:avLst/>
          </a:prstGeom>
          <a:solidFill>
            <a:srgbClr val="DEBD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/>
              <a:t>ответ</a:t>
            </a:r>
          </a:p>
          <a:p>
            <a:pPr algn="ctr"/>
            <a:endParaRPr lang="ru-RU"/>
          </a:p>
        </p:txBody>
      </p:sp>
      <p:pic>
        <p:nvPicPr>
          <p:cNvPr id="140300" name="Picture 12" descr="MCj0287213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858838"/>
            <a:ext cx="2160587" cy="1192212"/>
          </a:xfrm>
          <a:prstGeom prst="rect">
            <a:avLst/>
          </a:prstGeom>
          <a:noFill/>
        </p:spPr>
      </p:pic>
      <p:sp>
        <p:nvSpPr>
          <p:cNvPr id="140304" name="Rectangle 16"/>
          <p:cNvSpPr>
            <a:spLocks noChangeArrowheads="1"/>
          </p:cNvSpPr>
          <p:nvPr/>
        </p:nvSpPr>
        <p:spPr bwMode="auto">
          <a:xfrm>
            <a:off x="-2916238" y="765175"/>
            <a:ext cx="2916238" cy="1223963"/>
          </a:xfrm>
          <a:prstGeom prst="rect">
            <a:avLst/>
          </a:prstGeom>
          <a:solidFill>
            <a:srgbClr val="AFAF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Варя – </a:t>
            </a:r>
            <a:r>
              <a:rPr lang="ru-RU" sz="2800" b="1" i="1"/>
              <a:t>5 </a:t>
            </a:r>
            <a:r>
              <a:rPr lang="ru-RU" sz="2400" b="1" i="1"/>
              <a:t>фонариков</a:t>
            </a:r>
          </a:p>
          <a:p>
            <a:pPr algn="ctr"/>
            <a:r>
              <a:rPr lang="ru-RU" sz="2400" b="1" i="1"/>
              <a:t>Алёна – </a:t>
            </a:r>
            <a:r>
              <a:rPr lang="ru-RU" sz="2800" b="1" i="1"/>
              <a:t>3</a:t>
            </a:r>
            <a:r>
              <a:rPr lang="ru-RU" sz="2400" b="1" i="1"/>
              <a:t> фонарика</a:t>
            </a:r>
          </a:p>
        </p:txBody>
      </p:sp>
      <p:sp>
        <p:nvSpPr>
          <p:cNvPr id="140306" name="Freeform 18"/>
          <p:cNvSpPr>
            <a:spLocks/>
          </p:cNvSpPr>
          <p:nvPr/>
        </p:nvSpPr>
        <p:spPr bwMode="auto">
          <a:xfrm>
            <a:off x="0" y="1387475"/>
            <a:ext cx="174625" cy="682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" y="43"/>
              </a:cxn>
              <a:cxn ang="0">
                <a:pos x="96" y="38"/>
              </a:cxn>
              <a:cxn ang="0">
                <a:pos x="106" y="24"/>
              </a:cxn>
              <a:cxn ang="0">
                <a:pos x="110" y="24"/>
              </a:cxn>
            </a:cxnLst>
            <a:rect l="0" t="0" r="r" b="b"/>
            <a:pathLst>
              <a:path w="110" h="43">
                <a:moveTo>
                  <a:pt x="0" y="0"/>
                </a:moveTo>
                <a:cubicBezTo>
                  <a:pt x="13" y="37"/>
                  <a:pt x="9" y="23"/>
                  <a:pt x="38" y="43"/>
                </a:cubicBezTo>
                <a:cubicBezTo>
                  <a:pt x="57" y="41"/>
                  <a:pt x="77" y="43"/>
                  <a:pt x="96" y="38"/>
                </a:cubicBezTo>
                <a:cubicBezTo>
                  <a:pt x="102" y="36"/>
                  <a:pt x="102" y="28"/>
                  <a:pt x="106" y="24"/>
                </a:cubicBezTo>
                <a:cubicBezTo>
                  <a:pt x="107" y="23"/>
                  <a:pt x="109" y="24"/>
                  <a:pt x="110" y="24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07" name="Rectangle 19"/>
          <p:cNvSpPr>
            <a:spLocks noChangeArrowheads="1"/>
          </p:cNvSpPr>
          <p:nvPr/>
        </p:nvSpPr>
        <p:spPr bwMode="auto">
          <a:xfrm>
            <a:off x="-2989263" y="5300663"/>
            <a:ext cx="2951163" cy="1079500"/>
          </a:xfrm>
          <a:prstGeom prst="rect">
            <a:avLst/>
          </a:prstGeom>
          <a:solidFill>
            <a:srgbClr val="AFAF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/>
              <a:t>8 фонариков</a:t>
            </a:r>
          </a:p>
        </p:txBody>
      </p:sp>
      <p:sp>
        <p:nvSpPr>
          <p:cNvPr id="140309" name="Freeform 21"/>
          <p:cNvSpPr>
            <a:spLocks/>
          </p:cNvSpPr>
          <p:nvPr/>
        </p:nvSpPr>
        <p:spPr bwMode="auto">
          <a:xfrm>
            <a:off x="-36513" y="2781300"/>
            <a:ext cx="287338" cy="84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" y="53"/>
              </a:cxn>
              <a:cxn ang="0">
                <a:pos x="111" y="29"/>
              </a:cxn>
            </a:cxnLst>
            <a:rect l="0" t="0" r="r" b="b"/>
            <a:pathLst>
              <a:path w="134" h="53">
                <a:moveTo>
                  <a:pt x="0" y="0"/>
                </a:moveTo>
                <a:cubicBezTo>
                  <a:pt x="8" y="33"/>
                  <a:pt x="27" y="43"/>
                  <a:pt x="58" y="53"/>
                </a:cubicBezTo>
                <a:cubicBezTo>
                  <a:pt x="134" y="43"/>
                  <a:pt x="64" y="53"/>
                  <a:pt x="111" y="2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0" name="Freeform 22"/>
          <p:cNvSpPr>
            <a:spLocks/>
          </p:cNvSpPr>
          <p:nvPr/>
        </p:nvSpPr>
        <p:spPr bwMode="auto">
          <a:xfrm>
            <a:off x="-36513" y="4292600"/>
            <a:ext cx="284163" cy="84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" y="53"/>
              </a:cxn>
              <a:cxn ang="0">
                <a:pos x="111" y="29"/>
              </a:cxn>
            </a:cxnLst>
            <a:rect l="0" t="0" r="r" b="b"/>
            <a:pathLst>
              <a:path w="134" h="53">
                <a:moveTo>
                  <a:pt x="0" y="0"/>
                </a:moveTo>
                <a:cubicBezTo>
                  <a:pt x="8" y="33"/>
                  <a:pt x="27" y="43"/>
                  <a:pt x="58" y="53"/>
                </a:cubicBezTo>
                <a:cubicBezTo>
                  <a:pt x="134" y="43"/>
                  <a:pt x="64" y="53"/>
                  <a:pt x="111" y="2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1" name="Freeform 23"/>
          <p:cNvSpPr>
            <a:spLocks/>
          </p:cNvSpPr>
          <p:nvPr/>
        </p:nvSpPr>
        <p:spPr bwMode="auto">
          <a:xfrm>
            <a:off x="-36513" y="5805488"/>
            <a:ext cx="284163" cy="84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" y="53"/>
              </a:cxn>
              <a:cxn ang="0">
                <a:pos x="111" y="29"/>
              </a:cxn>
            </a:cxnLst>
            <a:rect l="0" t="0" r="r" b="b"/>
            <a:pathLst>
              <a:path w="134" h="53">
                <a:moveTo>
                  <a:pt x="0" y="0"/>
                </a:moveTo>
                <a:cubicBezTo>
                  <a:pt x="8" y="33"/>
                  <a:pt x="27" y="43"/>
                  <a:pt x="58" y="53"/>
                </a:cubicBezTo>
                <a:cubicBezTo>
                  <a:pt x="134" y="43"/>
                  <a:pt x="64" y="53"/>
                  <a:pt x="111" y="29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0312" name="Rectangle 24"/>
          <p:cNvSpPr>
            <a:spLocks noChangeArrowheads="1"/>
          </p:cNvSpPr>
          <p:nvPr/>
        </p:nvSpPr>
        <p:spPr bwMode="auto">
          <a:xfrm>
            <a:off x="-2989263" y="3789363"/>
            <a:ext cx="2951163" cy="1079500"/>
          </a:xfrm>
          <a:prstGeom prst="rect">
            <a:avLst/>
          </a:prstGeom>
          <a:solidFill>
            <a:srgbClr val="AFAF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/>
              <a:t>5+3=8</a:t>
            </a:r>
          </a:p>
        </p:txBody>
      </p:sp>
      <p:sp>
        <p:nvSpPr>
          <p:cNvPr id="140313" name="Rectangle 25"/>
          <p:cNvSpPr>
            <a:spLocks noChangeArrowheads="1"/>
          </p:cNvSpPr>
          <p:nvPr/>
        </p:nvSpPr>
        <p:spPr bwMode="auto">
          <a:xfrm>
            <a:off x="-2989263" y="2349500"/>
            <a:ext cx="2951163" cy="1079500"/>
          </a:xfrm>
          <a:prstGeom prst="rect">
            <a:avLst/>
          </a:prstGeom>
          <a:solidFill>
            <a:srgbClr val="AFAFE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/>
              <a:t>Сколько фонариков</a:t>
            </a:r>
          </a:p>
          <a:p>
            <a:pPr algn="ctr"/>
            <a:r>
              <a:rPr lang="ru-RU" sz="2400" b="1" i="1"/>
              <a:t>всего?</a:t>
            </a:r>
          </a:p>
        </p:txBody>
      </p:sp>
      <p:pic>
        <p:nvPicPr>
          <p:cNvPr id="140406" name="Picture 118" descr="MCj0287213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132138" y="3803650"/>
            <a:ext cx="2232025" cy="12319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32" dur="20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34" dur="20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36" dur="20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38" dur="2000" fill="hold"/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0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0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48" dur="2000" fill="hold"/>
                                        <p:tgtEl>
                                          <p:spTgt spid="140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50" dur="2000" fill="hold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52" dur="2000" fill="hold"/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5434 0.0 " pathEditMode="relative" ptsTypes="AA">
                                      <p:cBhvr>
                                        <p:cTn id="54" dur="2000" fill="hold"/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0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53 0.0 " pathEditMode="relative" ptsTypes="AA">
                                      <p:cBhvr>
                                        <p:cTn id="64" dur="2000" fill="hold"/>
                                        <p:tgtEl>
                                          <p:spTgt spid="140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53 0.0 " pathEditMode="relative" ptsTypes="AA">
                                      <p:cBhvr>
                                        <p:cTn id="66" dur="2000" fill="hold"/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53 0.0 " pathEditMode="relative" ptsTypes="AA">
                                      <p:cBhvr>
                                        <p:cTn id="68" dur="2000" fill="hold"/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53 0.0 " pathEditMode="relative" ptsTypes="AA">
                                      <p:cBhvr>
                                        <p:cTn id="70" dur="2000" fill="hold"/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0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0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0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35 0.0 " pathEditMode="relative" ptsTypes="AA">
                                      <p:cBhvr>
                                        <p:cTn id="80" dur="2000" fill="hold"/>
                                        <p:tgtEl>
                                          <p:spTgt spid="140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35 0.0 " pathEditMode="relative" ptsTypes="AA">
                                      <p:cBhvr>
                                        <p:cTn id="82" dur="2000" fill="hold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35 0.0 " pathEditMode="relative" ptsTypes="AA">
                                      <p:cBhvr>
                                        <p:cTn id="84" dur="20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34635 0.0 " pathEditMode="relative" ptsTypes="AA">
                                      <p:cBhvr>
                                        <p:cTn id="86" dur="2000" fill="hold"/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/>
      <p:bldP spid="140294" grpId="0" animBg="1"/>
      <p:bldP spid="140294" grpId="1" animBg="1"/>
      <p:bldP spid="140295" grpId="0" animBg="1"/>
      <p:bldP spid="140295" grpId="1" animBg="1"/>
      <p:bldP spid="140296" grpId="0" animBg="1"/>
      <p:bldP spid="140296" grpId="1" animBg="1"/>
      <p:bldP spid="140306" grpId="0" animBg="1"/>
      <p:bldP spid="140307" grpId="0" animBg="1"/>
      <p:bldP spid="140309" grpId="0" animBg="1"/>
      <p:bldP spid="140310" grpId="0" animBg="1"/>
      <p:bldP spid="140311" grpId="0" animBg="1"/>
      <p:bldP spid="140312" grpId="0" animBg="1"/>
      <p:bldP spid="1403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4800"/>
              <a:t>Математический диктант</a:t>
            </a:r>
          </a:p>
        </p:txBody>
      </p:sp>
      <p:pic>
        <p:nvPicPr>
          <p:cNvPr id="72725" name="Picture 21" descr="klubn72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1700213"/>
            <a:ext cx="1836737" cy="1944687"/>
          </a:xfrm>
          <a:noFill/>
          <a:ln/>
        </p:spPr>
      </p:pic>
      <p:pic>
        <p:nvPicPr>
          <p:cNvPr id="72722" name="Picture 18" descr="klubn72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59338" y="1773238"/>
            <a:ext cx="1928812" cy="2041525"/>
          </a:xfrm>
          <a:noFill/>
          <a:ln/>
        </p:spPr>
      </p:pic>
      <p:pic>
        <p:nvPicPr>
          <p:cNvPr id="72727" name="Picture 23" descr="klubn72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3789363"/>
            <a:ext cx="2038350" cy="2159000"/>
          </a:xfrm>
          <a:noFill/>
          <a:ln/>
        </p:spPr>
      </p:pic>
      <p:pic>
        <p:nvPicPr>
          <p:cNvPr id="72729" name="Picture 25" descr="klubn72"/>
          <p:cNvPicPr>
            <a:picLocks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16463" y="3933825"/>
            <a:ext cx="1903412" cy="2016125"/>
          </a:xfrm>
          <a:noFill/>
          <a:ln/>
        </p:spPr>
      </p:pic>
      <p:pic>
        <p:nvPicPr>
          <p:cNvPr id="72731" name="Picture 27" descr="klubn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27313" y="2565400"/>
            <a:ext cx="203358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32" name="Rectangle 28"/>
          <p:cNvSpPr>
            <a:spLocks noChangeArrowheads="1"/>
          </p:cNvSpPr>
          <p:nvPr/>
        </p:nvSpPr>
        <p:spPr bwMode="auto">
          <a:xfrm>
            <a:off x="7164388" y="2924175"/>
            <a:ext cx="1727200" cy="23034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5000" b="1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4800"/>
              <a:t>Математический диктант</a:t>
            </a:r>
          </a:p>
        </p:txBody>
      </p:sp>
      <p:sp>
        <p:nvSpPr>
          <p:cNvPr id="82957" name="WordArt 13"/>
          <p:cNvSpPr>
            <a:spLocks noChangeArrowheads="1" noChangeShapeType="1" noTextEdit="1"/>
          </p:cNvSpPr>
          <p:nvPr/>
        </p:nvSpPr>
        <p:spPr bwMode="auto">
          <a:xfrm>
            <a:off x="3348038" y="2349500"/>
            <a:ext cx="1368425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33">
                    <a:alpha val="89999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82958" name="WordArt 14"/>
          <p:cNvSpPr>
            <a:spLocks noChangeArrowheads="1" noChangeShapeType="1" noTextEdit="1"/>
          </p:cNvSpPr>
          <p:nvPr/>
        </p:nvSpPr>
        <p:spPr bwMode="auto">
          <a:xfrm>
            <a:off x="6084888" y="2420938"/>
            <a:ext cx="1296987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  <p:sp>
        <p:nvSpPr>
          <p:cNvPr id="82959" name="AutoShape 15"/>
          <p:cNvSpPr>
            <a:spLocks noChangeArrowheads="1"/>
          </p:cNvSpPr>
          <p:nvPr/>
        </p:nvSpPr>
        <p:spPr bwMode="auto">
          <a:xfrm>
            <a:off x="4356100" y="1412875"/>
            <a:ext cx="2376488" cy="863600"/>
          </a:xfrm>
          <a:prstGeom prst="curvedDownArrow">
            <a:avLst>
              <a:gd name="adj1" fmla="val 55075"/>
              <a:gd name="adj2" fmla="val 110112"/>
              <a:gd name="adj3" fmla="val 33333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8" grpId="0" animBg="1"/>
      <p:bldP spid="829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4800"/>
              <a:t>Математический диктант</a:t>
            </a:r>
          </a:p>
        </p:txBody>
      </p:sp>
      <p:sp>
        <p:nvSpPr>
          <p:cNvPr id="83971" name="WordArt 3"/>
          <p:cNvSpPr>
            <a:spLocks noChangeArrowheads="1" noChangeShapeType="1" noTextEdit="1"/>
          </p:cNvSpPr>
          <p:nvPr/>
        </p:nvSpPr>
        <p:spPr bwMode="auto">
          <a:xfrm>
            <a:off x="4500563" y="2276475"/>
            <a:ext cx="1512887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33">
                    <a:alpha val="89999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6</a:t>
            </a:r>
          </a:p>
        </p:txBody>
      </p:sp>
      <p:sp>
        <p:nvSpPr>
          <p:cNvPr id="83972" name="WordArt 4"/>
          <p:cNvSpPr>
            <a:spLocks noChangeArrowheads="1" noChangeShapeType="1" noTextEdit="1"/>
          </p:cNvSpPr>
          <p:nvPr/>
        </p:nvSpPr>
        <p:spPr bwMode="auto">
          <a:xfrm>
            <a:off x="1908175" y="2349500"/>
            <a:ext cx="1296988" cy="2449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  <p:sp>
        <p:nvSpPr>
          <p:cNvPr id="83974" name="AutoShape 6"/>
          <p:cNvSpPr>
            <a:spLocks noChangeArrowheads="1"/>
          </p:cNvSpPr>
          <p:nvPr/>
        </p:nvSpPr>
        <p:spPr bwMode="auto">
          <a:xfrm rot="5400000">
            <a:off x="3312319" y="4256882"/>
            <a:ext cx="935037" cy="2736850"/>
          </a:xfrm>
          <a:prstGeom prst="curvedLeftArrow">
            <a:avLst>
              <a:gd name="adj1" fmla="val 58540"/>
              <a:gd name="adj2" fmla="val 117080"/>
              <a:gd name="adj3" fmla="val 33333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/>
      <p:bldP spid="839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4800"/>
              <a:t>Математический диктант</a:t>
            </a:r>
          </a:p>
        </p:txBody>
      </p:sp>
      <p:sp>
        <p:nvSpPr>
          <p:cNvPr id="84995" name="WordArt 3"/>
          <p:cNvSpPr>
            <a:spLocks noChangeArrowheads="1" noChangeShapeType="1" noTextEdit="1"/>
          </p:cNvSpPr>
          <p:nvPr/>
        </p:nvSpPr>
        <p:spPr bwMode="auto">
          <a:xfrm>
            <a:off x="1187450" y="2492375"/>
            <a:ext cx="1296988" cy="2305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33">
                    <a:alpha val="89999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3779838" y="2420938"/>
            <a:ext cx="1512887" cy="2446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6732588" y="2420938"/>
            <a:ext cx="1439862" cy="2446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33">
                    <a:alpha val="89999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-242888"/>
            <a:ext cx="8229600" cy="1143001"/>
          </a:xfrm>
        </p:spPr>
        <p:txBody>
          <a:bodyPr/>
          <a:lstStyle/>
          <a:p>
            <a:r>
              <a:rPr lang="ru-RU" sz="4800"/>
              <a:t>Математический диктант</a:t>
            </a:r>
          </a:p>
        </p:txBody>
      </p:sp>
      <p:pic>
        <p:nvPicPr>
          <p:cNvPr id="86036" name="Picture 20" descr="MCj04413620000[1]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82713" y="1600200"/>
            <a:ext cx="2185987" cy="2185988"/>
          </a:xfrm>
          <a:noFill/>
          <a:ln/>
        </p:spPr>
      </p:pic>
      <p:pic>
        <p:nvPicPr>
          <p:cNvPr id="86038" name="Picture 22" descr="MCj04413620000[1]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573713" y="1600200"/>
            <a:ext cx="2185987" cy="2185988"/>
          </a:xfrm>
          <a:noFill/>
          <a:ln/>
        </p:spPr>
      </p:pic>
      <p:pic>
        <p:nvPicPr>
          <p:cNvPr id="86040" name="Picture 24" descr="MCj04413620000[1]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82713" y="3938588"/>
            <a:ext cx="2187575" cy="2187575"/>
          </a:xfrm>
          <a:noFill/>
          <a:ln/>
        </p:spPr>
      </p:pic>
      <p:sp>
        <p:nvSpPr>
          <p:cNvPr id="86029" name="Rectangle 13"/>
          <p:cNvSpPr>
            <a:spLocks noChangeArrowheads="1"/>
          </p:cNvSpPr>
          <p:nvPr/>
        </p:nvSpPr>
        <p:spPr bwMode="auto">
          <a:xfrm>
            <a:off x="179388" y="836613"/>
            <a:ext cx="8785225" cy="58324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86035" name="Picture 19" descr="MCj044136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450" y="1916113"/>
            <a:ext cx="2030413" cy="2030412"/>
          </a:xfrm>
          <a:prstGeom prst="rect">
            <a:avLst/>
          </a:prstGeom>
          <a:noFill/>
        </p:spPr>
      </p:pic>
      <p:pic>
        <p:nvPicPr>
          <p:cNvPr id="86042" name="Picture 26" descr="MCj04413620000[1]"/>
          <p:cNvPicPr>
            <a:picLocks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95513" y="4292600"/>
            <a:ext cx="2087562" cy="2087563"/>
          </a:xfrm>
          <a:noFill/>
          <a:ln/>
        </p:spPr>
      </p:pic>
      <p:pic>
        <p:nvPicPr>
          <p:cNvPr id="86044" name="Picture 28" descr="MCj044136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3500438"/>
            <a:ext cx="2030413" cy="2030412"/>
          </a:xfrm>
          <a:prstGeom prst="rect">
            <a:avLst/>
          </a:prstGeom>
          <a:noFill/>
        </p:spPr>
      </p:pic>
      <p:pic>
        <p:nvPicPr>
          <p:cNvPr id="86045" name="Picture 29" descr="MCj044136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32138" y="2636838"/>
            <a:ext cx="2030412" cy="2030412"/>
          </a:xfrm>
          <a:prstGeom prst="rect">
            <a:avLst/>
          </a:prstGeom>
          <a:noFill/>
        </p:spPr>
      </p:pic>
      <p:pic>
        <p:nvPicPr>
          <p:cNvPr id="86046" name="Picture 30" descr="MCj044136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3789363"/>
            <a:ext cx="2030413" cy="2030412"/>
          </a:xfrm>
          <a:prstGeom prst="rect">
            <a:avLst/>
          </a:prstGeom>
          <a:noFill/>
        </p:spPr>
      </p:pic>
      <p:pic>
        <p:nvPicPr>
          <p:cNvPr id="86047" name="Picture 31" descr="MCj0441362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77050" y="2781300"/>
            <a:ext cx="2030413" cy="2030413"/>
          </a:xfrm>
          <a:prstGeom prst="rect">
            <a:avLst/>
          </a:prstGeom>
          <a:noFill/>
        </p:spPr>
      </p:pic>
      <p:pic>
        <p:nvPicPr>
          <p:cNvPr id="86048" name="Picture 32" descr="MCj0432591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2565400"/>
            <a:ext cx="3924300" cy="3924300"/>
          </a:xfrm>
          <a:prstGeom prst="rect">
            <a:avLst/>
          </a:prstGeom>
          <a:noFill/>
        </p:spPr>
      </p:pic>
      <p:sp>
        <p:nvSpPr>
          <p:cNvPr id="86049" name="WordArt 33"/>
          <p:cNvSpPr>
            <a:spLocks noChangeArrowheads="1" noChangeShapeType="1" noTextEdit="1"/>
          </p:cNvSpPr>
          <p:nvPr/>
        </p:nvSpPr>
        <p:spPr bwMode="auto">
          <a:xfrm>
            <a:off x="4427538" y="1125538"/>
            <a:ext cx="865187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86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86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1" name="Rectangle 15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/>
          <a:lstStyle/>
          <a:p>
            <a:r>
              <a:rPr lang="ru-RU"/>
              <a:t>Математический диктант</a:t>
            </a:r>
          </a:p>
        </p:txBody>
      </p:sp>
      <p:pic>
        <p:nvPicPr>
          <p:cNvPr id="91142" name="Picture 6" descr="kosh18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43663" y="3789363"/>
            <a:ext cx="2360612" cy="2505075"/>
          </a:xfrm>
          <a:noFill/>
          <a:ln/>
        </p:spPr>
      </p:pic>
      <p:pic>
        <p:nvPicPr>
          <p:cNvPr id="91146" name="Picture 10" descr="kosh184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95288" y="3644900"/>
            <a:ext cx="2576512" cy="2735263"/>
          </a:xfrm>
          <a:noFill/>
          <a:ln/>
        </p:spPr>
      </p:pic>
      <p:pic>
        <p:nvPicPr>
          <p:cNvPr id="91150" name="Picture 14" descr="kosh15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2916238" y="836613"/>
            <a:ext cx="3662362" cy="3744912"/>
          </a:xfrm>
          <a:noFill/>
          <a:ln/>
        </p:spPr>
      </p:pic>
      <p:sp>
        <p:nvSpPr>
          <p:cNvPr id="91153" name="WordArt 17"/>
          <p:cNvSpPr>
            <a:spLocks noChangeArrowheads="1" noChangeShapeType="1" noTextEdit="1"/>
          </p:cNvSpPr>
          <p:nvPr/>
        </p:nvSpPr>
        <p:spPr bwMode="auto">
          <a:xfrm>
            <a:off x="4140200" y="4581525"/>
            <a:ext cx="1152525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1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72" name="Rectangle 16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720725"/>
          </a:xfrm>
        </p:spPr>
        <p:txBody>
          <a:bodyPr/>
          <a:lstStyle/>
          <a:p>
            <a:r>
              <a:rPr lang="ru-RU" sz="4000"/>
              <a:t>Математический диктант</a:t>
            </a:r>
          </a:p>
        </p:txBody>
      </p:sp>
      <p:pic>
        <p:nvPicPr>
          <p:cNvPr id="96268" name="Picture 12" descr="MCj03464250000[1]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7088" y="1846263"/>
            <a:ext cx="2592387" cy="2224087"/>
          </a:xfrm>
          <a:noFill/>
          <a:ln/>
        </p:spPr>
      </p:pic>
      <p:pic>
        <p:nvPicPr>
          <p:cNvPr id="96261" name="Picture 5" descr="MCj0346425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1773238"/>
            <a:ext cx="2663825" cy="2368550"/>
          </a:xfrm>
          <a:prstGeom prst="rect">
            <a:avLst/>
          </a:prstGeom>
          <a:noFill/>
        </p:spPr>
      </p:pic>
      <p:sp>
        <p:nvSpPr>
          <p:cNvPr id="96264" name="WordArt 8"/>
          <p:cNvSpPr>
            <a:spLocks noChangeArrowheads="1" noChangeShapeType="1" noTextEdit="1"/>
          </p:cNvSpPr>
          <p:nvPr/>
        </p:nvSpPr>
        <p:spPr bwMode="auto">
          <a:xfrm rot="-1456734">
            <a:off x="1619250" y="2349500"/>
            <a:ext cx="7366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44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1</a:t>
            </a:r>
          </a:p>
        </p:txBody>
      </p:sp>
      <p:pic>
        <p:nvPicPr>
          <p:cNvPr id="96271" name="Picture 15" descr="MCj0346425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8675" y="1843088"/>
            <a:ext cx="2592388" cy="2224087"/>
          </a:xfrm>
          <a:noFill/>
          <a:ln/>
        </p:spPr>
      </p:pic>
      <p:sp>
        <p:nvSpPr>
          <p:cNvPr id="96274" name="WordArt 18"/>
          <p:cNvSpPr>
            <a:spLocks noChangeArrowheads="1" noChangeShapeType="1" noTextEdit="1"/>
          </p:cNvSpPr>
          <p:nvPr/>
        </p:nvSpPr>
        <p:spPr bwMode="auto">
          <a:xfrm rot="-1456734">
            <a:off x="1619250" y="2349500"/>
            <a:ext cx="85407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44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96275" name="WordArt 19"/>
          <p:cNvSpPr>
            <a:spLocks noChangeArrowheads="1" noChangeShapeType="1" noTextEdit="1"/>
          </p:cNvSpPr>
          <p:nvPr/>
        </p:nvSpPr>
        <p:spPr bwMode="auto">
          <a:xfrm rot="-1456734">
            <a:off x="1692275" y="2276475"/>
            <a:ext cx="858838" cy="944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kern="10">
                <a:ln w="9525">
                  <a:noFill/>
                  <a:round/>
                  <a:headEnd/>
                  <a:tailEnd/>
                </a:ln>
                <a:solidFill>
                  <a:srgbClr val="44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2</a:t>
            </a:r>
          </a:p>
        </p:txBody>
      </p:sp>
      <p:pic>
        <p:nvPicPr>
          <p:cNvPr id="96276" name="Picture 20" descr="MCj03079240000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908050"/>
            <a:ext cx="3597275" cy="3671888"/>
          </a:xfrm>
          <a:prstGeom prst="rect">
            <a:avLst/>
          </a:prstGeom>
          <a:noFill/>
        </p:spPr>
      </p:pic>
      <p:sp>
        <p:nvSpPr>
          <p:cNvPr id="96277" name="WordArt 21"/>
          <p:cNvSpPr>
            <a:spLocks noChangeArrowheads="1" noChangeShapeType="1" noTextEdit="1"/>
          </p:cNvSpPr>
          <p:nvPr/>
        </p:nvSpPr>
        <p:spPr bwMode="auto">
          <a:xfrm rot="1107353">
            <a:off x="1763713" y="2492375"/>
            <a:ext cx="749300" cy="947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FF99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25191 0.32569 " pathEditMode="relative" ptsTypes="AA">
                                      <p:cBhvr>
                                        <p:cTn id="6" dur="2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25191 0.32569 " pathEditMode="relative" ptsTypes="AA">
                                      <p:cBhvr>
                                        <p:cTn id="8" dur="2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55903 0.27315 " pathEditMode="relative" ptsTypes="AA">
                                      <p:cBhvr>
                                        <p:cTn id="12" dur="2000" fill="hold"/>
                                        <p:tgtEl>
                                          <p:spTgt spid="96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55903 0.27315 " pathEditMode="relative" ptsTypes="AA">
                                      <p:cBhvr>
                                        <p:cTn id="14" dur="2000" fill="hold"/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40938 -0.03148 " pathEditMode="relative" ptsTypes="AA">
                                      <p:cBhvr>
                                        <p:cTn id="18" dur="2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40938 -0.03148 " pathEditMode="relative" ptsTypes="AA">
                                      <p:cBhvr>
                                        <p:cTn id="20" dur="2000" fill="hold"/>
                                        <p:tgtEl>
                                          <p:spTgt spid="96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4" grpId="0" animBg="1"/>
      <p:bldP spid="96274" grpId="0" animBg="1"/>
      <p:bldP spid="962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8" name="Rectangle 16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68313" y="0"/>
            <a:ext cx="8229600" cy="692150"/>
          </a:xfrm>
        </p:spPr>
        <p:txBody>
          <a:bodyPr/>
          <a:lstStyle/>
          <a:p>
            <a:r>
              <a:rPr lang="ru-RU"/>
              <a:t>Прибавить число 3</a:t>
            </a:r>
          </a:p>
        </p:txBody>
      </p:sp>
      <p:pic>
        <p:nvPicPr>
          <p:cNvPr id="100358" name="Picture 6" descr="jablok70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2708275"/>
            <a:ext cx="1220787" cy="1296988"/>
          </a:xfrm>
          <a:noFill/>
          <a:ln/>
        </p:spPr>
      </p:pic>
      <p:pic>
        <p:nvPicPr>
          <p:cNvPr id="100361" name="Picture 9" descr="jablok70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851275" y="2708275"/>
            <a:ext cx="1219200" cy="1295400"/>
          </a:xfrm>
          <a:noFill/>
          <a:ln/>
        </p:spPr>
      </p:pic>
      <p:pic>
        <p:nvPicPr>
          <p:cNvPr id="100364" name="Picture 12" descr="jablok70"/>
          <p:cNvPicPr>
            <a:picLocks noChangeAspect="1" noChangeArrowheads="1"/>
          </p:cNvPicPr>
          <p:nvPr>
            <p:ph sz="quarter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627313" y="2708275"/>
            <a:ext cx="1219200" cy="1295400"/>
          </a:xfrm>
          <a:noFill/>
          <a:ln/>
        </p:spPr>
      </p:pic>
      <p:pic>
        <p:nvPicPr>
          <p:cNvPr id="100367" name="Picture 15" descr="jablok70"/>
          <p:cNvPicPr>
            <a:picLocks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03350" y="2708275"/>
            <a:ext cx="1219200" cy="1295400"/>
          </a:xfrm>
          <a:noFill/>
          <a:ln/>
        </p:spPr>
      </p:pic>
      <p:pic>
        <p:nvPicPr>
          <p:cNvPr id="100371" name="Picture 19" descr="jablok12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263" y="2708275"/>
            <a:ext cx="1292225" cy="1368425"/>
          </a:xfrm>
          <a:prstGeom prst="rect">
            <a:avLst/>
          </a:prstGeom>
          <a:noFill/>
        </p:spPr>
      </p:pic>
      <p:pic>
        <p:nvPicPr>
          <p:cNvPr id="100372" name="Picture 20" descr="jablok12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43663" y="2708275"/>
            <a:ext cx="1292225" cy="1368425"/>
          </a:xfrm>
          <a:prstGeom prst="rect">
            <a:avLst/>
          </a:prstGeom>
          <a:noFill/>
        </p:spPr>
      </p:pic>
      <p:pic>
        <p:nvPicPr>
          <p:cNvPr id="100373" name="Picture 21" descr="jablok12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67625" y="2708275"/>
            <a:ext cx="1295400" cy="1368425"/>
          </a:xfrm>
          <a:prstGeom prst="rect">
            <a:avLst/>
          </a:prstGeom>
          <a:noFill/>
        </p:spPr>
      </p:pic>
      <p:sp>
        <p:nvSpPr>
          <p:cNvPr id="100374" name="WordArt 22"/>
          <p:cNvSpPr>
            <a:spLocks noChangeArrowheads="1" noChangeShapeType="1" noTextEdit="1"/>
          </p:cNvSpPr>
          <p:nvPr/>
        </p:nvSpPr>
        <p:spPr bwMode="auto">
          <a:xfrm>
            <a:off x="2843213" y="1268413"/>
            <a:ext cx="23050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4+3=</a:t>
            </a:r>
          </a:p>
        </p:txBody>
      </p:sp>
      <p:sp>
        <p:nvSpPr>
          <p:cNvPr id="100375" name="WordArt 23"/>
          <p:cNvSpPr>
            <a:spLocks noChangeArrowheads="1" noChangeShapeType="1" noTextEdit="1"/>
          </p:cNvSpPr>
          <p:nvPr/>
        </p:nvSpPr>
        <p:spPr bwMode="auto">
          <a:xfrm>
            <a:off x="250825" y="4797425"/>
            <a:ext cx="14414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4+2</a:t>
            </a:r>
          </a:p>
        </p:txBody>
      </p:sp>
      <p:sp>
        <p:nvSpPr>
          <p:cNvPr id="100376" name="WordArt 24"/>
          <p:cNvSpPr>
            <a:spLocks noChangeArrowheads="1" noChangeShapeType="1" noTextEdit="1"/>
          </p:cNvSpPr>
          <p:nvPr/>
        </p:nvSpPr>
        <p:spPr bwMode="auto">
          <a:xfrm>
            <a:off x="1763713" y="4797425"/>
            <a:ext cx="12954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+1=</a:t>
            </a:r>
          </a:p>
        </p:txBody>
      </p:sp>
      <p:sp>
        <p:nvSpPr>
          <p:cNvPr id="100377" name="WordArt 25"/>
          <p:cNvSpPr>
            <a:spLocks noChangeArrowheads="1" noChangeShapeType="1" noTextEdit="1"/>
          </p:cNvSpPr>
          <p:nvPr/>
        </p:nvSpPr>
        <p:spPr bwMode="auto">
          <a:xfrm>
            <a:off x="3132138" y="4797425"/>
            <a:ext cx="5048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100378" name="WordArt 26"/>
          <p:cNvSpPr>
            <a:spLocks noChangeArrowheads="1" noChangeShapeType="1" noTextEdit="1"/>
          </p:cNvSpPr>
          <p:nvPr/>
        </p:nvSpPr>
        <p:spPr bwMode="auto">
          <a:xfrm>
            <a:off x="5219700" y="1268413"/>
            <a:ext cx="5746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7</a:t>
            </a:r>
          </a:p>
        </p:txBody>
      </p:sp>
      <p:sp>
        <p:nvSpPr>
          <p:cNvPr id="100379" name="WordArt 27"/>
          <p:cNvSpPr>
            <a:spLocks noChangeArrowheads="1" noChangeShapeType="1" noTextEdit="1"/>
          </p:cNvSpPr>
          <p:nvPr/>
        </p:nvSpPr>
        <p:spPr bwMode="auto">
          <a:xfrm>
            <a:off x="5435600" y="4797425"/>
            <a:ext cx="13684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4+1</a:t>
            </a:r>
          </a:p>
        </p:txBody>
      </p:sp>
      <p:sp>
        <p:nvSpPr>
          <p:cNvPr id="100380" name="WordArt 28"/>
          <p:cNvSpPr>
            <a:spLocks noChangeArrowheads="1" noChangeShapeType="1" noTextEdit="1"/>
          </p:cNvSpPr>
          <p:nvPr/>
        </p:nvSpPr>
        <p:spPr bwMode="auto">
          <a:xfrm>
            <a:off x="6877050" y="4797425"/>
            <a:ext cx="14398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+2=</a:t>
            </a:r>
          </a:p>
        </p:txBody>
      </p:sp>
      <p:sp>
        <p:nvSpPr>
          <p:cNvPr id="100381" name="WordArt 29"/>
          <p:cNvSpPr>
            <a:spLocks noChangeArrowheads="1" noChangeShapeType="1" noTextEdit="1"/>
          </p:cNvSpPr>
          <p:nvPr/>
        </p:nvSpPr>
        <p:spPr bwMode="auto">
          <a:xfrm>
            <a:off x="8388350" y="4797425"/>
            <a:ext cx="5048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3333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0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0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5" grpId="0" animBg="1"/>
      <p:bldP spid="100376" grpId="0" animBg="1"/>
      <p:bldP spid="100377" grpId="0" animBg="1"/>
      <p:bldP spid="100378" grpId="0" animBg="1"/>
      <p:bldP spid="100379" grpId="0" animBg="1"/>
      <p:bldP spid="100380" grpId="0" animBg="1"/>
      <p:bldP spid="100381" grpId="0" animBg="1"/>
    </p:bldLst>
  </p:timing>
</p:sld>
</file>

<file path=ppt/theme/theme1.xml><?xml version="1.0" encoding="utf-8"?>
<a:theme xmlns:a="http://schemas.openxmlformats.org/drawingml/2006/main" name="Течение">
  <a:themeElements>
    <a:clrScheme name="Течение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E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2D2D8A"/>
      </a:accent6>
      <a:hlink>
        <a:srgbClr val="6600FF"/>
      </a:hlink>
      <a:folHlink>
        <a:srgbClr val="009900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103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Garamond</vt:lpstr>
      <vt:lpstr>Times New Roman</vt:lpstr>
      <vt:lpstr>Wingdings</vt:lpstr>
      <vt:lpstr>Tahoma</vt:lpstr>
      <vt:lpstr>Течение</vt:lpstr>
      <vt:lpstr>Текстура</vt:lpstr>
      <vt:lpstr>Урок математики 1 класс</vt:lpstr>
      <vt:lpstr>Математический диктант</vt:lpstr>
      <vt:lpstr>Математический диктант</vt:lpstr>
      <vt:lpstr>Математический диктант</vt:lpstr>
      <vt:lpstr>Математический диктант</vt:lpstr>
      <vt:lpstr>Математический диктант</vt:lpstr>
      <vt:lpstr>Математический диктант</vt:lpstr>
      <vt:lpstr>Математический диктант</vt:lpstr>
      <vt:lpstr>Прибавить число 3</vt:lpstr>
      <vt:lpstr>Вычесть число 3</vt:lpstr>
      <vt:lpstr>Слайд 11</vt:lpstr>
      <vt:lpstr>Письмо цифры 2</vt:lpstr>
      <vt:lpstr>Графический диктант</vt:lpstr>
      <vt:lpstr>Задача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Дарёна</cp:lastModifiedBy>
  <cp:revision>60</cp:revision>
  <dcterms:created xsi:type="dcterms:W3CDTF">2009-11-03T13:53:07Z</dcterms:created>
  <dcterms:modified xsi:type="dcterms:W3CDTF">2012-01-22T15:22:45Z</dcterms:modified>
</cp:coreProperties>
</file>