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CCFF"/>
    <a:srgbClr val="0099FF"/>
    <a:srgbClr val="FFFF00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 autoAdjust="0"/>
    <p:restoredTop sz="94660"/>
  </p:normalViewPr>
  <p:slideViewPr>
    <p:cSldViewPr>
      <p:cViewPr varScale="1">
        <p:scale>
          <a:sx n="70" d="100"/>
          <a:sy n="70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E5972B-D36B-474C-A786-3BA28D462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0B8C3-AC06-4321-A8F4-48A1A50196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D521-C41E-46AA-B4C1-0200EEB50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6279CE-D6C0-4E6B-958F-DDB58238B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837E-0B76-41B3-8318-D524DA560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47A5-1D64-4791-866B-EE60062CBF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AC38-9EBB-4E95-B64D-98F53BF9A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EBF9-24A4-4BEF-9E99-5C93F4BCB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BADD4-0728-4678-871B-8685FD48B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CBDC7-9042-46D7-B818-87EA7B4E57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5E80-46F1-498B-87CE-91A46D908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C4128-2896-4615-91AD-49D3770CDF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306A28-F885-4AEB-AD48-1A520D1645C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&#1040;&#1076;&#1084;&#1080;&#1085;&#1080;&#1089;&#1090;&#1088;&#1072;&#1090;&#1086;&#1088;\Local%20Settings\Temporary%20Internet%20Files\Content.IE5\7N63GQV2\MS900082187%5b1%5d.mid" TargetMode="Externa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/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19050"/>
            <a:ext cx="9144000" cy="6877050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20875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Логопедическое занятие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Тема: «Прогулка в осеннем лесу»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                                                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47813" y="3500438"/>
            <a:ext cx="52562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Автор: Белоусова Н.Х.</a:t>
            </a:r>
          </a:p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     Учитель-логопед</a:t>
            </a:r>
          </a:p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            235-591-790</a:t>
            </a:r>
          </a:p>
        </p:txBody>
      </p:sp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94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74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54463">
            <a:off x="539750" y="4076700"/>
            <a:ext cx="29003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79388" y="5805488"/>
            <a:ext cx="1079500" cy="1052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 r="-1116"/>
          <a:stretch>
            <a:fillRect/>
          </a:stretch>
        </p:blipFill>
        <p:spPr bwMode="auto">
          <a:xfrm rot="-1390118">
            <a:off x="323850" y="836613"/>
            <a:ext cx="21605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333375"/>
            <a:ext cx="28098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369598">
            <a:off x="6372225" y="1125538"/>
            <a:ext cx="23034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2205038"/>
            <a:ext cx="26638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10292">
            <a:off x="5795963" y="3789363"/>
            <a:ext cx="20510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23850" y="5668963"/>
            <a:ext cx="83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7200" b="1">
                <a:latin typeface="Tahoma" pitchFamily="34" charset="0"/>
              </a:rPr>
              <a:t>1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pic>
        <p:nvPicPr>
          <p:cNvPr id="1639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69593[1]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3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4213" y="2133600"/>
            <a:ext cx="7416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Молодцы! </a:t>
            </a:r>
          </a:p>
          <a:p>
            <a:pPr algn="ctr"/>
            <a:endParaRPr lang="ru-RU" sz="54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Спасибо за работу.</a:t>
            </a:r>
          </a:p>
        </p:txBody>
      </p:sp>
      <p:pic>
        <p:nvPicPr>
          <p:cNvPr id="184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94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68313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 descr="Novoselo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199" name="AutoShape 7" descr="Novoselo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200" name="Picture 8" descr="Novoselo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0"/>
            <a:ext cx="4705350" cy="6858000"/>
          </a:xfrm>
          <a:prstGeom prst="rect">
            <a:avLst/>
          </a:prstGeom>
          <a:noFill/>
        </p:spPr>
      </p:pic>
      <p:pic>
        <p:nvPicPr>
          <p:cNvPr id="821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87[1]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8212" name="MS900082187[1]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8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33" fill="hold"/>
                                        <p:tgtEl>
                                          <p:spTgt spid="8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04813"/>
            <a:ext cx="3960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4813"/>
            <a:ext cx="4278313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3500438"/>
            <a:ext cx="403383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500438"/>
            <a:ext cx="4248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28[1]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923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900116610[1]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" fill="hold"/>
                                        <p:tgtEl>
                                          <p:spTgt spid="9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33375"/>
            <a:ext cx="63357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55650" y="5084763"/>
            <a:ext cx="12954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268538" y="5084763"/>
            <a:ext cx="12954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851275" y="5084763"/>
            <a:ext cx="12954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435600" y="5084763"/>
            <a:ext cx="12954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092950" y="5084763"/>
            <a:ext cx="12954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994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684213" y="5373688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92275" y="5373688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700338" y="5373688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708400" y="5300663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6948488" y="5300663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787900" y="5300663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7956550" y="5300663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867400" y="5300663"/>
            <a:ext cx="720725" cy="720725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69660[1]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476250"/>
            <a:ext cx="3435350" cy="4464050"/>
          </a:xfrm>
          <a:prstGeom prst="rect">
            <a:avLst/>
          </a:prstGeom>
          <a:noFill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476250"/>
            <a:ext cx="3435350" cy="44640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11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476250"/>
            <a:ext cx="5238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258888" y="5084763"/>
            <a:ext cx="1296987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71775" y="5084763"/>
            <a:ext cx="1296988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284663" y="5084763"/>
            <a:ext cx="1296987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940425" y="5084763"/>
            <a:ext cx="1296988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28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4800" cy="3683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845978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54[1]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284538"/>
            <a:ext cx="30956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284538"/>
            <a:ext cx="30146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188913"/>
            <a:ext cx="2808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188913"/>
            <a:ext cx="2808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88913"/>
            <a:ext cx="2808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71550" y="1412875"/>
            <a:ext cx="1122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Гал – ка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24300" y="1196975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Во – рон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019925" y="1196975"/>
            <a:ext cx="113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Пе – тух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835150" y="4221163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Пав – лин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435600" y="4437063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Со – ва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pic>
        <p:nvPicPr>
          <p:cNvPr id="1435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116610[1]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14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	          К = Г                  Ш=Ж</a:t>
            </a:r>
          </a:p>
          <a:p>
            <a:pPr>
              <a:buFont typeface="Wingdings" pitchFamily="2" charset="2"/>
              <a:buNone/>
            </a:pPr>
            <a:r>
              <a:rPr lang="ru-RU"/>
              <a:t>	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	          КРОТ                 ворожили</a:t>
            </a:r>
          </a:p>
          <a:p>
            <a:pPr>
              <a:buFont typeface="Wingdings" pitchFamily="2" charset="2"/>
              <a:buNone/>
            </a:pPr>
            <a:r>
              <a:rPr lang="ru-RU"/>
              <a:t>	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	          КОРА                 тужили</a:t>
            </a:r>
          </a:p>
        </p:txBody>
      </p:sp>
      <p:pic>
        <p:nvPicPr>
          <p:cNvPr id="153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28[1]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11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338</TotalTime>
  <Words>43</Words>
  <Application>Microsoft Office PowerPoint</Application>
  <PresentationFormat>Экран (4:3)</PresentationFormat>
  <Paragraphs>23</Paragraphs>
  <Slides>11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Tahoma</vt:lpstr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Дарёна</cp:lastModifiedBy>
  <cp:revision>10</cp:revision>
  <dcterms:created xsi:type="dcterms:W3CDTF">2011-11-09T15:09:40Z</dcterms:created>
  <dcterms:modified xsi:type="dcterms:W3CDTF">2012-01-22T15:14:47Z</dcterms:modified>
</cp:coreProperties>
</file>