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68" r:id="rId2"/>
    <p:sldId id="256" r:id="rId3"/>
    <p:sldId id="257" r:id="rId4"/>
    <p:sldId id="266" r:id="rId5"/>
    <p:sldId id="269" r:id="rId6"/>
    <p:sldId id="270" r:id="rId7"/>
    <p:sldId id="267" r:id="rId8"/>
    <p:sldId id="261" r:id="rId9"/>
    <p:sldId id="260" r:id="rId10"/>
    <p:sldId id="259" r:id="rId11"/>
    <p:sldId id="258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CF1DCB-E329-404B-8B4A-35384870099B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4AFF-351C-47AF-8BAA-9F14270C5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3F99-C961-49BE-90C2-BD7303ED851E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E455B-B8AF-4637-8D96-3FAA90117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3F23-B984-4FDE-9369-744CD5BDAA99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3F86-72C9-49E0-AC44-5F109EAB5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01E80-96FE-4250-8355-C7CBA01ADEAA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321EE-B02A-476B-BB96-DB0AF4F35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0E5D-14E6-4EAF-B895-3C6AC7A86E2E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6D091-0D9B-43B8-B67B-87E055C02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44452-388F-4B7C-90A7-5C95382C66F4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1F981-836C-4FDD-ABCD-9CC528BD2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B309D-9275-4B26-895A-4030114CB671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D59A5-00C5-4FB3-ACB5-C8B5DCA8B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F292-D9FD-435A-B2D2-25E1B07614C1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5B98-C204-4FF9-B438-00DD925E9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D01C2-FA4A-4DF7-AA3F-93BF0573CCAD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45431-401A-47EB-916A-BD23F67E3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0807-DB83-40AD-9D64-D6876D28FED5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74F48-4B6B-430B-918F-100CCBC66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333F-8FBA-4196-881E-FD31F4816BD3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05F30-072E-4EBE-A30F-463A2F585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4BE6B-76C2-4BDB-A2EE-0269CE27790E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1FA5-35A8-42E3-B911-E8D8DC438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79E615-2967-4502-8D27-6B15218AB9BD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6A434E-44E4-40D8-9FE8-F6B60F619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CEADE-E339-4CD0-A8E6-F693D29012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391" t="56190" r="26324" b="13818"/>
          <a:stretch>
            <a:fillRect/>
          </a:stretch>
        </p:blipFill>
        <p:spPr>
          <a:xfrm>
            <a:off x="428625" y="285750"/>
            <a:ext cx="3786188" cy="1839913"/>
          </a:xfrm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 l="22168" t="43164" r="26563" b="17773"/>
          <a:stretch>
            <a:fillRect/>
          </a:stretch>
        </p:blipFill>
        <p:spPr bwMode="auto">
          <a:xfrm>
            <a:off x="3714750" y="1928813"/>
            <a:ext cx="5000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/>
          <a:srcRect l="20508" t="66406" r="21631" b="12109"/>
          <a:stretch>
            <a:fillRect/>
          </a:stretch>
        </p:blipFill>
        <p:spPr bwMode="auto">
          <a:xfrm>
            <a:off x="1500188" y="4857750"/>
            <a:ext cx="56435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72063" y="928688"/>
            <a:ext cx="2500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давление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5813" y="2714625"/>
            <a:ext cx="25003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Паскаль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86375" y="5357813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воздух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Объясни рисунок и </a:t>
            </a:r>
            <a:br>
              <a:rPr lang="ru-RU" smtClean="0"/>
            </a:br>
            <a:r>
              <a:rPr lang="ru-RU" smtClean="0"/>
              <a:t>сформулируй задачу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44E57-A006-4260-A74D-525B45EC736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875" t="19888" r="5016" b="21712"/>
          <a:stretch>
            <a:fillRect/>
          </a:stretch>
        </p:blipFill>
        <p:spPr>
          <a:xfrm>
            <a:off x="1571625" y="1571625"/>
            <a:ext cx="6572250" cy="4421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Объясни рисунок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8ED35-B436-4274-8692-3741FA0F7C2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059" t="26201" r="6200" b="20132"/>
          <a:stretch>
            <a:fillRect/>
          </a:stretch>
        </p:blipFill>
        <p:spPr>
          <a:xfrm>
            <a:off x="1285875" y="1500188"/>
            <a:ext cx="6786563" cy="4352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6AEEF-909F-4F28-8024-6C2832A71D8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25604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1)  От чего зависит давление газа?</a:t>
            </a: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   от числа молекул</a:t>
            </a:r>
          </a:p>
          <a:p>
            <a:pPr>
              <a:buFont typeface="Arial" charset="0"/>
              <a:buNone/>
            </a:pPr>
            <a:r>
              <a:rPr lang="ru-RU" smtClean="0"/>
              <a:t>   от температуры газа</a:t>
            </a:r>
          </a:p>
          <a:p>
            <a:pPr>
              <a:buFont typeface="Arial" charset="0"/>
              <a:buNone/>
            </a:pPr>
            <a:r>
              <a:rPr lang="ru-RU" smtClean="0"/>
              <a:t>   от формы сосуда, в котором находится газ</a:t>
            </a:r>
          </a:p>
          <a:p>
            <a:pPr>
              <a:buFont typeface="Arial" charset="0"/>
              <a:buNone/>
            </a:pPr>
            <a:r>
              <a:rPr lang="ru-RU" smtClean="0"/>
              <a:t> 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2)  При уменьшении объёма сосуда, в котором находится газ, давление…</a:t>
            </a: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    уменьшится</a:t>
            </a:r>
          </a:p>
          <a:p>
            <a:pPr>
              <a:buFont typeface="Arial" charset="0"/>
              <a:buNone/>
            </a:pPr>
            <a:r>
              <a:rPr lang="ru-RU" smtClean="0"/>
              <a:t>   не изменится</a:t>
            </a:r>
          </a:p>
          <a:p>
            <a:pPr>
              <a:buFont typeface="Arial" charset="0"/>
              <a:buNone/>
            </a:pPr>
            <a:r>
              <a:rPr lang="ru-RU" smtClean="0"/>
              <a:t>   увеличится</a:t>
            </a:r>
          </a:p>
          <a:p>
            <a:pPr>
              <a:buFont typeface="Arial" charset="0"/>
              <a:buNone/>
            </a:pPr>
            <a:r>
              <a:rPr lang="ru-RU" smtClean="0"/>
              <a:t> </a:t>
            </a:r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B74BB-BD10-45E8-9C24-96CD412E1E0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714375" y="785813"/>
            <a:ext cx="8229600" cy="55006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3) Что происходит с молекулами газа при уменьшении объёма сосуда, в котором находится газ?</a:t>
            </a:r>
          </a:p>
          <a:p>
            <a:pPr>
              <a:buFont typeface="Arial" charset="0"/>
              <a:buNone/>
            </a:pPr>
            <a:r>
              <a:rPr lang="ru-RU" smtClean="0"/>
              <a:t>   молекулы начинают быстрее двигаться</a:t>
            </a:r>
          </a:p>
          <a:p>
            <a:pPr>
              <a:buFont typeface="Arial" charset="0"/>
              <a:buNone/>
            </a:pPr>
            <a:r>
              <a:rPr lang="ru-RU" smtClean="0"/>
              <a:t>   молекулы начинают медленнее двигаться</a:t>
            </a:r>
          </a:p>
          <a:p>
            <a:pPr>
              <a:buFont typeface="Arial" charset="0"/>
              <a:buNone/>
            </a:pPr>
            <a:r>
              <a:rPr lang="ru-RU" smtClean="0"/>
              <a:t>   среднее расстояние между молекулами газа уменьшается</a:t>
            </a:r>
          </a:p>
          <a:p>
            <a:pPr>
              <a:buFont typeface="Arial" charset="0"/>
              <a:buNone/>
            </a:pPr>
            <a:r>
              <a:rPr lang="ru-RU" smtClean="0"/>
              <a:t>   среднее расстояние между молекулами газа увеличивается 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1200E-2784-4540-8F26-556538D8376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571500" y="571500"/>
            <a:ext cx="8229600" cy="5000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4) Что происходит с молекулами газа при уменьшении температуры?</a:t>
            </a: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   молекулы начинают быстрее двигаться</a:t>
            </a:r>
          </a:p>
          <a:p>
            <a:pPr>
              <a:buFont typeface="Arial" charset="0"/>
              <a:buNone/>
            </a:pPr>
            <a:r>
              <a:rPr lang="ru-RU" smtClean="0"/>
              <a:t>   молекулы начинают медленнее двигаться</a:t>
            </a:r>
          </a:p>
          <a:p>
            <a:pPr>
              <a:buFont typeface="Arial" charset="0"/>
              <a:buNone/>
            </a:pPr>
            <a:r>
              <a:rPr lang="ru-RU" smtClean="0"/>
              <a:t>   среднее расстояние между молекулами газа уменьшается</a:t>
            </a:r>
          </a:p>
          <a:p>
            <a:pPr>
              <a:buFont typeface="Arial" charset="0"/>
              <a:buNone/>
            </a:pPr>
            <a:r>
              <a:rPr lang="ru-RU" smtClean="0"/>
              <a:t>   среднее расстояние между молекулами газа увеличивается</a:t>
            </a:r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FD041-4371-48AE-BAD5-29172F465FF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714625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Давление газа</a:t>
            </a:r>
          </a:p>
        </p:txBody>
      </p:sp>
      <p:pic>
        <p:nvPicPr>
          <p:cNvPr id="4" name="Picture 3" descr="H:\Documents and Settings\Aida\Рабочий стол\МОИ шаблоны ЭКСПЕРИМЕНТы\matemat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232612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:\Documents and Settings\Aida\Рабочий стол\текстуры и фоны, клипарты\новеньки картинки\ufficio0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3929063"/>
            <a:ext cx="9080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714375"/>
            <a:ext cx="15716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 это можно объяснить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5390C42-2A23-45E0-9F79-DCC5A4728C4F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4577F-BA0D-4FEE-8AE5-2969CAAF8E65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638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059" t="26201" r="6200" b="45387"/>
          <a:stretch>
            <a:fillRect/>
          </a:stretch>
        </p:blipFill>
        <p:spPr>
          <a:xfrm>
            <a:off x="357188" y="2071688"/>
            <a:ext cx="7993062" cy="271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ГИПОТЕЗА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6557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чего зависит давление газа (гипотеза)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проверки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B6D87-55FC-400E-BD8D-291CA6CF79A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7435" name="TextBox 7"/>
          <p:cNvSpPr txBox="1">
            <a:spLocks noChangeArrowheads="1"/>
          </p:cNvSpPr>
          <p:nvPr/>
        </p:nvSpPr>
        <p:spPr bwMode="auto">
          <a:xfrm>
            <a:off x="1214438" y="5715000"/>
            <a:ext cx="3500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Причиной движения является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14875" y="5715000"/>
            <a:ext cx="4071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беспорядочное движение молекул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ГИПОТЕЗА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85875"/>
          <a:ext cx="8229600" cy="4497388"/>
        </p:xfrm>
        <a:graphic>
          <a:graphicData uri="http://schemas.openxmlformats.org/drawingml/2006/table">
            <a:tbl>
              <a:tblPr/>
              <a:tblGrid>
                <a:gridCol w="4829175"/>
                <a:gridCol w="3400425"/>
              </a:tblGrid>
              <a:tr h="1544638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чего зависит давление газа (гипотеза)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проверки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массы молекул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количества молекул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скорости молекул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температуры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объема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1BFA9-81F8-4B2B-B2C3-881C8AE119A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8459" name="TextBox 7"/>
          <p:cNvSpPr txBox="1">
            <a:spLocks noChangeArrowheads="1"/>
          </p:cNvSpPr>
          <p:nvPr/>
        </p:nvSpPr>
        <p:spPr bwMode="auto">
          <a:xfrm>
            <a:off x="1214438" y="5715000"/>
            <a:ext cx="3500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Причиной движения является </a:t>
            </a:r>
          </a:p>
        </p:txBody>
      </p:sp>
      <p:sp>
        <p:nvSpPr>
          <p:cNvPr id="18460" name="TextBox 8"/>
          <p:cNvSpPr txBox="1">
            <a:spLocks noChangeArrowheads="1"/>
          </p:cNvSpPr>
          <p:nvPr/>
        </p:nvSpPr>
        <p:spPr bwMode="auto">
          <a:xfrm>
            <a:off x="4714875" y="5715000"/>
            <a:ext cx="4071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беспорядочное движение молекул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ГИПОТЕЗА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85875"/>
          <a:ext cx="8229600" cy="4679950"/>
        </p:xfrm>
        <a:graphic>
          <a:graphicData uri="http://schemas.openxmlformats.org/drawingml/2006/table">
            <a:tbl>
              <a:tblPr/>
              <a:tblGrid>
                <a:gridCol w="4829175"/>
                <a:gridCol w="3400425"/>
              </a:tblGrid>
              <a:tr h="1544638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чего зависит давление газа (гипотеза)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проверки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массы молекул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+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количества молекул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+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скорости молекул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температуры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объема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0F1DE-A7C4-4808-98A9-7773AAF3745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9483" name="TextBox 7"/>
          <p:cNvSpPr txBox="1">
            <a:spLocks noChangeArrowheads="1"/>
          </p:cNvSpPr>
          <p:nvPr/>
        </p:nvSpPr>
        <p:spPr bwMode="auto">
          <a:xfrm>
            <a:off x="1214438" y="5715000"/>
            <a:ext cx="3500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Причиной движения является </a:t>
            </a:r>
          </a:p>
        </p:txBody>
      </p:sp>
      <p:sp>
        <p:nvSpPr>
          <p:cNvPr id="19484" name="TextBox 8"/>
          <p:cNvSpPr txBox="1">
            <a:spLocks noChangeArrowheads="1"/>
          </p:cNvSpPr>
          <p:nvPr/>
        </p:nvSpPr>
        <p:spPr bwMode="auto">
          <a:xfrm>
            <a:off x="4714875" y="5715000"/>
            <a:ext cx="4071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беспорядочное движение молекул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Чего в комнате не видишь? 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D355-C3B1-416B-A72E-B61A711F314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669" t="46719" r="15669" b="26447"/>
          <a:stretch>
            <a:fillRect/>
          </a:stretch>
        </p:blipFill>
        <p:spPr>
          <a:xfrm>
            <a:off x="500063" y="1785938"/>
            <a:ext cx="8256587" cy="3786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81219-5F3C-4591-A0C2-CAD396BBDA0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059" t="24623" r="6200" b="18555"/>
          <a:stretch>
            <a:fillRect/>
          </a:stretch>
        </p:blipFill>
        <p:spPr>
          <a:xfrm>
            <a:off x="1428750" y="1428750"/>
            <a:ext cx="6786563" cy="4610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Объясни рисунок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D6555-977B-4751-9B49-5BA0D911593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059" t="16731" r="6200" b="28024"/>
          <a:stretch>
            <a:fillRect/>
          </a:stretch>
        </p:blipFill>
        <p:spPr>
          <a:xfrm>
            <a:off x="1428750" y="1643063"/>
            <a:ext cx="6215063" cy="410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 14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- 14!</Template>
  <TotalTime>50</TotalTime>
  <Words>219</Words>
  <Application>Microsoft Office PowerPoint</Application>
  <PresentationFormat>Экран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математика - 14!</vt:lpstr>
      <vt:lpstr>Слайд 1</vt:lpstr>
      <vt:lpstr>Давление газа</vt:lpstr>
      <vt:lpstr>Как это можно объяснить</vt:lpstr>
      <vt:lpstr>ГИПОТЕЗА</vt:lpstr>
      <vt:lpstr>ГИПОТЕЗА</vt:lpstr>
      <vt:lpstr>ГИПОТЕЗА</vt:lpstr>
      <vt:lpstr>Чего в комнате не видишь? </vt:lpstr>
      <vt:lpstr>Слайд 8</vt:lpstr>
      <vt:lpstr>Объясни рисунок</vt:lpstr>
      <vt:lpstr>Объясни рисунок и  сформулируй задачу</vt:lpstr>
      <vt:lpstr>Объясни рисунок</vt:lpstr>
      <vt:lpstr>ТЕСТ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dc:description>http://aida.ucoz.ru</dc:description>
  <cp:lastModifiedBy>User</cp:lastModifiedBy>
  <cp:revision>7</cp:revision>
  <dcterms:created xsi:type="dcterms:W3CDTF">2011-10-28T19:59:45Z</dcterms:created>
  <dcterms:modified xsi:type="dcterms:W3CDTF">2012-01-10T12:05:14Z</dcterms:modified>
</cp:coreProperties>
</file>