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sldIdLst>
    <p:sldId id="313" r:id="rId2"/>
    <p:sldId id="314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56" r:id="rId11"/>
    <p:sldId id="298" r:id="rId12"/>
    <p:sldId id="315" r:id="rId13"/>
    <p:sldId id="299" r:id="rId14"/>
    <p:sldId id="300" r:id="rId15"/>
    <p:sldId id="301" r:id="rId16"/>
    <p:sldId id="302" r:id="rId17"/>
    <p:sldId id="312" r:id="rId18"/>
    <p:sldId id="311" r:id="rId19"/>
    <p:sldId id="305" r:id="rId20"/>
    <p:sldId id="306" r:id="rId21"/>
    <p:sldId id="307" r:id="rId22"/>
    <p:sldId id="258" r:id="rId23"/>
    <p:sldId id="309" r:id="rId24"/>
    <p:sldId id="310" r:id="rId25"/>
    <p:sldId id="30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1E8C"/>
    <a:srgbClr val="000099"/>
    <a:srgbClr val="003217"/>
    <a:srgbClr val="1C5030"/>
    <a:srgbClr val="0099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1" autoAdjust="0"/>
    <p:restoredTop sz="96482" autoAdjust="0"/>
  </p:normalViewPr>
  <p:slideViewPr>
    <p:cSldViewPr snapToObjects="1">
      <p:cViewPr>
        <p:scale>
          <a:sx n="75" d="100"/>
          <a:sy n="75" d="100"/>
        </p:scale>
        <p:origin x="-98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6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10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A4FC99-81F1-41D1-9336-E25F7B7D5651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785770-CED5-4385-A4EF-1D2ECB830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964E4-711F-45BE-8404-522CBEBD69C0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CE20E-E6AC-4B71-9B0F-C1E4542F0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A07B-58A3-4779-BEC5-6A097E4C6EA4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0F37-D5DA-4AE4-A83C-7E00DCC0A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CC2F4-8356-4383-882A-86BEC0839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087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98E9-B37B-4AB6-8943-3271687DE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087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FE6B3-49CE-406D-B5B7-FA5036E71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087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3C70A-0558-4BA2-ACAB-773615AFA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087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082E-066D-4D92-AF62-589A3409F5D9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C047-DDB8-4C34-B32A-BD6C5F9C0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B07F8-3579-47FB-A4C4-3613033DB2AC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2E6F27-56C8-4C59-BF99-8CFB2C710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5467-AA2E-4A02-B5D9-F3F3518BCDAD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7671-40EF-4F0F-B116-DAE04E65C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9D433-64AE-4ADE-A625-8D2A31D4DD4D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716EA-8B42-4C3B-A08A-54CC2B712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1216-1619-46E1-85D7-9ACF4095E8E4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A39E-BD63-442F-BB66-543C1F922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B9D854-62A8-4A37-BB43-B43EA79F909D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4B4292-1780-4047-8989-B94A1C9F5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77428-9EBB-4C0B-8809-058383B1A039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6BD0-93BF-4019-98C3-5F5759A05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844109-5FDA-4F7F-968D-2CC8F685DCB3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2B1912-6CF6-44E6-82B4-981FBA2E6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1027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33" name="Скругленный прямоугольник 8"/>
            <p:cNvPicPr>
              <a:picLocks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F120D838-BF67-4D0F-B738-C1459BB468C4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0A31F264-7B63-4B0F-BE87-C4D7F0105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86" r:id="rId2"/>
    <p:sldLayoutId id="2147484394" r:id="rId3"/>
    <p:sldLayoutId id="2147484387" r:id="rId4"/>
    <p:sldLayoutId id="2147484388" r:id="rId5"/>
    <p:sldLayoutId id="2147484389" r:id="rId6"/>
    <p:sldLayoutId id="2147484395" r:id="rId7"/>
    <p:sldLayoutId id="2147484390" r:id="rId8"/>
    <p:sldLayoutId id="2147484396" r:id="rId9"/>
    <p:sldLayoutId id="2147484391" r:id="rId10"/>
    <p:sldLayoutId id="2147484392" r:id="rId11"/>
    <p:sldLayoutId id="2147484397" r:id="rId12"/>
    <p:sldLayoutId id="2147484398" r:id="rId13"/>
    <p:sldLayoutId id="2147484399" r:id="rId14"/>
    <p:sldLayoutId id="214748440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CADC6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E100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E100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2425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22.xml"/><Relationship Id="rId7" Type="http://schemas.openxmlformats.org/officeDocument/2006/relationships/slide" Target="slide11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10" Type="http://schemas.openxmlformats.org/officeDocument/2006/relationships/slide" Target="slide12.xml"/><Relationship Id="rId4" Type="http://schemas.openxmlformats.org/officeDocument/2006/relationships/slide" Target="slide23.xml"/><Relationship Id="rId9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7;&#1042;&#1059;&#1050;&#1048;\v_mire_mnogo_skazok.mp3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978817"/>
            <a:ext cx="4740400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charset="0"/>
                <a:cs typeface="Arial" charset="0"/>
              </a:rPr>
              <a:t>Ханс</a:t>
            </a: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charset="0"/>
                <a:cs typeface="Arial" charset="0"/>
              </a:rPr>
              <a:t>  </a:t>
            </a:r>
          </a:p>
          <a:p>
            <a:pPr>
              <a:defRPr/>
            </a:pPr>
            <a:r>
              <a:rPr lang="ru-RU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charset="0"/>
                <a:cs typeface="Arial" charset="0"/>
              </a:rPr>
              <a:t>Кристиан</a:t>
            </a: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charset="0"/>
                <a:cs typeface="Arial" charset="0"/>
              </a:rPr>
              <a:t>Андерсен</a:t>
            </a:r>
          </a:p>
          <a:p>
            <a:pPr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charset="0"/>
                <a:cs typeface="Arial" charset="0"/>
              </a:rPr>
              <a:t>1805 – 1875 </a:t>
            </a: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918105"/>
            <a:ext cx="3370769" cy="37444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rot="5400000">
            <a:off x="321469" y="3429794"/>
            <a:ext cx="5715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036888" y="3429000"/>
            <a:ext cx="5716588" cy="15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08013" y="2359025"/>
            <a:ext cx="7851775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08013" y="4502150"/>
            <a:ext cx="7851775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Скругленный прямоугольник 17">
            <a:hlinkClick r:id="rId2" action="ppaction://hlinksldjump"/>
          </p:cNvPr>
          <p:cNvSpPr/>
          <p:nvPr/>
        </p:nvSpPr>
        <p:spPr>
          <a:xfrm>
            <a:off x="469779" y="499425"/>
            <a:ext cx="2526804" cy="176964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rgbClr val="FFFFFF"/>
                </a:solidFill>
              </a:rPr>
              <a:t>Конструктор</a:t>
            </a:r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3270498" y="499424"/>
            <a:ext cx="2526804" cy="17696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Чёрный ящик</a:t>
            </a:r>
          </a:p>
        </p:txBody>
      </p:sp>
      <p:sp>
        <p:nvSpPr>
          <p:cNvPr id="31" name="Скругленный прямоугольник 30">
            <a:hlinkClick r:id="rId4" action="ppaction://hlinksldjump"/>
          </p:cNvPr>
          <p:cNvSpPr/>
          <p:nvPr/>
        </p:nvSpPr>
        <p:spPr>
          <a:xfrm>
            <a:off x="6087500" y="527102"/>
            <a:ext cx="2526804" cy="176964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Сказочный театр</a:t>
            </a:r>
          </a:p>
        </p:txBody>
      </p:sp>
      <p:sp>
        <p:nvSpPr>
          <p:cNvPr id="32" name="Скругленный прямоугольник 31">
            <a:hlinkClick r:id="rId5" action="ppaction://hlinksldjump"/>
          </p:cNvPr>
          <p:cNvSpPr/>
          <p:nvPr/>
        </p:nvSpPr>
        <p:spPr>
          <a:xfrm>
            <a:off x="469779" y="2544972"/>
            <a:ext cx="2526804" cy="176964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Кроссворд</a:t>
            </a:r>
          </a:p>
        </p:txBody>
      </p:sp>
      <p:sp>
        <p:nvSpPr>
          <p:cNvPr id="33" name="Скругленный прямоугольник 32">
            <a:hlinkClick r:id="rId6" action="ppaction://hlinksldjump"/>
          </p:cNvPr>
          <p:cNvSpPr/>
          <p:nvPr/>
        </p:nvSpPr>
        <p:spPr>
          <a:xfrm>
            <a:off x="6087500" y="4581128"/>
            <a:ext cx="2526804" cy="176964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Кто сказал?</a:t>
            </a:r>
          </a:p>
        </p:txBody>
      </p:sp>
      <p:sp>
        <p:nvSpPr>
          <p:cNvPr id="35" name="Скругленный прямоугольник 34">
            <a:hlinkClick r:id="rId7" action="ppaction://hlinksldjump"/>
          </p:cNvPr>
          <p:cNvSpPr/>
          <p:nvPr/>
        </p:nvSpPr>
        <p:spPr>
          <a:xfrm>
            <a:off x="3270498" y="2570767"/>
            <a:ext cx="2526804" cy="176964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Игра со зрителями</a:t>
            </a:r>
          </a:p>
        </p:txBody>
      </p:sp>
      <p:sp>
        <p:nvSpPr>
          <p:cNvPr id="36" name="Скругленный прямоугольник 35">
            <a:hlinkClick r:id="rId8" action="ppaction://hlinksldjump"/>
          </p:cNvPr>
          <p:cNvSpPr/>
          <p:nvPr/>
        </p:nvSpPr>
        <p:spPr>
          <a:xfrm>
            <a:off x="6087500" y="2570767"/>
            <a:ext cx="2526804" cy="176964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Бюро находок</a:t>
            </a:r>
          </a:p>
        </p:txBody>
      </p:sp>
      <p:sp>
        <p:nvSpPr>
          <p:cNvPr id="37" name="Скругленный прямоугольник 36">
            <a:hlinkClick r:id="rId9" action="ppaction://hlinksldjump"/>
          </p:cNvPr>
          <p:cNvSpPr/>
          <p:nvPr/>
        </p:nvSpPr>
        <p:spPr>
          <a:xfrm>
            <a:off x="469779" y="4603157"/>
            <a:ext cx="2526804" cy="176964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dirty="0" smtClean="0">
                <a:solidFill>
                  <a:srgbClr val="FFFFFF"/>
                </a:solidFill>
              </a:rPr>
              <a:t>Кто лишний?</a:t>
            </a:r>
          </a:p>
        </p:txBody>
      </p:sp>
      <p:sp>
        <p:nvSpPr>
          <p:cNvPr id="38" name="Скругленный прямоугольник 37">
            <a:hlinkClick r:id="rId10" action="ppaction://hlinksldjump"/>
          </p:cNvPr>
          <p:cNvSpPr/>
          <p:nvPr/>
        </p:nvSpPr>
        <p:spPr>
          <a:xfrm>
            <a:off x="3270498" y="4625008"/>
            <a:ext cx="2526804" cy="17696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Узнай героя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921" y="1093384"/>
            <a:ext cx="263835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ТУКОНЁ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926" y="2143741"/>
            <a:ext cx="375179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АССЕЦНИРП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528" y="3157830"/>
            <a:ext cx="415543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БОЙРАЗНИЦА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8746" y="4156207"/>
            <a:ext cx="31599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n w="1905"/>
                <a:solidFill>
                  <a:srgbClr val="921E8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СВИНОПАС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662" y="4094652"/>
            <a:ext cx="372204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САПОНИВС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2823" y="3177720"/>
            <a:ext cx="379283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n w="1905"/>
                <a:solidFill>
                  <a:srgbClr val="921E8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РАЗБОЙНИЦА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3398" y="2168487"/>
            <a:ext cx="342587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n w="1905"/>
                <a:solidFill>
                  <a:srgbClr val="921E8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ПРИНЦЕССА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3398" y="1183839"/>
            <a:ext cx="22333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n w="1905"/>
                <a:solidFill>
                  <a:srgbClr val="921E8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УТЁНОК</a:t>
            </a:r>
          </a:p>
        </p:txBody>
      </p:sp>
      <p:sp>
        <p:nvSpPr>
          <p:cNvPr id="17" name="Улыбающееся лицо 16">
            <a:hlinkClick r:id="rId2" action="ppaction://hlinksldjump"/>
          </p:cNvPr>
          <p:cNvSpPr/>
          <p:nvPr/>
        </p:nvSpPr>
        <p:spPr>
          <a:xfrm>
            <a:off x="7272338" y="5384800"/>
            <a:ext cx="571500" cy="57150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</a:t>
            </a: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Узнайте героя сказки</a:t>
            </a:r>
            <a:endParaRPr lang="ru-RU" dirty="0" smtClean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619625" cy="464661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ворот стояла она. Боже мой, на кого она была похожа! Вода ручьями стекала с её волос и с платья прямо на туфельки. Бедняжка была такая мокрая, как будто её вытащили из реки.</a:t>
            </a:r>
          </a:p>
        </p:txBody>
      </p:sp>
      <p:pic>
        <p:nvPicPr>
          <p:cNvPr id="58375" name="Picture 7" descr="Гороши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95963" y="1557338"/>
            <a:ext cx="2830512" cy="4248150"/>
          </a:xfrm>
          <a:noFill/>
        </p:spPr>
      </p:pic>
      <p:pic>
        <p:nvPicPr>
          <p:cNvPr id="21509" name="Picture 8" descr="Y11GGLCAPHEDUCCA7XRTNBCAQTHO6YCA9V8UR1CASLGA60CAJX5AM2CANOLBERCAAL1POKCAVI5CO5CA14DJL6CA06I4Y4CAABVO9ACAOFFIKHCAYKJ0B1CART477XCA9PKQ1ACAVJ8IJPCARLI5M4CAVSF13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1625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</a:t>
            </a: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Узнайте героя сказки</a:t>
            </a:r>
            <a:endParaRPr lang="ru-RU" dirty="0" smtClean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338763" cy="492442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была женщина, закутанная в тончайший белый тюль, сотканный, казалось из миллионов снежных звёздочек. Она была так прекрасна и нежна, но изо льда, из ослепительно сверкающего льда, но всё же живая! Глаза её сияли, как две ясных звезды, но не было в них ни теплоты, ни покоя.</a:t>
            </a:r>
          </a:p>
        </p:txBody>
      </p:sp>
      <p:pic>
        <p:nvPicPr>
          <p:cNvPr id="64521" name="Picture 9" descr="Снежная королев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867400" y="1844675"/>
            <a:ext cx="2838450" cy="3960813"/>
          </a:xfrm>
          <a:noFill/>
        </p:spPr>
      </p:pic>
      <p:pic>
        <p:nvPicPr>
          <p:cNvPr id="22533" name="Picture 10" descr="Y11GGLCAPHEDUCCA7XRTNBCAQTHO6YCA9V8UR1CASLGA60CAJX5AM2CANOLBERCAAL1POKCAVI5CO5CA14DJL6CA06I4Y4CAABVO9ACAOFFIKHCAYKJ0B1CART477XCA9PKQ1ACAVJ8IJPCARLI5M4CAVSF13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33375"/>
            <a:ext cx="1625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</a:t>
            </a: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Узнайте героя сказки</a:t>
            </a:r>
            <a:endParaRPr lang="ru-RU" dirty="0" smtClean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557338"/>
            <a:ext cx="5724525" cy="446405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было шестеро, все прехорошенькие, но милее всех самая младшая, с кожей чистой и нежной, как лепесток розы, с глазами синими и глубокими, как море. Только у неё, как впрочем, и у остальных ног не было…</a:t>
            </a:r>
          </a:p>
        </p:txBody>
      </p:sp>
      <p:pic>
        <p:nvPicPr>
          <p:cNvPr id="66569" name="Picture 9" descr="Русалоч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11863" y="1628775"/>
            <a:ext cx="2681287" cy="4143375"/>
          </a:xfrm>
          <a:noFill/>
        </p:spPr>
      </p:pic>
      <p:pic>
        <p:nvPicPr>
          <p:cNvPr id="23557" name="Picture 10" descr="Y11GGLCAPHEDUCCA7XRTNBCAQTHO6YCA9V8UR1CASLGA60CAJX5AM2CANOLBERCAAL1POKCAVI5CO5CA14DJL6CA06I4Y4CAABVO9ACAOFFIKHCAYKJ0B1CART477XCA9PKQ1ACAVJ8IJPCARLI5M4CAVSF13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88913"/>
            <a:ext cx="1625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</a:t>
            </a: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Узнайте героя сказки</a:t>
            </a:r>
            <a:endParaRPr lang="ru-RU" dirty="0" smtClean="0"/>
          </a:p>
        </p:txBody>
      </p:sp>
      <p:pic>
        <p:nvPicPr>
          <p:cNvPr id="24579" name="Picture 10" descr="Y11GGLCAPHEDUCCA7XRTNBCAQTHO6YCA9V8UR1CASLGA60CAJX5AM2CANOLBERCAAL1POKCAVI5CO5CA14DJL6CA06I4Y4CAABVO9ACAOFFIKHCAYKJ0B1CART477XCA9PKQ1ACAVJ8IJPCARLI5M4CAVSF13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88913"/>
            <a:ext cx="1625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лыбающееся лицо 5">
            <a:hlinkClick r:id="rId3" action="ppaction://hlinksldjump"/>
          </p:cNvPr>
          <p:cNvSpPr/>
          <p:nvPr/>
        </p:nvSpPr>
        <p:spPr>
          <a:xfrm>
            <a:off x="7215188" y="5929313"/>
            <a:ext cx="571500" cy="57150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1557338"/>
            <a:ext cx="4859338" cy="4584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Славные у тебя детки! - сказала старая утка с красным лоскутом на лапе. - Все славные, вот только один... Этот не удался! Хорошо бы его переделать!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- Он некрасив, но у него доброе сердце. А плавает он не хуже, смею даже сказать - лучше других. Я думаю, со временем он выровняется и станет поменьше.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2575" y="1844675"/>
            <a:ext cx="31035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     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60400" y="1603375"/>
            <a:ext cx="4330700" cy="46466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Скорлупка грецкого ореха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Зонтик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Крапива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Бумажный кораблик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горшочек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629275" y="1603375"/>
            <a:ext cx="3241675" cy="45307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Стойкий оловянный солдатик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Снежная королева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Свинопас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Дикие лебеди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Оле-Лукойе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25605" name="Picture 5" descr="Y11GGLCAPHEDUCCA7XRTNBCAQTHO6YCA9V8UR1CASLGA60CAJX5AM2CANOLBERCAAL1POKCAVI5CO5CA14DJL6CA06I4Y4CAABVO9ACAOFFIKHCAYKJ0B1CART477XCA9PKQ1ACAVJ8IJPCARLI5M4CAVSF13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33375"/>
            <a:ext cx="18002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6113" y="142852"/>
            <a:ext cx="6978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Угадайте предмет</a:t>
            </a:r>
          </a:p>
        </p:txBody>
      </p:sp>
      <p:sp>
        <p:nvSpPr>
          <p:cNvPr id="7" name="Улыбающееся лицо 6">
            <a:hlinkClick r:id="rId3" action="ppaction://hlinksldjump"/>
          </p:cNvPr>
          <p:cNvSpPr/>
          <p:nvPr/>
        </p:nvSpPr>
        <p:spPr>
          <a:xfrm>
            <a:off x="4419600" y="5848350"/>
            <a:ext cx="571500" cy="57150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983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17913" y="673100"/>
            <a:ext cx="2566987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6900" y="3321050"/>
            <a:ext cx="273685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673100"/>
            <a:ext cx="28082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25" y="666750"/>
            <a:ext cx="22923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1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4663" y="3716338"/>
            <a:ext cx="3933825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лыбающееся лицо 5">
            <a:hlinkClick r:id="rId2" action="ppaction://hlinksldjump"/>
          </p:cNvPr>
          <p:cNvSpPr/>
          <p:nvPr/>
        </p:nvSpPr>
        <p:spPr>
          <a:xfrm>
            <a:off x="7596188" y="5805488"/>
            <a:ext cx="571500" cy="57150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9" descr="maug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3495675"/>
            <a:ext cx="23050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pooh1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60775" y="636588"/>
            <a:ext cx="2386013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uglyd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788" y="563563"/>
            <a:ext cx="21463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21111254_1206303314_Little_Mermaid_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7450" y="3321050"/>
            <a:ext cx="331311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20" descr="Origina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188" y="636588"/>
            <a:ext cx="25209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60350"/>
            <a:ext cx="4413250" cy="70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</a:p>
        </p:txBody>
      </p:sp>
      <p:sp>
        <p:nvSpPr>
          <p:cNvPr id="28675" name="Rectangle 38"/>
          <p:cNvSpPr>
            <a:spLocks noChangeArrowheads="1"/>
          </p:cNvSpPr>
          <p:nvPr/>
        </p:nvSpPr>
        <p:spPr bwMode="auto">
          <a:xfrm>
            <a:off x="3460750" y="121761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6" name="Rectangle 43"/>
          <p:cNvSpPr>
            <a:spLocks noChangeArrowheads="1"/>
          </p:cNvSpPr>
          <p:nvPr/>
        </p:nvSpPr>
        <p:spPr bwMode="auto">
          <a:xfrm>
            <a:off x="1300163" y="164941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7" name="Rectangle 44"/>
          <p:cNvSpPr>
            <a:spLocks noChangeArrowheads="1"/>
          </p:cNvSpPr>
          <p:nvPr/>
        </p:nvSpPr>
        <p:spPr bwMode="auto">
          <a:xfrm>
            <a:off x="2163763" y="164941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8" name="Rectangle 45"/>
          <p:cNvSpPr>
            <a:spLocks noChangeArrowheads="1"/>
          </p:cNvSpPr>
          <p:nvPr/>
        </p:nvSpPr>
        <p:spPr bwMode="auto">
          <a:xfrm>
            <a:off x="1731963" y="164941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9" name="Rectangle 46"/>
          <p:cNvSpPr>
            <a:spLocks noChangeArrowheads="1"/>
          </p:cNvSpPr>
          <p:nvPr/>
        </p:nvSpPr>
        <p:spPr bwMode="auto">
          <a:xfrm>
            <a:off x="4324350" y="597058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80" name="Rectangle 47"/>
          <p:cNvSpPr>
            <a:spLocks noChangeArrowheads="1"/>
          </p:cNvSpPr>
          <p:nvPr/>
        </p:nvSpPr>
        <p:spPr bwMode="auto">
          <a:xfrm>
            <a:off x="868363" y="164941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81" name="Rectangle 48"/>
          <p:cNvSpPr>
            <a:spLocks noChangeArrowheads="1"/>
          </p:cNvSpPr>
          <p:nvPr/>
        </p:nvSpPr>
        <p:spPr bwMode="auto">
          <a:xfrm>
            <a:off x="434975" y="164941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82" name="Rectangle 49"/>
          <p:cNvSpPr>
            <a:spLocks noChangeArrowheads="1"/>
          </p:cNvSpPr>
          <p:nvPr/>
        </p:nvSpPr>
        <p:spPr bwMode="auto">
          <a:xfrm>
            <a:off x="3460750" y="164941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83" name="Rectangle 50"/>
          <p:cNvSpPr>
            <a:spLocks noChangeArrowheads="1"/>
          </p:cNvSpPr>
          <p:nvPr/>
        </p:nvSpPr>
        <p:spPr bwMode="auto">
          <a:xfrm>
            <a:off x="3027363" y="164941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84" name="Rectangle 51"/>
          <p:cNvSpPr>
            <a:spLocks noChangeArrowheads="1"/>
          </p:cNvSpPr>
          <p:nvPr/>
        </p:nvSpPr>
        <p:spPr bwMode="auto">
          <a:xfrm>
            <a:off x="2595563" y="164941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85" name="Rectangle 52"/>
          <p:cNvSpPr>
            <a:spLocks noChangeArrowheads="1"/>
          </p:cNvSpPr>
          <p:nvPr/>
        </p:nvSpPr>
        <p:spPr bwMode="auto">
          <a:xfrm>
            <a:off x="3460750" y="208121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86" name="Rectangle 53"/>
          <p:cNvSpPr>
            <a:spLocks noChangeArrowheads="1"/>
          </p:cNvSpPr>
          <p:nvPr/>
        </p:nvSpPr>
        <p:spPr bwMode="auto">
          <a:xfrm>
            <a:off x="3460750" y="251301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87" name="Rectangle 54"/>
          <p:cNvSpPr>
            <a:spLocks noChangeArrowheads="1"/>
          </p:cNvSpPr>
          <p:nvPr/>
        </p:nvSpPr>
        <p:spPr bwMode="auto">
          <a:xfrm>
            <a:off x="4756150" y="381000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88" name="Rectangle 55"/>
          <p:cNvSpPr>
            <a:spLocks noChangeArrowheads="1"/>
          </p:cNvSpPr>
          <p:nvPr/>
        </p:nvSpPr>
        <p:spPr bwMode="auto">
          <a:xfrm>
            <a:off x="3460750" y="424180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89" name="Rectangle 56"/>
          <p:cNvSpPr>
            <a:spLocks noChangeArrowheads="1"/>
          </p:cNvSpPr>
          <p:nvPr/>
        </p:nvSpPr>
        <p:spPr bwMode="auto">
          <a:xfrm>
            <a:off x="1300163" y="164941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90" name="Rectangle 57"/>
          <p:cNvSpPr>
            <a:spLocks noChangeArrowheads="1"/>
          </p:cNvSpPr>
          <p:nvPr/>
        </p:nvSpPr>
        <p:spPr bwMode="auto">
          <a:xfrm>
            <a:off x="3892550" y="381000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91" name="Rectangle 58"/>
          <p:cNvSpPr>
            <a:spLocks noChangeArrowheads="1"/>
          </p:cNvSpPr>
          <p:nvPr/>
        </p:nvSpPr>
        <p:spPr bwMode="auto">
          <a:xfrm>
            <a:off x="2595563" y="381000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92" name="Rectangle 59"/>
          <p:cNvSpPr>
            <a:spLocks noChangeArrowheads="1"/>
          </p:cNvSpPr>
          <p:nvPr/>
        </p:nvSpPr>
        <p:spPr bwMode="auto">
          <a:xfrm>
            <a:off x="3027363" y="381000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93" name="Rectangle 60"/>
          <p:cNvSpPr>
            <a:spLocks noChangeArrowheads="1"/>
          </p:cNvSpPr>
          <p:nvPr/>
        </p:nvSpPr>
        <p:spPr bwMode="auto">
          <a:xfrm>
            <a:off x="3460750" y="381000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94" name="Rectangle 61"/>
          <p:cNvSpPr>
            <a:spLocks noChangeArrowheads="1"/>
          </p:cNvSpPr>
          <p:nvPr/>
        </p:nvSpPr>
        <p:spPr bwMode="auto">
          <a:xfrm>
            <a:off x="3460750" y="337820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95" name="Rectangle 62"/>
          <p:cNvSpPr>
            <a:spLocks noChangeArrowheads="1"/>
          </p:cNvSpPr>
          <p:nvPr/>
        </p:nvSpPr>
        <p:spPr bwMode="auto">
          <a:xfrm>
            <a:off x="3460750" y="294640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96" name="Rectangle 63"/>
          <p:cNvSpPr>
            <a:spLocks noChangeArrowheads="1"/>
          </p:cNvSpPr>
          <p:nvPr/>
        </p:nvSpPr>
        <p:spPr bwMode="auto">
          <a:xfrm>
            <a:off x="868363" y="251301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97" name="Rectangle 64"/>
          <p:cNvSpPr>
            <a:spLocks noChangeArrowheads="1"/>
          </p:cNvSpPr>
          <p:nvPr/>
        </p:nvSpPr>
        <p:spPr bwMode="auto">
          <a:xfrm>
            <a:off x="868363" y="208121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98" name="Rectangle 66"/>
          <p:cNvSpPr>
            <a:spLocks noChangeArrowheads="1"/>
          </p:cNvSpPr>
          <p:nvPr/>
        </p:nvSpPr>
        <p:spPr bwMode="auto">
          <a:xfrm>
            <a:off x="4324350" y="553878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99" name="Rectangle 67"/>
          <p:cNvSpPr>
            <a:spLocks noChangeArrowheads="1"/>
          </p:cNvSpPr>
          <p:nvPr/>
        </p:nvSpPr>
        <p:spPr bwMode="auto">
          <a:xfrm>
            <a:off x="4324350" y="510540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700" name="Rectangle 68"/>
          <p:cNvSpPr>
            <a:spLocks noChangeArrowheads="1"/>
          </p:cNvSpPr>
          <p:nvPr/>
        </p:nvSpPr>
        <p:spPr bwMode="auto">
          <a:xfrm>
            <a:off x="4324350" y="467360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701" name="Rectangle 69"/>
          <p:cNvSpPr>
            <a:spLocks noChangeArrowheads="1"/>
          </p:cNvSpPr>
          <p:nvPr/>
        </p:nvSpPr>
        <p:spPr bwMode="auto">
          <a:xfrm>
            <a:off x="4324350" y="424180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702" name="Rectangle 70"/>
          <p:cNvSpPr>
            <a:spLocks noChangeArrowheads="1"/>
          </p:cNvSpPr>
          <p:nvPr/>
        </p:nvSpPr>
        <p:spPr bwMode="auto">
          <a:xfrm>
            <a:off x="4324350" y="381000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703" name="Rectangle 71"/>
          <p:cNvSpPr>
            <a:spLocks noChangeArrowheads="1"/>
          </p:cNvSpPr>
          <p:nvPr/>
        </p:nvSpPr>
        <p:spPr bwMode="auto">
          <a:xfrm>
            <a:off x="868363" y="294640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704" name="Rectangle 72"/>
          <p:cNvSpPr>
            <a:spLocks noChangeArrowheads="1"/>
          </p:cNvSpPr>
          <p:nvPr/>
        </p:nvSpPr>
        <p:spPr bwMode="auto">
          <a:xfrm>
            <a:off x="868363" y="337820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705" name="Rectangle 73"/>
          <p:cNvSpPr>
            <a:spLocks noChangeArrowheads="1"/>
          </p:cNvSpPr>
          <p:nvPr/>
        </p:nvSpPr>
        <p:spPr bwMode="auto">
          <a:xfrm>
            <a:off x="868363" y="381000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706" name="Rectangle 74"/>
          <p:cNvSpPr>
            <a:spLocks noChangeArrowheads="1"/>
          </p:cNvSpPr>
          <p:nvPr/>
        </p:nvSpPr>
        <p:spPr bwMode="auto">
          <a:xfrm>
            <a:off x="2595563" y="121761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707" name="Rectangle 75"/>
          <p:cNvSpPr>
            <a:spLocks noChangeArrowheads="1"/>
          </p:cNvSpPr>
          <p:nvPr/>
        </p:nvSpPr>
        <p:spPr bwMode="auto">
          <a:xfrm>
            <a:off x="2595563" y="78581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708" name="Rectangle 76"/>
          <p:cNvSpPr>
            <a:spLocks noChangeArrowheads="1"/>
          </p:cNvSpPr>
          <p:nvPr/>
        </p:nvSpPr>
        <p:spPr bwMode="auto">
          <a:xfrm>
            <a:off x="2163763" y="380841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709" name="Rectangle 77"/>
          <p:cNvSpPr>
            <a:spLocks noChangeArrowheads="1"/>
          </p:cNvSpPr>
          <p:nvPr/>
        </p:nvSpPr>
        <p:spPr bwMode="auto">
          <a:xfrm>
            <a:off x="2595563" y="208121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710" name="Rectangle 78"/>
          <p:cNvSpPr>
            <a:spLocks noChangeArrowheads="1"/>
          </p:cNvSpPr>
          <p:nvPr/>
        </p:nvSpPr>
        <p:spPr bwMode="auto">
          <a:xfrm>
            <a:off x="2595563" y="251301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711" name="Text Box 79"/>
          <p:cNvSpPr txBox="1">
            <a:spLocks noChangeArrowheads="1"/>
          </p:cNvSpPr>
          <p:nvPr/>
        </p:nvSpPr>
        <p:spPr bwMode="auto">
          <a:xfrm>
            <a:off x="92075" y="15986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1</a:t>
            </a:r>
          </a:p>
        </p:txBody>
      </p:sp>
      <p:sp>
        <p:nvSpPr>
          <p:cNvPr id="28712" name="Text Box 80"/>
          <p:cNvSpPr txBox="1">
            <a:spLocks noChangeArrowheads="1"/>
          </p:cNvSpPr>
          <p:nvPr/>
        </p:nvSpPr>
        <p:spPr bwMode="auto">
          <a:xfrm>
            <a:off x="939800" y="11461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2</a:t>
            </a:r>
          </a:p>
        </p:txBody>
      </p:sp>
      <p:sp>
        <p:nvSpPr>
          <p:cNvPr id="28713" name="Text Box 81"/>
          <p:cNvSpPr txBox="1">
            <a:spLocks noChangeArrowheads="1"/>
          </p:cNvSpPr>
          <p:nvPr/>
        </p:nvSpPr>
        <p:spPr bwMode="auto">
          <a:xfrm>
            <a:off x="2595563" y="2809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3</a:t>
            </a:r>
          </a:p>
        </p:txBody>
      </p:sp>
      <p:sp>
        <p:nvSpPr>
          <p:cNvPr id="28714" name="Text Box 82"/>
          <p:cNvSpPr txBox="1">
            <a:spLocks noChangeArrowheads="1"/>
          </p:cNvSpPr>
          <p:nvPr/>
        </p:nvSpPr>
        <p:spPr bwMode="auto">
          <a:xfrm>
            <a:off x="3460750" y="785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4</a:t>
            </a:r>
          </a:p>
        </p:txBody>
      </p:sp>
      <p:sp>
        <p:nvSpPr>
          <p:cNvPr id="28715" name="Text Box 83"/>
          <p:cNvSpPr txBox="1">
            <a:spLocks noChangeArrowheads="1"/>
          </p:cNvSpPr>
          <p:nvPr/>
        </p:nvSpPr>
        <p:spPr bwMode="auto">
          <a:xfrm>
            <a:off x="1927225" y="37576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5</a:t>
            </a:r>
          </a:p>
        </p:txBody>
      </p:sp>
      <p:sp>
        <p:nvSpPr>
          <p:cNvPr id="28716" name="Text Box 84"/>
          <p:cNvSpPr txBox="1">
            <a:spLocks noChangeArrowheads="1"/>
          </p:cNvSpPr>
          <p:nvPr/>
        </p:nvSpPr>
        <p:spPr bwMode="auto">
          <a:xfrm>
            <a:off x="4395788" y="33051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6</a:t>
            </a:r>
          </a:p>
        </p:txBody>
      </p:sp>
      <p:sp>
        <p:nvSpPr>
          <p:cNvPr id="41046" name="Text Box 86"/>
          <p:cNvSpPr txBox="1">
            <a:spLocks noChangeArrowheads="1"/>
          </p:cNvSpPr>
          <p:nvPr/>
        </p:nvSpPr>
        <p:spPr bwMode="auto">
          <a:xfrm>
            <a:off x="4945063" y="981075"/>
            <a:ext cx="37671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Предмет, который помог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королеве узнать, что девушка,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пришедшая во дворец –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принцесса?</a:t>
            </a:r>
          </a:p>
        </p:txBody>
      </p:sp>
      <p:sp>
        <p:nvSpPr>
          <p:cNvPr id="41047" name="Text Box 87"/>
          <p:cNvSpPr txBox="1">
            <a:spLocks noChangeArrowheads="1"/>
          </p:cNvSpPr>
          <p:nvPr/>
        </p:nvSpPr>
        <p:spPr bwMode="auto">
          <a:xfrm>
            <a:off x="5003800" y="2333625"/>
            <a:ext cx="3529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Что должен был принести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солдат ведьме?</a:t>
            </a:r>
          </a:p>
        </p:txBody>
      </p:sp>
      <p:sp>
        <p:nvSpPr>
          <p:cNvPr id="41048" name="Text Box 88"/>
          <p:cNvSpPr txBox="1">
            <a:spLocks noChangeArrowheads="1"/>
          </p:cNvSpPr>
          <p:nvPr/>
        </p:nvSpPr>
        <p:spPr bwMode="auto">
          <a:xfrm>
            <a:off x="5181600" y="3035300"/>
            <a:ext cx="3351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Кем на самом деле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свинопас?</a:t>
            </a:r>
          </a:p>
        </p:txBody>
      </p:sp>
      <p:sp>
        <p:nvSpPr>
          <p:cNvPr id="41049" name="Text Box 89"/>
          <p:cNvSpPr txBox="1">
            <a:spLocks noChangeArrowheads="1"/>
          </p:cNvSpPr>
          <p:nvPr/>
        </p:nvSpPr>
        <p:spPr bwMode="auto">
          <a:xfrm>
            <a:off x="5346700" y="3779838"/>
            <a:ext cx="3500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Кого спасла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050" name="Text Box 90"/>
          <p:cNvSpPr txBox="1">
            <a:spLocks noChangeArrowheads="1"/>
          </p:cNvSpPr>
          <p:nvPr/>
        </p:nvSpPr>
        <p:spPr bwMode="auto">
          <a:xfrm>
            <a:off x="5394325" y="4248150"/>
            <a:ext cx="36369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Предмет, осколок которого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сделал Кая злым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жестоким?</a:t>
            </a:r>
          </a:p>
        </p:txBody>
      </p:sp>
      <p:sp>
        <p:nvSpPr>
          <p:cNvPr id="41052" name="Rectangle 92"/>
          <p:cNvSpPr>
            <a:spLocks noChangeArrowheads="1"/>
          </p:cNvSpPr>
          <p:nvPr/>
        </p:nvSpPr>
        <p:spPr bwMode="auto">
          <a:xfrm>
            <a:off x="5346700" y="5329238"/>
            <a:ext cx="349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Кем стал гадкий утёнок?</a:t>
            </a:r>
          </a:p>
        </p:txBody>
      </p:sp>
      <p:sp>
        <p:nvSpPr>
          <p:cNvPr id="52" name="Улыбающееся лицо 51">
            <a:hlinkClick r:id="rId2" action="ppaction://hlinksldjump"/>
          </p:cNvPr>
          <p:cNvSpPr/>
          <p:nvPr/>
        </p:nvSpPr>
        <p:spPr>
          <a:xfrm>
            <a:off x="2595563" y="5949950"/>
            <a:ext cx="571500" cy="57150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6" grpId="0"/>
      <p:bldP spid="41047" grpId="0"/>
      <p:bldP spid="41048" grpId="0"/>
      <p:bldP spid="41049" grpId="0"/>
      <p:bldP spid="41050" grpId="0"/>
      <p:bldP spid="41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be_05fp04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7221" y="3020559"/>
            <a:ext cx="1518557" cy="1690007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412875"/>
            <a:ext cx="4038600" cy="4530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2 апреля 1805 года в семье сапожника и прачки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детства писал стихи, трагедии, пел и декламировал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Мечтал стать актёром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Лишь в 18 лет пошёл учиться в гимназию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Закончил университет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85728"/>
            <a:ext cx="650085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Биография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214290"/>
            <a:ext cx="8001055" cy="1928826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Кто сказал?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0" y="2428875"/>
            <a:ext cx="85010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Тебя больше не будут называть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Дюймовочкой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 Это некрасивое имя, а ты такая хорошенькая! Тебя будут звать Майей.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43813" y="3429000"/>
            <a:ext cx="1179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Эльф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5214938"/>
            <a:ext cx="821531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 тебя, милая  крошка! Я так хорошо согрелась.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86625" y="585787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Ласточка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3857625"/>
            <a:ext cx="8429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же это индюшонок? Вон как славно гребёт лапками! И как прямо держится! Нет, это мой собственный сын .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0" y="4786313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Мама- утка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42852"/>
            <a:ext cx="7929618" cy="1857388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Кто сказал?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8" y="2571750"/>
            <a:ext cx="83581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Слушай, дружище! Ты такой чудной, что на тебя смотреть весело. Хочешь дружить с нами 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86500" y="3214688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Дикие утки.</a:t>
            </a:r>
            <a:endParaRPr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" y="3857625"/>
            <a:ext cx="82153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какая славная жена будет моему сынку!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00813" y="4357688"/>
            <a:ext cx="1928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Жаба.</a:t>
            </a:r>
            <a:endParaRPr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5" y="4929188"/>
            <a:ext cx="8143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Оставайся у меня на зиму, только смотри хорошенько убирай мои комнаты и рассказывай мне сказки . Я до них большая охотница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29313" y="6000750"/>
            <a:ext cx="2571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Полевая мышь.</a:t>
            </a:r>
          </a:p>
        </p:txBody>
      </p:sp>
      <p:sp>
        <p:nvSpPr>
          <p:cNvPr id="10" name="Улыбающееся лицо 9">
            <a:hlinkClick r:id="rId2" action="ppaction://hlinksldjump"/>
          </p:cNvPr>
          <p:cNvSpPr/>
          <p:nvPr/>
        </p:nvSpPr>
        <p:spPr>
          <a:xfrm>
            <a:off x="4356100" y="6000750"/>
            <a:ext cx="571500" cy="57150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Улыбающееся лицо 36">
            <a:hlinkClick r:id="rId2" action="ppaction://hlinksldjump"/>
          </p:cNvPr>
          <p:cNvSpPr/>
          <p:nvPr/>
        </p:nvSpPr>
        <p:spPr>
          <a:xfrm>
            <a:off x="7215188" y="5929313"/>
            <a:ext cx="571500" cy="57150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747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4575" y="3338513"/>
            <a:ext cx="3467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4575" y="714375"/>
            <a:ext cx="35798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1341438"/>
            <a:ext cx="40163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0a0b8b6a0ffae694ef6d94270bf548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skazki-02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3813"/>
            <a:ext cx="9144000" cy="690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8388350" y="5445125"/>
            <a:ext cx="571500" cy="57150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Улыбающееся лицо 36">
            <a:hlinkClick r:id="rId3" action="ppaction://hlinksldjump"/>
          </p:cNvPr>
          <p:cNvSpPr/>
          <p:nvPr/>
        </p:nvSpPr>
        <p:spPr>
          <a:xfrm>
            <a:off x="7215188" y="5929313"/>
            <a:ext cx="571500" cy="57150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3568" y="2780928"/>
            <a:ext cx="7847213" cy="1569660"/>
          </a:xfrm>
          <a:prstGeom prst="rect">
            <a:avLst/>
          </a:prstGeom>
          <a:noFill/>
        </p:spPr>
        <p:txBody>
          <a:bodyPr wrap="none">
            <a:prstTxWarp prst="textDeflateTop">
              <a:avLst/>
            </a:prstTxWarp>
            <a:spAutoFit/>
            <a:scene3d>
              <a:camera prst="perspectiveLef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Русалочка</a:t>
            </a:r>
          </a:p>
        </p:txBody>
      </p:sp>
      <p:pic>
        <p:nvPicPr>
          <p:cNvPr id="34820" name="Picture 23" descr="tn_mai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0313" y="696913"/>
            <a:ext cx="1673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v_mire_mnogo_skaz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5929313"/>
            <a:ext cx="522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1" name="Picture 15" descr="ИЭС_ Андерсен Х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0578" y="1600200"/>
            <a:ext cx="3221038" cy="381635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01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419475" y="1600200"/>
            <a:ext cx="5267325" cy="4492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Всемирную известность приобрёл в 1835 году после издания сборника «Сказок, рассказанных для детей»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написал 170 сказок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России известен стал ещё при жизни: «Я рад, что мои произведения читаются в великой России»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" y="188640"/>
            <a:ext cx="914400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Андерсен – великий датский сказочник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Родина Андерсена – Дания</a:t>
            </a:r>
          </a:p>
        </p:txBody>
      </p:sp>
      <p:pic>
        <p:nvPicPr>
          <p:cNvPr id="9223" name="Picture 7" descr="ИЭС_ Дан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350" y="942975"/>
            <a:ext cx="3932238" cy="3563938"/>
          </a:xfrm>
          <a:noFill/>
        </p:spPr>
      </p:pic>
      <p:pic>
        <p:nvPicPr>
          <p:cNvPr id="9224" name="Picture 8" descr="ИЭС_ Дан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24525" y="1412875"/>
            <a:ext cx="2817813" cy="21812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74663" y="260350"/>
            <a:ext cx="3887787" cy="981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Дания</a:t>
            </a:r>
          </a:p>
        </p:txBody>
      </p:sp>
      <p:pic>
        <p:nvPicPr>
          <p:cNvPr id="13320" name="Picture 8" descr="ИЭС_ Дан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268413"/>
            <a:ext cx="4038600" cy="2990850"/>
          </a:xfrm>
          <a:noFill/>
        </p:spPr>
      </p:pic>
      <p:pic>
        <p:nvPicPr>
          <p:cNvPr id="13321" name="Picture 9" descr="ИЭС_ Дан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60888" y="333375"/>
            <a:ext cx="3960812" cy="2860675"/>
          </a:xfrm>
          <a:noFill/>
        </p:spPr>
      </p:pic>
      <p:pic>
        <p:nvPicPr>
          <p:cNvPr id="13322" name="Picture 10" descr="ИЭС_ Дания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724150" y="4038600"/>
            <a:ext cx="3673475" cy="2470150"/>
          </a:xfrm>
          <a:noFill/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11163" y="4437063"/>
            <a:ext cx="1752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Дворец Гамлета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148263" y="3127375"/>
            <a:ext cx="38052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Пруд у парка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Ледреборгского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дворца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516688" y="4445000"/>
            <a:ext cx="21320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сельской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23" grpId="0"/>
      <p:bldP spid="13324" grpId="0"/>
      <p:bldP spid="133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-387350"/>
            <a:ext cx="8229600" cy="14208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Столица Дании - Копенгаген</a:t>
            </a:r>
          </a:p>
        </p:txBody>
      </p:sp>
      <p:pic>
        <p:nvPicPr>
          <p:cNvPr id="18441" name="Picture 9" descr="ИЭС_ Дания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196975"/>
            <a:ext cx="3886200" cy="2363788"/>
          </a:xfrm>
          <a:noFill/>
        </p:spPr>
      </p:pic>
      <p:pic>
        <p:nvPicPr>
          <p:cNvPr id="18442" name="Picture 10" descr="ИЭС_ Копенгаген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99088" y="1268413"/>
            <a:ext cx="3744912" cy="2255837"/>
          </a:xfrm>
          <a:noFill/>
        </p:spPr>
      </p:pic>
      <p:pic>
        <p:nvPicPr>
          <p:cNvPr id="18443" name="Picture 11" descr="ИЭС_ Копенгаген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543550" y="3860800"/>
            <a:ext cx="3600450" cy="2603500"/>
          </a:xfrm>
          <a:noFill/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79400" y="3786188"/>
            <a:ext cx="2889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городской мэрии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715125" y="3786188"/>
            <a:ext cx="20526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Ратскеллер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6443663" y="5938838"/>
            <a:ext cx="2293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города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  <p:bldP spid="18446" grpId="0"/>
      <p:bldP spid="184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20713" y="-90488"/>
            <a:ext cx="8229600" cy="1143001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Оденсе – родной город Андерсена</a:t>
            </a:r>
          </a:p>
        </p:txBody>
      </p:sp>
      <p:pic>
        <p:nvPicPr>
          <p:cNvPr id="106508" name="Picture 12" descr="IMG_3860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68475" y="1600200"/>
            <a:ext cx="1416050" cy="2189163"/>
          </a:xfrm>
          <a:noFill/>
        </p:spPr>
      </p:pic>
      <p:pic>
        <p:nvPicPr>
          <p:cNvPr id="106510" name="Picture 14" descr="IMG_3909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59338" y="4221163"/>
            <a:ext cx="3508375" cy="2338387"/>
          </a:xfrm>
          <a:noFill/>
        </p:spPr>
      </p:pic>
      <p:pic>
        <p:nvPicPr>
          <p:cNvPr id="106509" name="Picture 13" descr="IMG_3911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95288" y="1052513"/>
            <a:ext cx="2590800" cy="3311525"/>
          </a:xfrm>
          <a:noFill/>
        </p:spPr>
      </p:pic>
      <p:pic>
        <p:nvPicPr>
          <p:cNvPr id="106511" name="Picture 15" descr="l_555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755650" y="4221163"/>
            <a:ext cx="3382963" cy="2303462"/>
          </a:xfrm>
          <a:noFill/>
        </p:spPr>
      </p:pic>
      <p:pic>
        <p:nvPicPr>
          <p:cNvPr id="106513" name="Picture 17" descr="IMG_3901m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46813" y="1052513"/>
            <a:ext cx="25987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1687513" y="185738"/>
            <a:ext cx="8229600" cy="8477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память об Андерсене</a:t>
            </a:r>
          </a:p>
        </p:txBody>
      </p:sp>
      <p:pic>
        <p:nvPicPr>
          <p:cNvPr id="23584" name="Picture 32" descr="img_1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7988" y="1033463"/>
            <a:ext cx="2559050" cy="4075112"/>
          </a:xfrm>
          <a:noFill/>
        </p:spPr>
      </p:pic>
      <p:pic>
        <p:nvPicPr>
          <p:cNvPr id="23566" name="Picture 14" descr="Памятник Андерсену Дан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16475" y="1455738"/>
            <a:ext cx="3810000" cy="2540000"/>
          </a:xfrm>
          <a:noFill/>
        </p:spPr>
      </p:pic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167063" y="3567113"/>
            <a:ext cx="3308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Дом, в котором жил Андерсен</a:t>
            </a:r>
          </a:p>
        </p:txBody>
      </p:sp>
      <p:pic>
        <p:nvPicPr>
          <p:cNvPr id="23573" name="Picture 21" descr="k_587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52775" y="4068763"/>
            <a:ext cx="21336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386388" y="6030913"/>
            <a:ext cx="240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Русалочке</a:t>
            </a:r>
          </a:p>
        </p:txBody>
      </p:sp>
      <p:pic>
        <p:nvPicPr>
          <p:cNvPr id="23576" name="Picture 24" descr="Дом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82938" y="1033463"/>
            <a:ext cx="3167062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6442075" y="5475288"/>
            <a:ext cx="2559050" cy="37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 Андерсену</a:t>
            </a: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522288" y="5118100"/>
            <a:ext cx="2328862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 Андерсену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 городской Ратуши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72" grpId="0"/>
      <p:bldP spid="23574" grpId="0"/>
      <p:bldP spid="23581" grpId="0"/>
      <p:bldP spid="235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5338763" cy="47894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апреля – международный день детской книги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Учреждена международная премия Андерсена за создание лучшей книги для детей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Вручается золотая медаль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 профилем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Андерсена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110599" name="Picture 7" descr="p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11863" y="1196975"/>
            <a:ext cx="2571750" cy="4248150"/>
          </a:xfrm>
          <a:noFill/>
        </p:spPr>
      </p:pic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6300788" y="5373688"/>
            <a:ext cx="21971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Могила Андерсена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в Копенгагеге</a:t>
            </a:r>
          </a:p>
        </p:txBody>
      </p:sp>
      <p:pic>
        <p:nvPicPr>
          <p:cNvPr id="110601" name="Picture 9" descr="Медал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4437063"/>
            <a:ext cx="15732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85728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память о великом сказочнике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3420</TotalTime>
  <Words>639</Words>
  <Application>Microsoft Office PowerPoint</Application>
  <PresentationFormat>Экран (4:3)</PresentationFormat>
  <Paragraphs>114</Paragraphs>
  <Slides>25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Verdana</vt:lpstr>
      <vt:lpstr>Wingdings 2</vt:lpstr>
      <vt:lpstr>Calibri</vt:lpstr>
      <vt:lpstr>Times New Roman</vt:lpstr>
      <vt:lpstr>Wingdings</vt:lpstr>
      <vt:lpstr>Аспект</vt:lpstr>
      <vt:lpstr>Слайд 1</vt:lpstr>
      <vt:lpstr>Слайд 2</vt:lpstr>
      <vt:lpstr>Слайд 3</vt:lpstr>
      <vt:lpstr>Родина Андерсена – Дания</vt:lpstr>
      <vt:lpstr>Дания</vt:lpstr>
      <vt:lpstr>Столица Дании - Копенгаген</vt:lpstr>
      <vt:lpstr>Оденсе – родной город Андерсена</vt:lpstr>
      <vt:lpstr>В память об Андерсене</vt:lpstr>
      <vt:lpstr>Слайд 9</vt:lpstr>
      <vt:lpstr>Слайд 10</vt:lpstr>
      <vt:lpstr>Слайд 11</vt:lpstr>
      <vt:lpstr>                   Узнайте героя сказки</vt:lpstr>
      <vt:lpstr>                  Узнайте героя сказки</vt:lpstr>
      <vt:lpstr>                   Узнайте героя сказки</vt:lpstr>
      <vt:lpstr>                   Узнайте героя сказки</vt:lpstr>
      <vt:lpstr>       </vt:lpstr>
      <vt:lpstr>Слайд 17</vt:lpstr>
      <vt:lpstr>Слайд 18</vt:lpstr>
      <vt:lpstr>Кроссворд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0ЛЯ</dc:creator>
  <cp:lastModifiedBy>Дарёна</cp:lastModifiedBy>
  <cp:revision>287</cp:revision>
  <dcterms:created xsi:type="dcterms:W3CDTF">2008-09-14T15:30:01Z</dcterms:created>
  <dcterms:modified xsi:type="dcterms:W3CDTF">2012-01-15T11:10:43Z</dcterms:modified>
</cp:coreProperties>
</file>