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3" r:id="rId1"/>
  </p:sldMasterIdLst>
  <p:sldIdLst>
    <p:sldId id="325" r:id="rId2"/>
    <p:sldId id="256" r:id="rId3"/>
    <p:sldId id="257" r:id="rId4"/>
    <p:sldId id="258" r:id="rId5"/>
    <p:sldId id="259" r:id="rId6"/>
    <p:sldId id="274" r:id="rId7"/>
    <p:sldId id="261" r:id="rId8"/>
    <p:sldId id="275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6A354-A6C4-408B-83D2-0938DE5A7A55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6D12C-E73A-4B0D-A067-B6D8AA2FAF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FE4E5-E345-42C7-954C-BE81AB24187A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45169-B1D5-4E02-A0AB-0A33138266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4334D-14C2-4B4E-8E9D-9D62AAA7078B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DFDE4-9B5A-45F3-983B-996B2451F2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D1296-F1CA-44AC-886C-DAFECA46C879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59AB0-38A0-4E34-87E1-877F2AF3ED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B5282-B55A-45DE-ADB7-2C7196CFF670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8C00E-A7D5-41CE-BA93-2C1FD03138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9A579-DBC9-4B6D-9634-4B380A8EC29C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D8640-87AF-4CA0-911D-E60551D722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D90BC-7387-4260-863B-C9B752A97638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21479-EF64-447D-B139-583F2FCE88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1EF0C-1BA2-4F5D-8DB3-95972A1B095C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2C8FC-3B01-450D-82D8-45CF1510D5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E0FBA-26C2-43B8-AA9F-0477AC263060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15739-54E8-4441-8902-D0ECBF1178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6C23E-D703-4FEE-8ED9-91E4EF0EB20F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B8557-7C5B-4103-B5F1-7805F82E5C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996DB-2BE8-46D6-BD7B-448516B349BE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19F1A-B6A8-40FC-B76A-7290839DD0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19D7AD2-5C97-40CD-9240-376EA42781B6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79FD51E5-945E-46E2-9A95-5A1B82955C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0" r:id="rId4"/>
    <p:sldLayoutId id="2147483964" r:id="rId5"/>
    <p:sldLayoutId id="2147483959" r:id="rId6"/>
    <p:sldLayoutId id="2147483965" r:id="rId7"/>
    <p:sldLayoutId id="2147483966" r:id="rId8"/>
    <p:sldLayoutId id="2147483967" r:id="rId9"/>
    <p:sldLayoutId id="2147483958" r:id="rId10"/>
    <p:sldLayoutId id="214748396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/>
          </p:cNvSpPr>
          <p:nvPr>
            <p:ph type="ctrTitle" idx="4294967295"/>
          </p:nvPr>
        </p:nvSpPr>
        <p:spPr bwMode="auto">
          <a:xfrm>
            <a:off x="1692275" y="2130425"/>
            <a:ext cx="6765925" cy="1470025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cap="none" smtClean="0">
                <a:effectLst/>
                <a:latin typeface="Arial" charset="0"/>
              </a:rPr>
              <a:t>Такие разные праздники.</a:t>
            </a:r>
          </a:p>
        </p:txBody>
      </p:sp>
      <p:sp>
        <p:nvSpPr>
          <p:cNvPr id="103427" name="Rectangle 3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ru-RU" smtClean="0">
                <a:latin typeface="Arial" charset="0"/>
              </a:rPr>
              <a:t>Лаврентьева Т.А.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Содержимое 4" descr="pVuZwI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714625" y="1214438"/>
            <a:ext cx="4286250" cy="5214937"/>
          </a:xfrm>
        </p:spPr>
      </p:pic>
      <p:sp>
        <p:nvSpPr>
          <p:cNvPr id="5" name="TextBox 4"/>
          <p:cNvSpPr txBox="1"/>
          <p:nvPr/>
        </p:nvSpPr>
        <p:spPr>
          <a:xfrm>
            <a:off x="611188" y="404813"/>
            <a:ext cx="8281987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dirty="0">
                <a:solidFill>
                  <a:srgbClr val="C00000"/>
                </a:solidFill>
                <a:latin typeface="+mn-lt"/>
              </a:rPr>
              <a:t>Коллекция значков праздника Севера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0070C0"/>
                </a:solidFill>
              </a:rPr>
              <a:t>День рыбака</a:t>
            </a:r>
            <a:endParaRPr lang="ru-RU" sz="4800" b="1" dirty="0">
              <a:solidFill>
                <a:srgbClr val="0070C0"/>
              </a:solidFill>
            </a:endParaRPr>
          </a:p>
        </p:txBody>
      </p:sp>
      <p:pic>
        <p:nvPicPr>
          <p:cNvPr id="21507" name="Содержимое 3" descr="memory-2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78100" y="2143125"/>
            <a:ext cx="6565900" cy="4525963"/>
          </a:xfrm>
        </p:spPr>
      </p:pic>
      <p:pic>
        <p:nvPicPr>
          <p:cNvPr id="21508" name="Рисунок 4" descr="1283788149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313" y="1285875"/>
            <a:ext cx="2744787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Текст 5"/>
          <p:cNvSpPr>
            <a:spLocks noGrp="1"/>
          </p:cNvSpPr>
          <p:nvPr>
            <p:ph type="body" idx="2"/>
          </p:nvPr>
        </p:nvSpPr>
        <p:spPr>
          <a:xfrm>
            <a:off x="214313" y="609600"/>
            <a:ext cx="3251200" cy="5462588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600" b="1" smtClean="0">
                <a:solidFill>
                  <a:srgbClr val="0070C0"/>
                </a:solidFill>
              </a:rPr>
              <a:t>Памятник рыбакам и кораблям, погибшим при защите советского Заполярья в годы Великой Отечественной войны</a:t>
            </a:r>
          </a:p>
        </p:txBody>
      </p:sp>
      <p:pic>
        <p:nvPicPr>
          <p:cNvPr id="22531" name="Содержимое 6" descr="14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445000" y="609600"/>
            <a:ext cx="3600450" cy="4800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400" dirty="0" smtClean="0">
                <a:solidFill>
                  <a:srgbClr val="C00000"/>
                </a:solidFill>
              </a:rPr>
              <a:t>День </a:t>
            </a:r>
            <a:r>
              <a:rPr lang="ru-RU" sz="5400" dirty="0" err="1" smtClean="0">
                <a:solidFill>
                  <a:srgbClr val="C00000"/>
                </a:solidFill>
              </a:rPr>
              <a:t>рОССИИ</a:t>
            </a:r>
            <a:endParaRPr lang="ru-RU" sz="5400" dirty="0">
              <a:solidFill>
                <a:srgbClr val="C00000"/>
              </a:solidFill>
            </a:endParaRPr>
          </a:p>
        </p:txBody>
      </p:sp>
      <p:pic>
        <p:nvPicPr>
          <p:cNvPr id="23555" name="Содержимое 6" descr="post55255_img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857500" y="1500188"/>
            <a:ext cx="3371850" cy="47783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Текст 4"/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smtClean="0"/>
              <a:t>В 1994 году первый Президент России Борис Ельцин своим Указом придает 12 июня государственное значение — День принятия декларации о государственном суверенитете России.</a:t>
            </a:r>
          </a:p>
        </p:txBody>
      </p:sp>
      <p:pic>
        <p:nvPicPr>
          <p:cNvPr id="24579" name="Содержимое 5" descr="49_or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416425" y="1343025"/>
            <a:ext cx="3657600" cy="3333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7030A0"/>
                </a:solidFill>
              </a:rPr>
              <a:t>      </a:t>
            </a:r>
            <a:r>
              <a:rPr lang="ru-RU" sz="4800" dirty="0" smtClean="0">
                <a:solidFill>
                  <a:srgbClr val="C00000"/>
                </a:solidFill>
              </a:rPr>
              <a:t>Символы России</a:t>
            </a:r>
            <a:endParaRPr lang="ru-RU" sz="4800" dirty="0">
              <a:solidFill>
                <a:srgbClr val="C00000"/>
              </a:solidFill>
            </a:endParaRPr>
          </a:p>
        </p:txBody>
      </p:sp>
      <p:pic>
        <p:nvPicPr>
          <p:cNvPr id="25603" name="Содержимое 4" descr="1241585294_vot-vam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57188" y="2071688"/>
            <a:ext cx="4827587" cy="3470275"/>
          </a:xfrm>
        </p:spPr>
      </p:pic>
      <p:pic>
        <p:nvPicPr>
          <p:cNvPr id="25604" name="Содержимое 5" descr="9785714009808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000750" y="2000250"/>
            <a:ext cx="2871788" cy="3571875"/>
          </a:xfrm>
        </p:spPr>
      </p:pic>
      <p:pic>
        <p:nvPicPr>
          <p:cNvPr id="25605" name="Рисунок 6" descr="09928.pn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429375" y="214313"/>
            <a:ext cx="2536825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Заголовок 6"/>
          <p:cNvSpPr>
            <a:spLocks noGrp="1"/>
          </p:cNvSpPr>
          <p:nvPr>
            <p:ph type="title"/>
          </p:nvPr>
        </p:nvSpPr>
        <p:spPr>
          <a:xfrm>
            <a:off x="357158" y="357166"/>
            <a:ext cx="8610600" cy="88265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b="1" dirty="0" smtClean="0"/>
              <a:t>Виды праздников</a:t>
            </a:r>
          </a:p>
        </p:txBody>
      </p:sp>
      <p:sp>
        <p:nvSpPr>
          <p:cNvPr id="10244" name="Текст 7"/>
          <p:cNvSpPr>
            <a:spLocks noGrp="1"/>
          </p:cNvSpPr>
          <p:nvPr>
            <p:ph type="body" idx="1"/>
          </p:nvPr>
        </p:nvSpPr>
        <p:spPr>
          <a:xfrm>
            <a:off x="214313" y="1143000"/>
            <a:ext cx="4214812" cy="242887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700" dirty="0" smtClean="0">
                <a:solidFill>
                  <a:srgbClr val="C00000"/>
                </a:solidFill>
              </a:rPr>
              <a:t>Народные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/>
              <a:t>отмечаются всеми людьми , независимо от национальной принадлежности и религии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</p:txBody>
      </p:sp>
      <p:sp>
        <p:nvSpPr>
          <p:cNvPr id="10246" name="Текст 9"/>
          <p:cNvSpPr>
            <a:spLocks noGrp="1"/>
          </p:cNvSpPr>
          <p:nvPr>
            <p:ph type="body" sz="half" idx="3"/>
          </p:nvPr>
        </p:nvSpPr>
        <p:spPr>
          <a:xfrm>
            <a:off x="4071938" y="714375"/>
            <a:ext cx="4929187" cy="300037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700" dirty="0" smtClean="0">
                <a:solidFill>
                  <a:srgbClr val="C00000"/>
                </a:solidFill>
              </a:rPr>
              <a:t>Профессиональные</a:t>
            </a:r>
            <a:r>
              <a:rPr lang="ru-RU" sz="3200" dirty="0" smtClean="0">
                <a:solidFill>
                  <a:srgbClr val="7030A0"/>
                </a:solidFill>
              </a:rPr>
              <a:t> </a:t>
            </a:r>
            <a:r>
              <a:rPr lang="ru-RU" sz="3200" dirty="0" smtClean="0"/>
              <a:t> </a:t>
            </a:r>
            <a:r>
              <a:rPr lang="ru-RU" sz="2000" dirty="0" smtClean="0"/>
              <a:t>отмечаются людьми всех профессий</a:t>
            </a:r>
          </a:p>
        </p:txBody>
      </p:sp>
      <p:sp>
        <p:nvSpPr>
          <p:cNvPr id="10245" name="Содержимое 8"/>
          <p:cNvSpPr>
            <a:spLocks noGrp="1"/>
          </p:cNvSpPr>
          <p:nvPr>
            <p:ph sz="quarter" idx="2"/>
          </p:nvPr>
        </p:nvSpPr>
        <p:spPr>
          <a:xfrm>
            <a:off x="457200" y="4071938"/>
            <a:ext cx="4614863" cy="205422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ГОСУДАРСТВЕННЫЕ </a:t>
            </a:r>
            <a:endParaRPr lang="ru-RU" sz="2200" b="1" dirty="0" smtClean="0">
              <a:solidFill>
                <a:srgbClr val="C00000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УСТАНАВЛИВАЮТСЯ УКАЗОМ  ПРЕЗИДЕНТА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РФ</a:t>
            </a:r>
          </a:p>
        </p:txBody>
      </p:sp>
      <p:sp>
        <p:nvSpPr>
          <p:cNvPr id="2054" name="Содержимое 10"/>
          <p:cNvSpPr>
            <a:spLocks noGrp="1"/>
          </p:cNvSpPr>
          <p:nvPr>
            <p:ph sz="quarter" idx="4"/>
          </p:nvPr>
        </p:nvSpPr>
        <p:spPr>
          <a:xfrm>
            <a:off x="4786313" y="3357563"/>
            <a:ext cx="4041775" cy="278606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ru-RU" sz="4400" b="1" dirty="0" smtClean="0"/>
          </a:p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3700" dirty="0" smtClean="0">
                <a:solidFill>
                  <a:srgbClr val="C00000"/>
                </a:solidFill>
                <a:latin typeface="+mj-lt"/>
              </a:rPr>
              <a:t>СЕМЕЙНЫЕ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/>
      <p:bldP spid="10246" grpId="0" build="p"/>
      <p:bldP spid="10245" grpId="0" build="p"/>
      <p:bldP spid="205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5" descr="dm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00338" y="3284538"/>
            <a:ext cx="2643187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333375"/>
            <a:ext cx="4495800" cy="5864225"/>
          </a:xfrm>
        </p:spPr>
        <p:txBody>
          <a:bodyPr rtlCol="0">
            <a:no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</a:rPr>
              <a:t>Государственные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endParaRPr lang="ru-RU" sz="36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r>
              <a:rPr lang="ru-RU" sz="3600" dirty="0" smtClean="0"/>
              <a:t> 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Профессиональные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endParaRPr lang="ru-RU" sz="36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endParaRPr lang="ru-RU" sz="36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  <a:t>Народные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endParaRPr lang="ru-RU" sz="36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endParaRPr lang="ru-RU" sz="3600" dirty="0" smtClean="0"/>
          </a:p>
        </p:txBody>
      </p:sp>
      <p:pic>
        <p:nvPicPr>
          <p:cNvPr id="13316" name="Рисунок 4" descr="677026bc8bc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08400" y="115888"/>
            <a:ext cx="1785938" cy="226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5214938" y="642938"/>
            <a:ext cx="3714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3318" name="TextBox 7"/>
          <p:cNvSpPr txBox="1">
            <a:spLocks noChangeArrowheads="1"/>
          </p:cNvSpPr>
          <p:nvPr/>
        </p:nvSpPr>
        <p:spPr bwMode="auto">
          <a:xfrm>
            <a:off x="5357813" y="642938"/>
            <a:ext cx="33575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3319" name="TextBox 8"/>
          <p:cNvSpPr txBox="1">
            <a:spLocks noChangeArrowheads="1"/>
          </p:cNvSpPr>
          <p:nvPr/>
        </p:nvSpPr>
        <p:spPr bwMode="auto">
          <a:xfrm>
            <a:off x="5286375" y="714375"/>
            <a:ext cx="3643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076825" y="333375"/>
            <a:ext cx="3959225" cy="1106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200" dirty="0">
                <a:solidFill>
                  <a:srgbClr val="FF0000"/>
                </a:solidFill>
                <a:latin typeface="+mn-lt"/>
              </a:rPr>
              <a:t>23 февраля - День защитника Отечества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200" dirty="0">
                <a:solidFill>
                  <a:srgbClr val="FF0000"/>
                </a:solidFill>
                <a:latin typeface="+mn-lt"/>
              </a:rPr>
              <a:t>12 июня - День России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9700" y="2060575"/>
            <a:ext cx="3600450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200" dirty="0">
                <a:solidFill>
                  <a:srgbClr val="C00000"/>
                </a:solidFill>
                <a:latin typeface="+mn-lt"/>
              </a:rPr>
              <a:t>18 марта – День работников торговли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200" dirty="0">
                <a:solidFill>
                  <a:srgbClr val="C00000"/>
                </a:solidFill>
                <a:latin typeface="+mn-lt"/>
              </a:rPr>
              <a:t>7 мая – День радио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19700" y="3429000"/>
            <a:ext cx="3816350" cy="2400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15 мая – Международный день семьи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27 августа – День кино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29 ноября – День Матери</a:t>
            </a:r>
            <a:endParaRPr lang="ru-RU" sz="2200" dirty="0">
              <a:latin typeface="+mn-lt"/>
            </a:endParaRPr>
          </a:p>
          <a:p>
            <a:pPr>
              <a:defRPr/>
            </a:pPr>
            <a:endParaRPr lang="ru-RU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f98319bb5ab0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57438" y="2428875"/>
            <a:ext cx="2286000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0"/>
            <a:ext cx="4787900" cy="5840413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</a:rPr>
              <a:t>Государственные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sz="3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sz="3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Профессиональные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sz="3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3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3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3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Народные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4340" name="Рисунок 4" descr="1maya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11413" y="620713"/>
            <a:ext cx="2249487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Рисунок 6" descr="1272341014_shutterstock_7390429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55875" y="4365625"/>
            <a:ext cx="2090738" cy="163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003800" y="260350"/>
            <a:ext cx="3889375" cy="1785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200" dirty="0">
                <a:solidFill>
                  <a:srgbClr val="FF0000"/>
                </a:solidFill>
                <a:latin typeface="+mn-lt"/>
              </a:rPr>
              <a:t>1 мая – Праздник Весны и труда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200" dirty="0">
                <a:solidFill>
                  <a:srgbClr val="FF0000"/>
                </a:solidFill>
                <a:latin typeface="+mn-lt"/>
              </a:rPr>
              <a:t>22 августа – День Государственного флага России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59338" y="2492375"/>
            <a:ext cx="4176712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200" dirty="0">
                <a:solidFill>
                  <a:srgbClr val="C00000"/>
                </a:solidFill>
                <a:latin typeface="+mn-lt"/>
              </a:rPr>
              <a:t>12 апреля – День Космонавтики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200" dirty="0">
                <a:solidFill>
                  <a:srgbClr val="C00000"/>
                </a:solidFill>
                <a:latin typeface="+mn-lt"/>
              </a:rPr>
              <a:t> 28 мая – День пограничника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16463" y="3933825"/>
            <a:ext cx="4427537" cy="2462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24 мая – День славянской  письменности и культуры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18 мая – Международный день музеев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1 сентября – День Знаний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27 марта – Международный день театра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85750"/>
            <a:ext cx="4038600" cy="5840413"/>
          </a:xfrm>
        </p:spPr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600" dirty="0" smtClean="0">
                <a:solidFill>
                  <a:srgbClr val="FF0000"/>
                </a:solidFill>
              </a:rPr>
              <a:t>Государственные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600" dirty="0" smtClean="0">
                <a:solidFill>
                  <a:srgbClr val="C00000"/>
                </a:solidFill>
              </a:rPr>
              <a:t>Профессиональные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9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Народные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ru-RU" dirty="0" smtClean="0"/>
          </a:p>
        </p:txBody>
      </p:sp>
      <p:pic>
        <p:nvPicPr>
          <p:cNvPr id="15363" name="Рисунок 4" descr="ForNews01Big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088" y="1052513"/>
            <a:ext cx="24669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Рисунок 5" descr="179df9b6d87a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71550" y="3573463"/>
            <a:ext cx="2286000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11638" y="692150"/>
            <a:ext cx="4608512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dirty="0">
                <a:solidFill>
                  <a:srgbClr val="FF0000"/>
                </a:solidFill>
                <a:latin typeface="+mn-lt"/>
              </a:rPr>
              <a:t>9 мая – День Победы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dirty="0">
                <a:solidFill>
                  <a:srgbClr val="FF0000"/>
                </a:solidFill>
                <a:latin typeface="+mn-lt"/>
              </a:rPr>
              <a:t>12 декабря – День Конституции</a:t>
            </a:r>
          </a:p>
        </p:txBody>
      </p:sp>
      <p:sp>
        <p:nvSpPr>
          <p:cNvPr id="15366" name="TextBox 6"/>
          <p:cNvSpPr txBox="1">
            <a:spLocks noChangeArrowheads="1"/>
          </p:cNvSpPr>
          <p:nvPr/>
        </p:nvSpPr>
        <p:spPr bwMode="auto">
          <a:xfrm>
            <a:off x="5003800" y="1700213"/>
            <a:ext cx="36718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211638" y="2205038"/>
            <a:ext cx="4681537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dirty="0">
                <a:solidFill>
                  <a:srgbClr val="C00000"/>
                </a:solidFill>
                <a:latin typeface="+mn-lt"/>
              </a:rPr>
              <a:t>30 апреля – День Пожарной охраны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dirty="0">
                <a:solidFill>
                  <a:srgbClr val="C00000"/>
                </a:solidFill>
                <a:latin typeface="+mn-lt"/>
              </a:rPr>
              <a:t>5 октября – День учителя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11638" y="3573463"/>
            <a:ext cx="4464050" cy="27384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dirty="0">
                <a:solidFill>
                  <a:schemeClr val="accent6">
                    <a:lumMod val="50000"/>
                  </a:schemeClr>
                </a:solidFill>
              </a:rPr>
              <a:t>5 июня - Всемирный день охраны окружающей среды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dirty="0">
                <a:solidFill>
                  <a:schemeClr val="accent6">
                    <a:lumMod val="50000"/>
                  </a:schemeClr>
                </a:solidFill>
              </a:rPr>
              <a:t>1 апреля – День смеха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dirty="0">
                <a:solidFill>
                  <a:schemeClr val="accent6">
                    <a:lumMod val="50000"/>
                  </a:schemeClr>
                </a:solidFill>
              </a:rPr>
              <a:t>1 июня – Международный день защиты детей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dirty="0">
                <a:solidFill>
                  <a:schemeClr val="accent6">
                    <a:lumMod val="50000"/>
                  </a:schemeClr>
                </a:solidFill>
              </a:rPr>
              <a:t>1 октября – Международный день музыки</a:t>
            </a: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5400" dirty="0" smtClean="0">
                <a:solidFill>
                  <a:srgbClr val="FF0000"/>
                </a:solidFill>
              </a:rPr>
              <a:t>народные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825" y="2060575"/>
            <a:ext cx="889317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dirty="0">
                <a:latin typeface="+mn-lt"/>
              </a:rPr>
              <a:t>8 июля- День семьи, любви и верности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0825" y="2924175"/>
            <a:ext cx="8713788" cy="12017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dirty="0">
                <a:latin typeface="+mn-lt"/>
              </a:rPr>
              <a:t>15 марта - Всемирный день защиты потребителя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850" y="4292600"/>
            <a:ext cx="8208963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3600" dirty="0">
                <a:latin typeface="+mn-lt"/>
              </a:rPr>
              <a:t>25 января- День студента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301625" y="457200"/>
            <a:ext cx="8686800" cy="8413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FF0000"/>
                </a:solidFill>
              </a:rPr>
              <a:t>профессиональные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9388" y="1700213"/>
            <a:ext cx="8353425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3600" dirty="0">
                <a:latin typeface="+mn-lt"/>
              </a:rPr>
              <a:t>13 января - День российской печати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0825" y="2708275"/>
            <a:ext cx="8208963" cy="12017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3600" dirty="0">
                <a:latin typeface="+mn-lt"/>
              </a:rPr>
              <a:t>10 февраля - День дипломатического работника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0825" y="4221163"/>
            <a:ext cx="8066088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3600" dirty="0">
                <a:latin typeface="+mn-lt"/>
              </a:rPr>
              <a:t>17 июля – День металлурга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301625" y="457200"/>
            <a:ext cx="8686800" cy="8413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FF0000"/>
                </a:solidFill>
              </a:rPr>
              <a:t>профессиональные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9388" y="1700213"/>
            <a:ext cx="8353425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3600" dirty="0">
                <a:latin typeface="+mn-lt"/>
              </a:rPr>
              <a:t>10 марта - День архивов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388" y="2708275"/>
            <a:ext cx="82089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3600" dirty="0">
                <a:latin typeface="+mn-lt"/>
              </a:rPr>
              <a:t>25 октября – День таможенника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0825" y="3716338"/>
            <a:ext cx="8066088" cy="12017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3600" dirty="0">
                <a:latin typeface="+mn-lt"/>
              </a:rPr>
              <a:t>12 января – День работников прокуратуры РФ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C00000"/>
                </a:solidFill>
              </a:rPr>
              <a:t>Праздник Севера</a:t>
            </a:r>
            <a:endParaRPr lang="ru-RU" sz="4400" dirty="0">
              <a:solidFill>
                <a:srgbClr val="C00000"/>
              </a:solidFill>
            </a:endParaRPr>
          </a:p>
        </p:txBody>
      </p:sp>
      <p:pic>
        <p:nvPicPr>
          <p:cNvPr id="19459" name="Содержимое 10" descr="0_2be7e_150f363c_XL.jpe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4313" y="1571625"/>
            <a:ext cx="4191000" cy="2357438"/>
          </a:xfrm>
        </p:spPr>
      </p:pic>
      <p:pic>
        <p:nvPicPr>
          <p:cNvPr id="19460" name="Содержимое 11" descr="i_057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676775" y="1781175"/>
            <a:ext cx="4286250" cy="43624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Words>282</Words>
  <Application>Microsoft Office PowerPoint</Application>
  <PresentationFormat>Экран (4:3)</PresentationFormat>
  <Paragraphs>80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Franklin Gothic Medium</vt:lpstr>
      <vt:lpstr>Franklin Gothic Book</vt:lpstr>
      <vt:lpstr>Wingdings 2</vt:lpstr>
      <vt:lpstr>Calibri</vt:lpstr>
      <vt:lpstr>Трек</vt:lpstr>
      <vt:lpstr>Такие разные праздники.</vt:lpstr>
      <vt:lpstr>Виды праздников</vt:lpstr>
      <vt:lpstr>Слайд 3</vt:lpstr>
      <vt:lpstr>Слайд 4</vt:lpstr>
      <vt:lpstr>Слайд 5</vt:lpstr>
      <vt:lpstr>народные</vt:lpstr>
      <vt:lpstr>профессиональные</vt:lpstr>
      <vt:lpstr>профессиональные</vt:lpstr>
      <vt:lpstr>Праздник Севера</vt:lpstr>
      <vt:lpstr>Слайд 10</vt:lpstr>
      <vt:lpstr>День рыбака</vt:lpstr>
      <vt:lpstr>Слайд 12</vt:lpstr>
      <vt:lpstr>День рОССИИ</vt:lpstr>
      <vt:lpstr>Слайд 14</vt:lpstr>
      <vt:lpstr>      Символы России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праздников</dc:title>
  <dc:creator>Юлиана</dc:creator>
  <cp:lastModifiedBy>Дарёна</cp:lastModifiedBy>
  <cp:revision>49</cp:revision>
  <dcterms:created xsi:type="dcterms:W3CDTF">2011-04-11T14:41:19Z</dcterms:created>
  <dcterms:modified xsi:type="dcterms:W3CDTF">2012-01-07T18:27:47Z</dcterms:modified>
</cp:coreProperties>
</file>