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</p:sldMasterIdLst>
  <p:notesMasterIdLst>
    <p:notesMasterId r:id="rId20"/>
  </p:notesMasterIdLst>
  <p:sldIdLst>
    <p:sldId id="256" r:id="rId4"/>
    <p:sldId id="257" r:id="rId5"/>
    <p:sldId id="258" r:id="rId6"/>
    <p:sldId id="268" r:id="rId7"/>
    <p:sldId id="269" r:id="rId8"/>
    <p:sldId id="270" r:id="rId9"/>
    <p:sldId id="260" r:id="rId10"/>
    <p:sldId id="261" r:id="rId11"/>
    <p:sldId id="272" r:id="rId12"/>
    <p:sldId id="273" r:id="rId13"/>
    <p:sldId id="262" r:id="rId14"/>
    <p:sldId id="263" r:id="rId15"/>
    <p:sldId id="264" r:id="rId16"/>
    <p:sldId id="265" r:id="rId17"/>
    <p:sldId id="271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CC"/>
    <a:srgbClr val="FFCC00"/>
    <a:srgbClr val="CC6600"/>
    <a:srgbClr val="660066"/>
    <a:srgbClr val="0000CC"/>
    <a:srgbClr val="0000FF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BA8DC22-28FF-4327-8B9B-083312202C7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0F36C-4A58-4C33-8C04-87296A282EFC}" type="slidenum">
              <a:rPr lang="ru-RU"/>
              <a:pPr/>
              <a:t>1</a:t>
            </a:fld>
            <a:endParaRPr lang="ru-RU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8E548F-DCF4-4482-BB61-DB69A45676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94C8-FE8F-4A8A-A7B3-24EA16FEED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A4C76-EE6B-42FB-96F4-874A3B119E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AD99B4E-2C64-41F9-BA25-71CD2FF4B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1F24E01F-8135-4663-A2C9-176A8A2BA0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E9186A-4980-4552-BA39-2882E4BB9155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356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356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357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7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357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58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 build="allAtOnce">
        <p:tmplLst>
          <p:tmpl lvl="1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235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235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E041B-E957-4A0E-A3E6-6C421F1059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3F0B5-9943-4484-8219-AC47AEBAD1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CB888-87A6-463B-A09A-5724103D80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4DED5-3509-42F6-8666-D17A277F93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B5F04-8854-421A-A22A-58C47384E0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379F5-1E33-4FFD-9B04-0D696BFE12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98C45-3D6A-41D3-8C4B-36C485FFB7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3B3C1-CCEC-4194-A0AD-2BD2F78897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9FC6B-77D9-405A-B9A1-A932EEC7C9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57047-8815-444D-A952-8C2C9D92D5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544D6-A60A-412A-8614-18E870DD0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91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891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891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1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3893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A456CF-DB19-4426-BE66-5AA9E0A215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A45C2D-DA84-4484-89C9-0885E160CE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D690A3-E665-4158-B70C-55BAA14B3EC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FB8621-E05D-49DB-98D2-4B350788E79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C0DF45-1FA0-462B-8F9B-AE7800E9F2D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50843-985B-41A4-90E1-E54C207FCE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05A391-BBB2-40B2-9DC3-65A0A7CCD58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5A393F-4688-4202-8943-780552E36CB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6A02E1-C6FF-4669-BC4F-CF188568C0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C38E41-2987-4DF7-B32D-139F61D9750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8E32D9-BBE1-43BE-94D0-F96952E6D4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0ED8DA-3970-4D77-A21D-F8AD7D83D6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FFAF8-923B-42FD-9A8B-E931525DC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6708F-F03F-44DA-86E1-C052041F6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E4526-74E5-488B-88CA-E7B9F5707E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6CFBB-CAAB-462B-9627-0EF84407C4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B4F9F-C19F-4E3A-B678-6632F015F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3BA53-4B15-4F7B-A1DE-318DE5D60F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DE7493-0388-4FE4-A5C3-84494D97FF7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7" r:id="rId12"/>
    <p:sldLayoutId id="2147483688" r:id="rId13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F5E0197-0787-4B00-99B4-5AA0A1F086D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253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4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254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255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55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5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255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256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256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6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256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257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7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257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58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build="allAtOnce">
        <p:tmplLst>
          <p:tmpl lvl="1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22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22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22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22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22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22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22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22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22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22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ru-RU"/>
              <a:t>Холманских О.В., МОУ СОШ №8 г.Кирова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422DF850-C785-4A72-946B-D75C2E8CAC3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79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http://upload.wikimedia.org/wikipedia/commons/thumb/a/ac/Kiprensky_self.jpg/200px-Kiprensky_self.jpg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centre.smr.ru/win/artists/tropinin/portret_tropinin.htm" TargetMode="External"/><Relationship Id="rId4" Type="http://schemas.openxmlformats.org/officeDocument/2006/relationships/image" Target="http://upload.wikimedia.org/wikipedia/commons/thumb/a/ac/Kiprensky_self.jpg/200px-Kiprensky_self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://www.centre.smr.ru/win/artists/tropinin/portret_tropini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Холманских О.В., МОАУ СОШ №8 г.Кирова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3505200" y="457200"/>
            <a:ext cx="2314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подготовка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362200" y="1295400"/>
            <a:ext cx="4810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 сочинению-описанию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3962400" y="2133600"/>
            <a:ext cx="15144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 cap="rnd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 тему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762000" y="2971800"/>
            <a:ext cx="76295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"А.С.Пушкин на портретах художников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1600200" y="3810000"/>
            <a:ext cx="6010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О.Кипренского и В.Тропинина"</a:t>
            </a:r>
          </a:p>
        </p:txBody>
      </p:sp>
      <p:pic>
        <p:nvPicPr>
          <p:cNvPr id="4105" name="Picture 9" descr="портрет кисти Кипренског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4572000"/>
            <a:ext cx="1709738" cy="210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6" name="Picture 10" descr="портрет кисти Тропинин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4572000"/>
            <a:ext cx="1751013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362200" y="5334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3808" name="Picture 16" descr="Автопортрет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152400" y="152400"/>
            <a:ext cx="2111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828800" y="381000"/>
            <a:ext cx="70104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66"/>
                </a:solidFill>
              </a:rPr>
              <a:t>Орест Адамович Кипренский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</a:rPr>
              <a:t>(1776-1857)</a:t>
            </a:r>
            <a:r>
              <a:rPr lang="ru-RU" b="1">
                <a:solidFill>
                  <a:srgbClr val="0000CC"/>
                </a:solidFill>
              </a:rPr>
              <a:t>            </a:t>
            </a:r>
          </a:p>
        </p:txBody>
      </p:sp>
      <p:grpSp>
        <p:nvGrpSpPr>
          <p:cNvPr id="33812" name="Group 3"/>
          <p:cNvGrpSpPr>
            <a:grpSpLocks/>
          </p:cNvGrpSpPr>
          <p:nvPr/>
        </p:nvGrpSpPr>
        <p:grpSpPr bwMode="auto">
          <a:xfrm>
            <a:off x="2514600" y="1447800"/>
            <a:ext cx="6629400" cy="5124450"/>
            <a:chOff x="336" y="480"/>
            <a:chExt cx="4476" cy="3468"/>
          </a:xfrm>
        </p:grpSpPr>
        <p:sp>
          <p:nvSpPr>
            <p:cNvPr id="33813" name="Freeform 4"/>
            <p:cNvSpPr>
              <a:spLocks/>
            </p:cNvSpPr>
            <p:nvPr/>
          </p:nvSpPr>
          <p:spPr bwMode="auto">
            <a:xfrm>
              <a:off x="342" y="486"/>
              <a:ext cx="4464" cy="3456"/>
            </a:xfrm>
            <a:custGeom>
              <a:avLst/>
              <a:gdLst>
                <a:gd name="T0" fmla="*/ 0 w 4464"/>
                <a:gd name="T1" fmla="*/ 3347 h 3456"/>
                <a:gd name="T2" fmla="*/ 0 w 4464"/>
                <a:gd name="T3" fmla="*/ 94 h 3456"/>
                <a:gd name="T4" fmla="*/ 1 w 4464"/>
                <a:gd name="T5" fmla="*/ 79 h 3456"/>
                <a:gd name="T6" fmla="*/ 7 w 4464"/>
                <a:gd name="T7" fmla="*/ 63 h 3456"/>
                <a:gd name="T8" fmla="*/ 15 w 4464"/>
                <a:gd name="T9" fmla="*/ 47 h 3456"/>
                <a:gd name="T10" fmla="*/ 25 w 4464"/>
                <a:gd name="T11" fmla="*/ 32 h 3456"/>
                <a:gd name="T12" fmla="*/ 40 w 4464"/>
                <a:gd name="T13" fmla="*/ 19 h 3456"/>
                <a:gd name="T14" fmla="*/ 56 w 4464"/>
                <a:gd name="T15" fmla="*/ 9 h 3456"/>
                <a:gd name="T16" fmla="*/ 74 w 4464"/>
                <a:gd name="T17" fmla="*/ 3 h 3456"/>
                <a:gd name="T18" fmla="*/ 95 w 4464"/>
                <a:gd name="T19" fmla="*/ 0 h 3456"/>
                <a:gd name="T20" fmla="*/ 4384 w 4464"/>
                <a:gd name="T21" fmla="*/ 0 h 3456"/>
                <a:gd name="T22" fmla="*/ 4399 w 4464"/>
                <a:gd name="T23" fmla="*/ 1 h 3456"/>
                <a:gd name="T24" fmla="*/ 4412 w 4464"/>
                <a:gd name="T25" fmla="*/ 6 h 3456"/>
                <a:gd name="T26" fmla="*/ 4426 w 4464"/>
                <a:gd name="T27" fmla="*/ 14 h 3456"/>
                <a:gd name="T28" fmla="*/ 4439 w 4464"/>
                <a:gd name="T29" fmla="*/ 25 h 3456"/>
                <a:gd name="T30" fmla="*/ 4448 w 4464"/>
                <a:gd name="T31" fmla="*/ 38 h 3456"/>
                <a:gd name="T32" fmla="*/ 4457 w 4464"/>
                <a:gd name="T33" fmla="*/ 50 h 3456"/>
                <a:gd name="T34" fmla="*/ 4462 w 4464"/>
                <a:gd name="T35" fmla="*/ 65 h 3456"/>
                <a:gd name="T36" fmla="*/ 4464 w 4464"/>
                <a:gd name="T37" fmla="*/ 80 h 3456"/>
                <a:gd name="T38" fmla="*/ 4464 w 4464"/>
                <a:gd name="T39" fmla="*/ 3362 h 3456"/>
                <a:gd name="T40" fmla="*/ 4462 w 4464"/>
                <a:gd name="T41" fmla="*/ 3376 h 3456"/>
                <a:gd name="T42" fmla="*/ 4457 w 4464"/>
                <a:gd name="T43" fmla="*/ 3393 h 3456"/>
                <a:gd name="T44" fmla="*/ 4448 w 4464"/>
                <a:gd name="T45" fmla="*/ 3408 h 3456"/>
                <a:gd name="T46" fmla="*/ 4437 w 4464"/>
                <a:gd name="T47" fmla="*/ 3422 h 3456"/>
                <a:gd name="T48" fmla="*/ 4424 w 4464"/>
                <a:gd name="T49" fmla="*/ 3437 h 3456"/>
                <a:gd name="T50" fmla="*/ 4409 w 4464"/>
                <a:gd name="T51" fmla="*/ 3447 h 3456"/>
                <a:gd name="T52" fmla="*/ 4394 w 4464"/>
                <a:gd name="T53" fmla="*/ 3453 h 3456"/>
                <a:gd name="T54" fmla="*/ 4378 w 4464"/>
                <a:gd name="T55" fmla="*/ 3456 h 3456"/>
                <a:gd name="T56" fmla="*/ 109 w 4464"/>
                <a:gd name="T57" fmla="*/ 3456 h 3456"/>
                <a:gd name="T58" fmla="*/ 92 w 4464"/>
                <a:gd name="T59" fmla="*/ 3455 h 3456"/>
                <a:gd name="T60" fmla="*/ 74 w 4464"/>
                <a:gd name="T61" fmla="*/ 3450 h 3456"/>
                <a:gd name="T62" fmla="*/ 56 w 4464"/>
                <a:gd name="T63" fmla="*/ 3440 h 3456"/>
                <a:gd name="T64" fmla="*/ 39 w 4464"/>
                <a:gd name="T65" fmla="*/ 3429 h 3456"/>
                <a:gd name="T66" fmla="*/ 23 w 4464"/>
                <a:gd name="T67" fmla="*/ 3415 h 3456"/>
                <a:gd name="T68" fmla="*/ 11 w 4464"/>
                <a:gd name="T69" fmla="*/ 3395 h 3456"/>
                <a:gd name="T70" fmla="*/ 2 w 4464"/>
                <a:gd name="T71" fmla="*/ 3373 h 3456"/>
                <a:gd name="T72" fmla="*/ 0 w 4464"/>
                <a:gd name="T73" fmla="*/ 3347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64"/>
                <a:gd name="T112" fmla="*/ 0 h 3456"/>
                <a:gd name="T113" fmla="*/ 4464 w 4464"/>
                <a:gd name="T114" fmla="*/ 3456 h 3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64" h="3456">
                  <a:moveTo>
                    <a:pt x="0" y="3347"/>
                  </a:moveTo>
                  <a:lnTo>
                    <a:pt x="0" y="94"/>
                  </a:lnTo>
                  <a:lnTo>
                    <a:pt x="1" y="79"/>
                  </a:lnTo>
                  <a:lnTo>
                    <a:pt x="7" y="63"/>
                  </a:lnTo>
                  <a:lnTo>
                    <a:pt x="15" y="47"/>
                  </a:lnTo>
                  <a:lnTo>
                    <a:pt x="25" y="32"/>
                  </a:lnTo>
                  <a:lnTo>
                    <a:pt x="40" y="19"/>
                  </a:lnTo>
                  <a:lnTo>
                    <a:pt x="56" y="9"/>
                  </a:lnTo>
                  <a:lnTo>
                    <a:pt x="74" y="3"/>
                  </a:lnTo>
                  <a:lnTo>
                    <a:pt x="95" y="0"/>
                  </a:lnTo>
                  <a:lnTo>
                    <a:pt x="4384" y="0"/>
                  </a:lnTo>
                  <a:lnTo>
                    <a:pt x="4399" y="1"/>
                  </a:lnTo>
                  <a:lnTo>
                    <a:pt x="4412" y="6"/>
                  </a:lnTo>
                  <a:lnTo>
                    <a:pt x="4426" y="14"/>
                  </a:lnTo>
                  <a:lnTo>
                    <a:pt x="4439" y="25"/>
                  </a:lnTo>
                  <a:lnTo>
                    <a:pt x="4448" y="38"/>
                  </a:lnTo>
                  <a:lnTo>
                    <a:pt x="4457" y="50"/>
                  </a:lnTo>
                  <a:lnTo>
                    <a:pt x="4462" y="65"/>
                  </a:lnTo>
                  <a:lnTo>
                    <a:pt x="4464" y="80"/>
                  </a:lnTo>
                  <a:lnTo>
                    <a:pt x="4464" y="3362"/>
                  </a:lnTo>
                  <a:lnTo>
                    <a:pt x="4462" y="3376"/>
                  </a:lnTo>
                  <a:lnTo>
                    <a:pt x="4457" y="3393"/>
                  </a:lnTo>
                  <a:lnTo>
                    <a:pt x="4448" y="3408"/>
                  </a:lnTo>
                  <a:lnTo>
                    <a:pt x="4437" y="3422"/>
                  </a:lnTo>
                  <a:lnTo>
                    <a:pt x="4424" y="3437"/>
                  </a:lnTo>
                  <a:lnTo>
                    <a:pt x="4409" y="3447"/>
                  </a:lnTo>
                  <a:lnTo>
                    <a:pt x="4394" y="3453"/>
                  </a:lnTo>
                  <a:lnTo>
                    <a:pt x="4378" y="3456"/>
                  </a:lnTo>
                  <a:lnTo>
                    <a:pt x="109" y="3456"/>
                  </a:lnTo>
                  <a:lnTo>
                    <a:pt x="92" y="3455"/>
                  </a:lnTo>
                  <a:lnTo>
                    <a:pt x="74" y="3450"/>
                  </a:lnTo>
                  <a:lnTo>
                    <a:pt x="56" y="3440"/>
                  </a:lnTo>
                  <a:lnTo>
                    <a:pt x="39" y="3429"/>
                  </a:lnTo>
                  <a:lnTo>
                    <a:pt x="23" y="3415"/>
                  </a:lnTo>
                  <a:lnTo>
                    <a:pt x="11" y="3395"/>
                  </a:lnTo>
                  <a:lnTo>
                    <a:pt x="2" y="3373"/>
                  </a:lnTo>
                  <a:lnTo>
                    <a:pt x="0" y="3347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14" name="Freeform 5"/>
            <p:cNvSpPr>
              <a:spLocks/>
            </p:cNvSpPr>
            <p:nvPr/>
          </p:nvSpPr>
          <p:spPr bwMode="auto">
            <a:xfrm>
              <a:off x="336" y="580"/>
              <a:ext cx="12" cy="3253"/>
            </a:xfrm>
            <a:custGeom>
              <a:avLst/>
              <a:gdLst>
                <a:gd name="T0" fmla="*/ 0 w 12"/>
                <a:gd name="T1" fmla="*/ 0 h 3253"/>
                <a:gd name="T2" fmla="*/ 0 w 12"/>
                <a:gd name="T3" fmla="*/ 0 h 3253"/>
                <a:gd name="T4" fmla="*/ 0 w 12"/>
                <a:gd name="T5" fmla="*/ 3253 h 3253"/>
                <a:gd name="T6" fmla="*/ 12 w 12"/>
                <a:gd name="T7" fmla="*/ 3253 h 3253"/>
                <a:gd name="T8" fmla="*/ 12 w 12"/>
                <a:gd name="T9" fmla="*/ 0 h 3253"/>
                <a:gd name="T10" fmla="*/ 12 w 12"/>
                <a:gd name="T11" fmla="*/ 0 h 3253"/>
                <a:gd name="T12" fmla="*/ 0 w 12"/>
                <a:gd name="T13" fmla="*/ 0 h 3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53"/>
                <a:gd name="T23" fmla="*/ 12 w 12"/>
                <a:gd name="T24" fmla="*/ 3253 h 32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53">
                  <a:moveTo>
                    <a:pt x="0" y="0"/>
                  </a:moveTo>
                  <a:lnTo>
                    <a:pt x="0" y="0"/>
                  </a:lnTo>
                  <a:lnTo>
                    <a:pt x="0" y="3253"/>
                  </a:lnTo>
                  <a:lnTo>
                    <a:pt x="12" y="325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15" name="Freeform 6"/>
            <p:cNvSpPr>
              <a:spLocks/>
            </p:cNvSpPr>
            <p:nvPr/>
          </p:nvSpPr>
          <p:spPr bwMode="auto">
            <a:xfrm>
              <a:off x="336" y="480"/>
              <a:ext cx="101" cy="100"/>
            </a:xfrm>
            <a:custGeom>
              <a:avLst/>
              <a:gdLst>
                <a:gd name="T0" fmla="*/ 101 w 101"/>
                <a:gd name="T1" fmla="*/ 0 h 100"/>
                <a:gd name="T2" fmla="*/ 101 w 101"/>
                <a:gd name="T3" fmla="*/ 0 h 100"/>
                <a:gd name="T4" fmla="*/ 79 w 101"/>
                <a:gd name="T5" fmla="*/ 3 h 100"/>
                <a:gd name="T6" fmla="*/ 59 w 101"/>
                <a:gd name="T7" fmla="*/ 10 h 100"/>
                <a:gd name="T8" fmla="*/ 44 w 101"/>
                <a:gd name="T9" fmla="*/ 20 h 100"/>
                <a:gd name="T10" fmla="*/ 28 w 101"/>
                <a:gd name="T11" fmla="*/ 34 h 100"/>
                <a:gd name="T12" fmla="*/ 16 w 101"/>
                <a:gd name="T13" fmla="*/ 50 h 100"/>
                <a:gd name="T14" fmla="*/ 8 w 101"/>
                <a:gd name="T15" fmla="*/ 67 h 100"/>
                <a:gd name="T16" fmla="*/ 2 w 101"/>
                <a:gd name="T17" fmla="*/ 84 h 100"/>
                <a:gd name="T18" fmla="*/ 0 w 101"/>
                <a:gd name="T19" fmla="*/ 100 h 100"/>
                <a:gd name="T20" fmla="*/ 12 w 101"/>
                <a:gd name="T21" fmla="*/ 100 h 100"/>
                <a:gd name="T22" fmla="*/ 12 w 101"/>
                <a:gd name="T23" fmla="*/ 86 h 100"/>
                <a:gd name="T24" fmla="*/ 18 w 101"/>
                <a:gd name="T25" fmla="*/ 72 h 100"/>
                <a:gd name="T26" fmla="*/ 25 w 101"/>
                <a:gd name="T27" fmla="*/ 55 h 100"/>
                <a:gd name="T28" fmla="*/ 35 w 101"/>
                <a:gd name="T29" fmla="*/ 42 h 100"/>
                <a:gd name="T30" fmla="*/ 48 w 101"/>
                <a:gd name="T31" fmla="*/ 31 h 100"/>
                <a:gd name="T32" fmla="*/ 64 w 101"/>
                <a:gd name="T33" fmla="*/ 20 h 100"/>
                <a:gd name="T34" fmla="*/ 81 w 101"/>
                <a:gd name="T35" fmla="*/ 14 h 100"/>
                <a:gd name="T36" fmla="*/ 101 w 101"/>
                <a:gd name="T37" fmla="*/ 12 h 100"/>
                <a:gd name="T38" fmla="*/ 101 w 101"/>
                <a:gd name="T39" fmla="*/ 12 h 100"/>
                <a:gd name="T40" fmla="*/ 101 w 101"/>
                <a:gd name="T41" fmla="*/ 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00"/>
                <a:gd name="T65" fmla="*/ 101 w 101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00">
                  <a:moveTo>
                    <a:pt x="101" y="0"/>
                  </a:moveTo>
                  <a:lnTo>
                    <a:pt x="101" y="0"/>
                  </a:lnTo>
                  <a:lnTo>
                    <a:pt x="79" y="3"/>
                  </a:lnTo>
                  <a:lnTo>
                    <a:pt x="59" y="10"/>
                  </a:lnTo>
                  <a:lnTo>
                    <a:pt x="44" y="20"/>
                  </a:lnTo>
                  <a:lnTo>
                    <a:pt x="28" y="34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4"/>
                  </a:lnTo>
                  <a:lnTo>
                    <a:pt x="0" y="100"/>
                  </a:lnTo>
                  <a:lnTo>
                    <a:pt x="12" y="100"/>
                  </a:lnTo>
                  <a:lnTo>
                    <a:pt x="12" y="86"/>
                  </a:lnTo>
                  <a:lnTo>
                    <a:pt x="18" y="72"/>
                  </a:lnTo>
                  <a:lnTo>
                    <a:pt x="25" y="55"/>
                  </a:lnTo>
                  <a:lnTo>
                    <a:pt x="35" y="42"/>
                  </a:lnTo>
                  <a:lnTo>
                    <a:pt x="48" y="31"/>
                  </a:lnTo>
                  <a:lnTo>
                    <a:pt x="64" y="20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16" name="Freeform 7"/>
            <p:cNvSpPr>
              <a:spLocks/>
            </p:cNvSpPr>
            <p:nvPr/>
          </p:nvSpPr>
          <p:spPr bwMode="auto">
            <a:xfrm>
              <a:off x="437" y="480"/>
              <a:ext cx="4289" cy="12"/>
            </a:xfrm>
            <a:custGeom>
              <a:avLst/>
              <a:gdLst>
                <a:gd name="T0" fmla="*/ 4289 w 4289"/>
                <a:gd name="T1" fmla="*/ 0 h 12"/>
                <a:gd name="T2" fmla="*/ 4289 w 4289"/>
                <a:gd name="T3" fmla="*/ 0 h 12"/>
                <a:gd name="T4" fmla="*/ 0 w 4289"/>
                <a:gd name="T5" fmla="*/ 0 h 12"/>
                <a:gd name="T6" fmla="*/ 0 w 4289"/>
                <a:gd name="T7" fmla="*/ 12 h 12"/>
                <a:gd name="T8" fmla="*/ 4289 w 4289"/>
                <a:gd name="T9" fmla="*/ 12 h 12"/>
                <a:gd name="T10" fmla="*/ 4289 w 4289"/>
                <a:gd name="T11" fmla="*/ 12 h 12"/>
                <a:gd name="T12" fmla="*/ 4289 w 428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9"/>
                <a:gd name="T22" fmla="*/ 0 h 12"/>
                <a:gd name="T23" fmla="*/ 4289 w 428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9" h="12">
                  <a:moveTo>
                    <a:pt x="4289" y="0"/>
                  </a:moveTo>
                  <a:lnTo>
                    <a:pt x="428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289" y="12"/>
                  </a:lnTo>
                  <a:lnTo>
                    <a:pt x="42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17" name="Freeform 8"/>
            <p:cNvSpPr>
              <a:spLocks/>
            </p:cNvSpPr>
            <p:nvPr/>
          </p:nvSpPr>
          <p:spPr bwMode="auto">
            <a:xfrm>
              <a:off x="4726" y="480"/>
              <a:ext cx="86" cy="86"/>
            </a:xfrm>
            <a:custGeom>
              <a:avLst/>
              <a:gdLst>
                <a:gd name="T0" fmla="*/ 86 w 86"/>
                <a:gd name="T1" fmla="*/ 86 h 86"/>
                <a:gd name="T2" fmla="*/ 86 w 86"/>
                <a:gd name="T3" fmla="*/ 86 h 86"/>
                <a:gd name="T4" fmla="*/ 82 w 86"/>
                <a:gd name="T5" fmla="*/ 69 h 86"/>
                <a:gd name="T6" fmla="*/ 78 w 86"/>
                <a:gd name="T7" fmla="*/ 54 h 86"/>
                <a:gd name="T8" fmla="*/ 68 w 86"/>
                <a:gd name="T9" fmla="*/ 41 h 86"/>
                <a:gd name="T10" fmla="*/ 58 w 86"/>
                <a:gd name="T11" fmla="*/ 27 h 86"/>
                <a:gd name="T12" fmla="*/ 45 w 86"/>
                <a:gd name="T13" fmla="*/ 15 h 86"/>
                <a:gd name="T14" fmla="*/ 29 w 86"/>
                <a:gd name="T15" fmla="*/ 7 h 86"/>
                <a:gd name="T16" fmla="*/ 16 w 86"/>
                <a:gd name="T17" fmla="*/ 2 h 86"/>
                <a:gd name="T18" fmla="*/ 0 w 86"/>
                <a:gd name="T19" fmla="*/ 0 h 86"/>
                <a:gd name="T20" fmla="*/ 0 w 86"/>
                <a:gd name="T21" fmla="*/ 12 h 86"/>
                <a:gd name="T22" fmla="*/ 13 w 86"/>
                <a:gd name="T23" fmla="*/ 12 h 86"/>
                <a:gd name="T24" fmla="*/ 27 w 86"/>
                <a:gd name="T25" fmla="*/ 18 h 86"/>
                <a:gd name="T26" fmla="*/ 40 w 86"/>
                <a:gd name="T27" fmla="*/ 25 h 86"/>
                <a:gd name="T28" fmla="*/ 51 w 86"/>
                <a:gd name="T29" fmla="*/ 34 h 86"/>
                <a:gd name="T30" fmla="*/ 61 w 86"/>
                <a:gd name="T31" fmla="*/ 46 h 86"/>
                <a:gd name="T32" fmla="*/ 68 w 86"/>
                <a:gd name="T33" fmla="*/ 59 h 86"/>
                <a:gd name="T34" fmla="*/ 73 w 86"/>
                <a:gd name="T35" fmla="*/ 72 h 86"/>
                <a:gd name="T36" fmla="*/ 74 w 86"/>
                <a:gd name="T37" fmla="*/ 86 h 86"/>
                <a:gd name="T38" fmla="*/ 74 w 86"/>
                <a:gd name="T39" fmla="*/ 86 h 86"/>
                <a:gd name="T40" fmla="*/ 86 w 86"/>
                <a:gd name="T41" fmla="*/ 8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6"/>
                <a:gd name="T65" fmla="*/ 86 w 86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82" y="69"/>
                  </a:lnTo>
                  <a:lnTo>
                    <a:pt x="78" y="54"/>
                  </a:lnTo>
                  <a:lnTo>
                    <a:pt x="68" y="41"/>
                  </a:lnTo>
                  <a:lnTo>
                    <a:pt x="58" y="27"/>
                  </a:lnTo>
                  <a:lnTo>
                    <a:pt x="45" y="15"/>
                  </a:lnTo>
                  <a:lnTo>
                    <a:pt x="29" y="7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7" y="18"/>
                  </a:lnTo>
                  <a:lnTo>
                    <a:pt x="40" y="25"/>
                  </a:lnTo>
                  <a:lnTo>
                    <a:pt x="51" y="34"/>
                  </a:lnTo>
                  <a:lnTo>
                    <a:pt x="61" y="46"/>
                  </a:lnTo>
                  <a:lnTo>
                    <a:pt x="68" y="59"/>
                  </a:lnTo>
                  <a:lnTo>
                    <a:pt x="73" y="72"/>
                  </a:lnTo>
                  <a:lnTo>
                    <a:pt x="74" y="86"/>
                  </a:lnTo>
                  <a:lnTo>
                    <a:pt x="86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18" name="Freeform 9"/>
            <p:cNvSpPr>
              <a:spLocks/>
            </p:cNvSpPr>
            <p:nvPr/>
          </p:nvSpPr>
          <p:spPr bwMode="auto">
            <a:xfrm>
              <a:off x="4800" y="566"/>
              <a:ext cx="12" cy="3282"/>
            </a:xfrm>
            <a:custGeom>
              <a:avLst/>
              <a:gdLst>
                <a:gd name="T0" fmla="*/ 12 w 12"/>
                <a:gd name="T1" fmla="*/ 3282 h 3282"/>
                <a:gd name="T2" fmla="*/ 12 w 12"/>
                <a:gd name="T3" fmla="*/ 3282 h 3282"/>
                <a:gd name="T4" fmla="*/ 12 w 12"/>
                <a:gd name="T5" fmla="*/ 0 h 3282"/>
                <a:gd name="T6" fmla="*/ 0 w 12"/>
                <a:gd name="T7" fmla="*/ 0 h 3282"/>
                <a:gd name="T8" fmla="*/ 0 w 12"/>
                <a:gd name="T9" fmla="*/ 3282 h 3282"/>
                <a:gd name="T10" fmla="*/ 0 w 12"/>
                <a:gd name="T11" fmla="*/ 3282 h 3282"/>
                <a:gd name="T12" fmla="*/ 12 w 12"/>
                <a:gd name="T13" fmla="*/ 3282 h 3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82"/>
                <a:gd name="T23" fmla="*/ 12 w 12"/>
                <a:gd name="T24" fmla="*/ 3282 h 3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82">
                  <a:moveTo>
                    <a:pt x="12" y="3282"/>
                  </a:moveTo>
                  <a:lnTo>
                    <a:pt x="12" y="32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282"/>
                  </a:lnTo>
                  <a:lnTo>
                    <a:pt x="12" y="32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19" name="Freeform 10"/>
            <p:cNvSpPr>
              <a:spLocks/>
            </p:cNvSpPr>
            <p:nvPr/>
          </p:nvSpPr>
          <p:spPr bwMode="auto">
            <a:xfrm>
              <a:off x="4720" y="384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7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3 h 100"/>
                <a:gd name="T16" fmla="*/ 88 w 92"/>
                <a:gd name="T17" fmla="*/ 15 h 100"/>
                <a:gd name="T18" fmla="*/ 92 w 92"/>
                <a:gd name="T19" fmla="*/ 0 h 100"/>
                <a:gd name="T20" fmla="*/ 80 w 92"/>
                <a:gd name="T21" fmla="*/ 0 h 100"/>
                <a:gd name="T22" fmla="*/ 79 w 92"/>
                <a:gd name="T23" fmla="*/ 12 h 100"/>
                <a:gd name="T24" fmla="*/ 74 w 92"/>
                <a:gd name="T25" fmla="*/ 28 h 100"/>
                <a:gd name="T26" fmla="*/ 65 w 92"/>
                <a:gd name="T27" fmla="*/ 44 h 100"/>
                <a:gd name="T28" fmla="*/ 56 w 92"/>
                <a:gd name="T29" fmla="*/ 56 h 100"/>
                <a:gd name="T30" fmla="*/ 42 w 92"/>
                <a:gd name="T31" fmla="*/ 71 h 100"/>
                <a:gd name="T32" fmla="*/ 29 w 92"/>
                <a:gd name="T33" fmla="*/ 80 h 100"/>
                <a:gd name="T34" fmla="*/ 15 w 92"/>
                <a:gd name="T35" fmla="*/ 86 h 100"/>
                <a:gd name="T36" fmla="*/ 0 w 92"/>
                <a:gd name="T37" fmla="*/ 88 h 100"/>
                <a:gd name="T38" fmla="*/ 0 w 92"/>
                <a:gd name="T39" fmla="*/ 88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7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3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79" y="12"/>
                  </a:lnTo>
                  <a:lnTo>
                    <a:pt x="74" y="28"/>
                  </a:lnTo>
                  <a:lnTo>
                    <a:pt x="65" y="44"/>
                  </a:lnTo>
                  <a:lnTo>
                    <a:pt x="56" y="56"/>
                  </a:lnTo>
                  <a:lnTo>
                    <a:pt x="42" y="71"/>
                  </a:lnTo>
                  <a:lnTo>
                    <a:pt x="29" y="80"/>
                  </a:lnTo>
                  <a:lnTo>
                    <a:pt x="15" y="86"/>
                  </a:lnTo>
                  <a:lnTo>
                    <a:pt x="0" y="8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20" name="Freeform 11"/>
            <p:cNvSpPr>
              <a:spLocks/>
            </p:cNvSpPr>
            <p:nvPr/>
          </p:nvSpPr>
          <p:spPr bwMode="auto">
            <a:xfrm>
              <a:off x="451" y="3936"/>
              <a:ext cx="4269" cy="12"/>
            </a:xfrm>
            <a:custGeom>
              <a:avLst/>
              <a:gdLst>
                <a:gd name="T0" fmla="*/ 0 w 4269"/>
                <a:gd name="T1" fmla="*/ 12 h 12"/>
                <a:gd name="T2" fmla="*/ 0 w 4269"/>
                <a:gd name="T3" fmla="*/ 12 h 12"/>
                <a:gd name="T4" fmla="*/ 4269 w 4269"/>
                <a:gd name="T5" fmla="*/ 12 h 12"/>
                <a:gd name="T6" fmla="*/ 4269 w 4269"/>
                <a:gd name="T7" fmla="*/ 0 h 12"/>
                <a:gd name="T8" fmla="*/ 0 w 4269"/>
                <a:gd name="T9" fmla="*/ 0 h 12"/>
                <a:gd name="T10" fmla="*/ 0 w 4269"/>
                <a:gd name="T11" fmla="*/ 0 h 12"/>
                <a:gd name="T12" fmla="*/ 0 w 4269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9"/>
                <a:gd name="T22" fmla="*/ 0 h 12"/>
                <a:gd name="T23" fmla="*/ 4269 w 426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9" h="12">
                  <a:moveTo>
                    <a:pt x="0" y="12"/>
                  </a:moveTo>
                  <a:lnTo>
                    <a:pt x="0" y="12"/>
                  </a:lnTo>
                  <a:lnTo>
                    <a:pt x="4269" y="12"/>
                  </a:lnTo>
                  <a:lnTo>
                    <a:pt x="4269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21" name="Freeform 12"/>
            <p:cNvSpPr>
              <a:spLocks/>
            </p:cNvSpPr>
            <p:nvPr/>
          </p:nvSpPr>
          <p:spPr bwMode="auto">
            <a:xfrm>
              <a:off x="336" y="3833"/>
              <a:ext cx="115" cy="115"/>
            </a:xfrm>
            <a:custGeom>
              <a:avLst/>
              <a:gdLst>
                <a:gd name="T0" fmla="*/ 0 w 115"/>
                <a:gd name="T1" fmla="*/ 0 h 115"/>
                <a:gd name="T2" fmla="*/ 0 w 115"/>
                <a:gd name="T3" fmla="*/ 0 h 115"/>
                <a:gd name="T4" fmla="*/ 4 w 115"/>
                <a:gd name="T5" fmla="*/ 27 h 115"/>
                <a:gd name="T6" fmla="*/ 12 w 115"/>
                <a:gd name="T7" fmla="*/ 51 h 115"/>
                <a:gd name="T8" fmla="*/ 25 w 115"/>
                <a:gd name="T9" fmla="*/ 71 h 115"/>
                <a:gd name="T10" fmla="*/ 42 w 115"/>
                <a:gd name="T11" fmla="*/ 87 h 115"/>
                <a:gd name="T12" fmla="*/ 59 w 115"/>
                <a:gd name="T13" fmla="*/ 99 h 115"/>
                <a:gd name="T14" fmla="*/ 79 w 115"/>
                <a:gd name="T15" fmla="*/ 108 h 115"/>
                <a:gd name="T16" fmla="*/ 98 w 115"/>
                <a:gd name="T17" fmla="*/ 113 h 115"/>
                <a:gd name="T18" fmla="*/ 115 w 115"/>
                <a:gd name="T19" fmla="*/ 115 h 115"/>
                <a:gd name="T20" fmla="*/ 115 w 115"/>
                <a:gd name="T21" fmla="*/ 103 h 115"/>
                <a:gd name="T22" fmla="*/ 98 w 115"/>
                <a:gd name="T23" fmla="*/ 103 h 115"/>
                <a:gd name="T24" fmla="*/ 81 w 115"/>
                <a:gd name="T25" fmla="*/ 97 h 115"/>
                <a:gd name="T26" fmla="*/ 64 w 115"/>
                <a:gd name="T27" fmla="*/ 88 h 115"/>
                <a:gd name="T28" fmla="*/ 47 w 115"/>
                <a:gd name="T29" fmla="*/ 77 h 115"/>
                <a:gd name="T30" fmla="*/ 33 w 115"/>
                <a:gd name="T31" fmla="*/ 64 h 115"/>
                <a:gd name="T32" fmla="*/ 22 w 115"/>
                <a:gd name="T33" fmla="*/ 46 h 115"/>
                <a:gd name="T34" fmla="*/ 13 w 115"/>
                <a:gd name="T35" fmla="*/ 25 h 115"/>
                <a:gd name="T36" fmla="*/ 12 w 115"/>
                <a:gd name="T37" fmla="*/ 0 h 115"/>
                <a:gd name="T38" fmla="*/ 12 w 115"/>
                <a:gd name="T39" fmla="*/ 0 h 115"/>
                <a:gd name="T40" fmla="*/ 0 w 115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"/>
                <a:gd name="T64" fmla="*/ 0 h 115"/>
                <a:gd name="T65" fmla="*/ 115 w 115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" h="115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12" y="51"/>
                  </a:lnTo>
                  <a:lnTo>
                    <a:pt x="25" y="71"/>
                  </a:lnTo>
                  <a:lnTo>
                    <a:pt x="42" y="87"/>
                  </a:lnTo>
                  <a:lnTo>
                    <a:pt x="59" y="99"/>
                  </a:lnTo>
                  <a:lnTo>
                    <a:pt x="79" y="108"/>
                  </a:lnTo>
                  <a:lnTo>
                    <a:pt x="98" y="113"/>
                  </a:lnTo>
                  <a:lnTo>
                    <a:pt x="115" y="115"/>
                  </a:lnTo>
                  <a:lnTo>
                    <a:pt x="115" y="103"/>
                  </a:lnTo>
                  <a:lnTo>
                    <a:pt x="98" y="103"/>
                  </a:lnTo>
                  <a:lnTo>
                    <a:pt x="81" y="97"/>
                  </a:lnTo>
                  <a:lnTo>
                    <a:pt x="64" y="88"/>
                  </a:lnTo>
                  <a:lnTo>
                    <a:pt x="47" y="77"/>
                  </a:lnTo>
                  <a:lnTo>
                    <a:pt x="33" y="64"/>
                  </a:lnTo>
                  <a:lnTo>
                    <a:pt x="22" y="46"/>
                  </a:lnTo>
                  <a:lnTo>
                    <a:pt x="13" y="2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22" name="Rectangle 13"/>
            <p:cNvSpPr>
              <a:spLocks noChangeArrowheads="1"/>
            </p:cNvSpPr>
            <p:nvPr/>
          </p:nvSpPr>
          <p:spPr bwMode="auto">
            <a:xfrm>
              <a:off x="2367" y="574"/>
              <a:ext cx="318" cy="3259"/>
            </a:xfrm>
            <a:prstGeom prst="rect">
              <a:avLst/>
            </a:prstGeom>
            <a:solidFill>
              <a:srgbClr val="BF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23" name="Freeform 14"/>
            <p:cNvSpPr>
              <a:spLocks/>
            </p:cNvSpPr>
            <p:nvPr/>
          </p:nvSpPr>
          <p:spPr bwMode="auto">
            <a:xfrm>
              <a:off x="2681" y="574"/>
              <a:ext cx="9" cy="3264"/>
            </a:xfrm>
            <a:custGeom>
              <a:avLst/>
              <a:gdLst>
                <a:gd name="T0" fmla="*/ 4 w 9"/>
                <a:gd name="T1" fmla="*/ 3264 h 3264"/>
                <a:gd name="T2" fmla="*/ 9 w 9"/>
                <a:gd name="T3" fmla="*/ 3259 h 3264"/>
                <a:gd name="T4" fmla="*/ 9 w 9"/>
                <a:gd name="T5" fmla="*/ 0 h 3264"/>
                <a:gd name="T6" fmla="*/ 0 w 9"/>
                <a:gd name="T7" fmla="*/ 0 h 3264"/>
                <a:gd name="T8" fmla="*/ 0 w 9"/>
                <a:gd name="T9" fmla="*/ 3259 h 3264"/>
                <a:gd name="T10" fmla="*/ 4 w 9"/>
                <a:gd name="T11" fmla="*/ 3254 h 3264"/>
                <a:gd name="T12" fmla="*/ 4 w 9"/>
                <a:gd name="T13" fmla="*/ 3264 h 3264"/>
                <a:gd name="T14" fmla="*/ 9 w 9"/>
                <a:gd name="T15" fmla="*/ 3264 h 3264"/>
                <a:gd name="T16" fmla="*/ 9 w 9"/>
                <a:gd name="T17" fmla="*/ 3259 h 3264"/>
                <a:gd name="T18" fmla="*/ 4 w 9"/>
                <a:gd name="T19" fmla="*/ 3264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264"/>
                <a:gd name="T32" fmla="*/ 9 w 9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264">
                  <a:moveTo>
                    <a:pt x="4" y="3264"/>
                  </a:moveTo>
                  <a:lnTo>
                    <a:pt x="9" y="325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59"/>
                  </a:lnTo>
                  <a:lnTo>
                    <a:pt x="4" y="3254"/>
                  </a:lnTo>
                  <a:lnTo>
                    <a:pt x="4" y="3264"/>
                  </a:lnTo>
                  <a:lnTo>
                    <a:pt x="9" y="3264"/>
                  </a:lnTo>
                  <a:lnTo>
                    <a:pt x="9" y="3259"/>
                  </a:lnTo>
                  <a:lnTo>
                    <a:pt x="4" y="3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24" name="Freeform 15"/>
            <p:cNvSpPr>
              <a:spLocks/>
            </p:cNvSpPr>
            <p:nvPr/>
          </p:nvSpPr>
          <p:spPr bwMode="auto">
            <a:xfrm>
              <a:off x="2362" y="3828"/>
              <a:ext cx="323" cy="10"/>
            </a:xfrm>
            <a:custGeom>
              <a:avLst/>
              <a:gdLst>
                <a:gd name="T0" fmla="*/ 0 w 323"/>
                <a:gd name="T1" fmla="*/ 5 h 10"/>
                <a:gd name="T2" fmla="*/ 5 w 323"/>
                <a:gd name="T3" fmla="*/ 10 h 10"/>
                <a:gd name="T4" fmla="*/ 323 w 323"/>
                <a:gd name="T5" fmla="*/ 10 h 10"/>
                <a:gd name="T6" fmla="*/ 323 w 323"/>
                <a:gd name="T7" fmla="*/ 0 h 10"/>
                <a:gd name="T8" fmla="*/ 5 w 323"/>
                <a:gd name="T9" fmla="*/ 0 h 10"/>
                <a:gd name="T10" fmla="*/ 10 w 323"/>
                <a:gd name="T11" fmla="*/ 5 h 10"/>
                <a:gd name="T12" fmla="*/ 0 w 323"/>
                <a:gd name="T13" fmla="*/ 5 h 10"/>
                <a:gd name="T14" fmla="*/ 0 w 323"/>
                <a:gd name="T15" fmla="*/ 10 h 10"/>
                <a:gd name="T16" fmla="*/ 5 w 323"/>
                <a:gd name="T17" fmla="*/ 10 h 10"/>
                <a:gd name="T18" fmla="*/ 0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0" y="5"/>
                  </a:moveTo>
                  <a:lnTo>
                    <a:pt x="5" y="10"/>
                  </a:lnTo>
                  <a:lnTo>
                    <a:pt x="323" y="10"/>
                  </a:lnTo>
                  <a:lnTo>
                    <a:pt x="323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25" name="Freeform 16"/>
            <p:cNvSpPr>
              <a:spLocks/>
            </p:cNvSpPr>
            <p:nvPr/>
          </p:nvSpPr>
          <p:spPr bwMode="auto">
            <a:xfrm>
              <a:off x="2362" y="569"/>
              <a:ext cx="10" cy="3264"/>
            </a:xfrm>
            <a:custGeom>
              <a:avLst/>
              <a:gdLst>
                <a:gd name="T0" fmla="*/ 5 w 10"/>
                <a:gd name="T1" fmla="*/ 0 h 3264"/>
                <a:gd name="T2" fmla="*/ 0 w 10"/>
                <a:gd name="T3" fmla="*/ 5 h 3264"/>
                <a:gd name="T4" fmla="*/ 0 w 10"/>
                <a:gd name="T5" fmla="*/ 3264 h 3264"/>
                <a:gd name="T6" fmla="*/ 10 w 10"/>
                <a:gd name="T7" fmla="*/ 3264 h 3264"/>
                <a:gd name="T8" fmla="*/ 10 w 10"/>
                <a:gd name="T9" fmla="*/ 5 h 3264"/>
                <a:gd name="T10" fmla="*/ 5 w 10"/>
                <a:gd name="T11" fmla="*/ 10 h 3264"/>
                <a:gd name="T12" fmla="*/ 5 w 10"/>
                <a:gd name="T13" fmla="*/ 0 h 3264"/>
                <a:gd name="T14" fmla="*/ 0 w 10"/>
                <a:gd name="T15" fmla="*/ 0 h 3264"/>
                <a:gd name="T16" fmla="*/ 0 w 10"/>
                <a:gd name="T17" fmla="*/ 5 h 3264"/>
                <a:gd name="T18" fmla="*/ 5 w 10"/>
                <a:gd name="T19" fmla="*/ 0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64"/>
                <a:gd name="T32" fmla="*/ 10 w 10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64">
                  <a:moveTo>
                    <a:pt x="5" y="0"/>
                  </a:moveTo>
                  <a:lnTo>
                    <a:pt x="0" y="5"/>
                  </a:lnTo>
                  <a:lnTo>
                    <a:pt x="0" y="3264"/>
                  </a:lnTo>
                  <a:lnTo>
                    <a:pt x="10" y="3264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26" name="Freeform 17"/>
            <p:cNvSpPr>
              <a:spLocks/>
            </p:cNvSpPr>
            <p:nvPr/>
          </p:nvSpPr>
          <p:spPr bwMode="auto">
            <a:xfrm>
              <a:off x="2367" y="569"/>
              <a:ext cx="323" cy="10"/>
            </a:xfrm>
            <a:custGeom>
              <a:avLst/>
              <a:gdLst>
                <a:gd name="T0" fmla="*/ 323 w 323"/>
                <a:gd name="T1" fmla="*/ 5 h 10"/>
                <a:gd name="T2" fmla="*/ 318 w 323"/>
                <a:gd name="T3" fmla="*/ 0 h 10"/>
                <a:gd name="T4" fmla="*/ 0 w 323"/>
                <a:gd name="T5" fmla="*/ 0 h 10"/>
                <a:gd name="T6" fmla="*/ 0 w 323"/>
                <a:gd name="T7" fmla="*/ 10 h 10"/>
                <a:gd name="T8" fmla="*/ 318 w 323"/>
                <a:gd name="T9" fmla="*/ 10 h 10"/>
                <a:gd name="T10" fmla="*/ 314 w 323"/>
                <a:gd name="T11" fmla="*/ 5 h 10"/>
                <a:gd name="T12" fmla="*/ 323 w 323"/>
                <a:gd name="T13" fmla="*/ 5 h 10"/>
                <a:gd name="T14" fmla="*/ 323 w 323"/>
                <a:gd name="T15" fmla="*/ 0 h 10"/>
                <a:gd name="T16" fmla="*/ 318 w 323"/>
                <a:gd name="T17" fmla="*/ 0 h 10"/>
                <a:gd name="T18" fmla="*/ 323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323" y="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18" y="10"/>
                  </a:lnTo>
                  <a:lnTo>
                    <a:pt x="314" y="5"/>
                  </a:lnTo>
                  <a:lnTo>
                    <a:pt x="323" y="5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2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27" name="Freeform 18"/>
            <p:cNvSpPr>
              <a:spLocks/>
            </p:cNvSpPr>
            <p:nvPr/>
          </p:nvSpPr>
          <p:spPr bwMode="auto">
            <a:xfrm>
              <a:off x="2459" y="503"/>
              <a:ext cx="174" cy="98"/>
            </a:xfrm>
            <a:custGeom>
              <a:avLst/>
              <a:gdLst>
                <a:gd name="T0" fmla="*/ 148 w 174"/>
                <a:gd name="T1" fmla="*/ 97 h 98"/>
                <a:gd name="T2" fmla="*/ 157 w 174"/>
                <a:gd name="T3" fmla="*/ 89 h 98"/>
                <a:gd name="T4" fmla="*/ 168 w 174"/>
                <a:gd name="T5" fmla="*/ 81 h 98"/>
                <a:gd name="T6" fmla="*/ 174 w 174"/>
                <a:gd name="T7" fmla="*/ 76 h 98"/>
                <a:gd name="T8" fmla="*/ 173 w 174"/>
                <a:gd name="T9" fmla="*/ 71 h 98"/>
                <a:gd name="T10" fmla="*/ 168 w 174"/>
                <a:gd name="T11" fmla="*/ 68 h 98"/>
                <a:gd name="T12" fmla="*/ 163 w 174"/>
                <a:gd name="T13" fmla="*/ 63 h 98"/>
                <a:gd name="T14" fmla="*/ 157 w 174"/>
                <a:gd name="T15" fmla="*/ 57 h 98"/>
                <a:gd name="T16" fmla="*/ 150 w 174"/>
                <a:gd name="T17" fmla="*/ 49 h 98"/>
                <a:gd name="T18" fmla="*/ 143 w 174"/>
                <a:gd name="T19" fmla="*/ 41 h 98"/>
                <a:gd name="T20" fmla="*/ 137 w 174"/>
                <a:gd name="T21" fmla="*/ 33 h 98"/>
                <a:gd name="T22" fmla="*/ 131 w 174"/>
                <a:gd name="T23" fmla="*/ 27 h 98"/>
                <a:gd name="T24" fmla="*/ 125 w 174"/>
                <a:gd name="T25" fmla="*/ 21 h 98"/>
                <a:gd name="T26" fmla="*/ 120 w 174"/>
                <a:gd name="T27" fmla="*/ 15 h 98"/>
                <a:gd name="T28" fmla="*/ 114 w 174"/>
                <a:gd name="T29" fmla="*/ 11 h 98"/>
                <a:gd name="T30" fmla="*/ 108 w 174"/>
                <a:gd name="T31" fmla="*/ 8 h 98"/>
                <a:gd name="T32" fmla="*/ 102 w 174"/>
                <a:gd name="T33" fmla="*/ 5 h 98"/>
                <a:gd name="T34" fmla="*/ 94 w 174"/>
                <a:gd name="T35" fmla="*/ 2 h 98"/>
                <a:gd name="T36" fmla="*/ 88 w 174"/>
                <a:gd name="T37" fmla="*/ 1 h 98"/>
                <a:gd name="T38" fmla="*/ 81 w 174"/>
                <a:gd name="T39" fmla="*/ 0 h 98"/>
                <a:gd name="T40" fmla="*/ 74 w 174"/>
                <a:gd name="T41" fmla="*/ 0 h 98"/>
                <a:gd name="T42" fmla="*/ 65 w 174"/>
                <a:gd name="T43" fmla="*/ 1 h 98"/>
                <a:gd name="T44" fmla="*/ 56 w 174"/>
                <a:gd name="T45" fmla="*/ 4 h 98"/>
                <a:gd name="T46" fmla="*/ 46 w 174"/>
                <a:gd name="T47" fmla="*/ 9 h 98"/>
                <a:gd name="T48" fmla="*/ 36 w 174"/>
                <a:gd name="T49" fmla="*/ 15 h 98"/>
                <a:gd name="T50" fmla="*/ 25 w 174"/>
                <a:gd name="T51" fmla="*/ 22 h 98"/>
                <a:gd name="T52" fmla="*/ 16 w 174"/>
                <a:gd name="T53" fmla="*/ 30 h 98"/>
                <a:gd name="T54" fmla="*/ 7 w 174"/>
                <a:gd name="T55" fmla="*/ 37 h 98"/>
                <a:gd name="T56" fmla="*/ 0 w 174"/>
                <a:gd name="T57" fmla="*/ 45 h 98"/>
                <a:gd name="T58" fmla="*/ 2 w 174"/>
                <a:gd name="T59" fmla="*/ 50 h 98"/>
                <a:gd name="T60" fmla="*/ 10 w 174"/>
                <a:gd name="T61" fmla="*/ 61 h 98"/>
                <a:gd name="T62" fmla="*/ 19 w 174"/>
                <a:gd name="T63" fmla="*/ 71 h 98"/>
                <a:gd name="T64" fmla="*/ 27 w 174"/>
                <a:gd name="T65" fmla="*/ 76 h 98"/>
                <a:gd name="T66" fmla="*/ 30 w 174"/>
                <a:gd name="T67" fmla="*/ 74 h 98"/>
                <a:gd name="T68" fmla="*/ 35 w 174"/>
                <a:gd name="T69" fmla="*/ 68 h 98"/>
                <a:gd name="T70" fmla="*/ 41 w 174"/>
                <a:gd name="T71" fmla="*/ 61 h 98"/>
                <a:gd name="T72" fmla="*/ 47 w 174"/>
                <a:gd name="T73" fmla="*/ 52 h 98"/>
                <a:gd name="T74" fmla="*/ 54 w 174"/>
                <a:gd name="T75" fmla="*/ 43 h 98"/>
                <a:gd name="T76" fmla="*/ 60 w 174"/>
                <a:gd name="T77" fmla="*/ 35 h 98"/>
                <a:gd name="T78" fmla="*/ 68 w 174"/>
                <a:gd name="T79" fmla="*/ 30 h 98"/>
                <a:gd name="T80" fmla="*/ 74 w 174"/>
                <a:gd name="T81" fmla="*/ 28 h 98"/>
                <a:gd name="T82" fmla="*/ 85 w 174"/>
                <a:gd name="T83" fmla="*/ 32 h 98"/>
                <a:gd name="T84" fmla="*/ 94 w 174"/>
                <a:gd name="T85" fmla="*/ 39 h 98"/>
                <a:gd name="T86" fmla="*/ 100 w 174"/>
                <a:gd name="T87" fmla="*/ 53 h 98"/>
                <a:gd name="T88" fmla="*/ 100 w 174"/>
                <a:gd name="T89" fmla="*/ 74 h 98"/>
                <a:gd name="T90" fmla="*/ 100 w 174"/>
                <a:gd name="T91" fmla="*/ 84 h 98"/>
                <a:gd name="T92" fmla="*/ 104 w 174"/>
                <a:gd name="T93" fmla="*/ 92 h 98"/>
                <a:gd name="T94" fmla="*/ 111 w 174"/>
                <a:gd name="T95" fmla="*/ 96 h 98"/>
                <a:gd name="T96" fmla="*/ 119 w 174"/>
                <a:gd name="T97" fmla="*/ 98 h 98"/>
                <a:gd name="T98" fmla="*/ 127 w 174"/>
                <a:gd name="T99" fmla="*/ 98 h 98"/>
                <a:gd name="T100" fmla="*/ 133 w 174"/>
                <a:gd name="T101" fmla="*/ 98 h 98"/>
                <a:gd name="T102" fmla="*/ 138 w 174"/>
                <a:gd name="T103" fmla="*/ 97 h 98"/>
                <a:gd name="T104" fmla="*/ 140 w 174"/>
                <a:gd name="T105" fmla="*/ 97 h 98"/>
                <a:gd name="T106" fmla="*/ 148 w 174"/>
                <a:gd name="T107" fmla="*/ 97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"/>
                <a:gd name="T163" fmla="*/ 0 h 98"/>
                <a:gd name="T164" fmla="*/ 174 w 174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" h="98">
                  <a:moveTo>
                    <a:pt x="148" y="97"/>
                  </a:moveTo>
                  <a:lnTo>
                    <a:pt x="157" y="89"/>
                  </a:lnTo>
                  <a:lnTo>
                    <a:pt x="168" y="81"/>
                  </a:lnTo>
                  <a:lnTo>
                    <a:pt x="174" y="76"/>
                  </a:lnTo>
                  <a:lnTo>
                    <a:pt x="173" y="71"/>
                  </a:lnTo>
                  <a:lnTo>
                    <a:pt x="168" y="68"/>
                  </a:lnTo>
                  <a:lnTo>
                    <a:pt x="163" y="63"/>
                  </a:lnTo>
                  <a:lnTo>
                    <a:pt x="157" y="57"/>
                  </a:lnTo>
                  <a:lnTo>
                    <a:pt x="150" y="49"/>
                  </a:lnTo>
                  <a:lnTo>
                    <a:pt x="143" y="41"/>
                  </a:lnTo>
                  <a:lnTo>
                    <a:pt x="137" y="33"/>
                  </a:lnTo>
                  <a:lnTo>
                    <a:pt x="131" y="27"/>
                  </a:lnTo>
                  <a:lnTo>
                    <a:pt x="125" y="21"/>
                  </a:lnTo>
                  <a:lnTo>
                    <a:pt x="120" y="15"/>
                  </a:lnTo>
                  <a:lnTo>
                    <a:pt x="114" y="11"/>
                  </a:lnTo>
                  <a:lnTo>
                    <a:pt x="108" y="8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5" y="1"/>
                  </a:lnTo>
                  <a:lnTo>
                    <a:pt x="56" y="4"/>
                  </a:lnTo>
                  <a:lnTo>
                    <a:pt x="46" y="9"/>
                  </a:lnTo>
                  <a:lnTo>
                    <a:pt x="36" y="15"/>
                  </a:lnTo>
                  <a:lnTo>
                    <a:pt x="25" y="22"/>
                  </a:lnTo>
                  <a:lnTo>
                    <a:pt x="16" y="30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0" y="74"/>
                  </a:lnTo>
                  <a:lnTo>
                    <a:pt x="35" y="68"/>
                  </a:lnTo>
                  <a:lnTo>
                    <a:pt x="41" y="61"/>
                  </a:lnTo>
                  <a:lnTo>
                    <a:pt x="47" y="52"/>
                  </a:lnTo>
                  <a:lnTo>
                    <a:pt x="54" y="43"/>
                  </a:lnTo>
                  <a:lnTo>
                    <a:pt x="60" y="35"/>
                  </a:lnTo>
                  <a:lnTo>
                    <a:pt x="68" y="30"/>
                  </a:lnTo>
                  <a:lnTo>
                    <a:pt x="74" y="28"/>
                  </a:lnTo>
                  <a:lnTo>
                    <a:pt x="85" y="32"/>
                  </a:lnTo>
                  <a:lnTo>
                    <a:pt x="94" y="39"/>
                  </a:lnTo>
                  <a:lnTo>
                    <a:pt x="100" y="53"/>
                  </a:lnTo>
                  <a:lnTo>
                    <a:pt x="100" y="74"/>
                  </a:lnTo>
                  <a:lnTo>
                    <a:pt x="100" y="84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9" y="98"/>
                  </a:lnTo>
                  <a:lnTo>
                    <a:pt x="127" y="98"/>
                  </a:lnTo>
                  <a:lnTo>
                    <a:pt x="133" y="98"/>
                  </a:lnTo>
                  <a:lnTo>
                    <a:pt x="138" y="97"/>
                  </a:lnTo>
                  <a:lnTo>
                    <a:pt x="140" y="97"/>
                  </a:lnTo>
                  <a:lnTo>
                    <a:pt x="148" y="9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28" name="Freeform 19"/>
            <p:cNvSpPr>
              <a:spLocks/>
            </p:cNvSpPr>
            <p:nvPr/>
          </p:nvSpPr>
          <p:spPr bwMode="auto">
            <a:xfrm>
              <a:off x="2604" y="570"/>
              <a:ext cx="33" cy="32"/>
            </a:xfrm>
            <a:custGeom>
              <a:avLst/>
              <a:gdLst>
                <a:gd name="T0" fmla="*/ 27 w 33"/>
                <a:gd name="T1" fmla="*/ 8 h 32"/>
                <a:gd name="T2" fmla="*/ 27 w 33"/>
                <a:gd name="T3" fmla="*/ 8 h 32"/>
                <a:gd name="T4" fmla="*/ 26 w 33"/>
                <a:gd name="T5" fmla="*/ 8 h 32"/>
                <a:gd name="T6" fmla="*/ 21 w 33"/>
                <a:gd name="T7" fmla="*/ 10 h 32"/>
                <a:gd name="T8" fmla="*/ 10 w 33"/>
                <a:gd name="T9" fmla="*/ 18 h 32"/>
                <a:gd name="T10" fmla="*/ 0 w 33"/>
                <a:gd name="T11" fmla="*/ 27 h 32"/>
                <a:gd name="T12" fmla="*/ 5 w 33"/>
                <a:gd name="T13" fmla="*/ 32 h 32"/>
                <a:gd name="T14" fmla="*/ 15 w 33"/>
                <a:gd name="T15" fmla="*/ 26 h 32"/>
                <a:gd name="T16" fmla="*/ 26 w 33"/>
                <a:gd name="T17" fmla="*/ 18 h 32"/>
                <a:gd name="T18" fmla="*/ 33 w 33"/>
                <a:gd name="T19" fmla="*/ 10 h 32"/>
                <a:gd name="T20" fmla="*/ 29 w 33"/>
                <a:gd name="T21" fmla="*/ 0 h 32"/>
                <a:gd name="T22" fmla="*/ 29 w 33"/>
                <a:gd name="T23" fmla="*/ 0 h 32"/>
                <a:gd name="T24" fmla="*/ 27 w 33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2"/>
                <a:gd name="T41" fmla="*/ 33 w 3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2">
                  <a:moveTo>
                    <a:pt x="27" y="8"/>
                  </a:moveTo>
                  <a:lnTo>
                    <a:pt x="27" y="8"/>
                  </a:lnTo>
                  <a:lnTo>
                    <a:pt x="26" y="8"/>
                  </a:lnTo>
                  <a:lnTo>
                    <a:pt x="21" y="10"/>
                  </a:lnTo>
                  <a:lnTo>
                    <a:pt x="10" y="18"/>
                  </a:lnTo>
                  <a:lnTo>
                    <a:pt x="0" y="27"/>
                  </a:lnTo>
                  <a:lnTo>
                    <a:pt x="5" y="32"/>
                  </a:lnTo>
                  <a:lnTo>
                    <a:pt x="15" y="26"/>
                  </a:lnTo>
                  <a:lnTo>
                    <a:pt x="26" y="18"/>
                  </a:lnTo>
                  <a:lnTo>
                    <a:pt x="33" y="10"/>
                  </a:lnTo>
                  <a:lnTo>
                    <a:pt x="29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29" name="Freeform 20"/>
            <p:cNvSpPr>
              <a:spLocks/>
            </p:cNvSpPr>
            <p:nvPr/>
          </p:nvSpPr>
          <p:spPr bwMode="auto">
            <a:xfrm>
              <a:off x="2581" y="521"/>
              <a:ext cx="52" cy="57"/>
            </a:xfrm>
            <a:custGeom>
              <a:avLst/>
              <a:gdLst>
                <a:gd name="T0" fmla="*/ 0 w 52"/>
                <a:gd name="T1" fmla="*/ 5 h 57"/>
                <a:gd name="T2" fmla="*/ 0 w 52"/>
                <a:gd name="T3" fmla="*/ 5 h 57"/>
                <a:gd name="T4" fmla="*/ 6 w 52"/>
                <a:gd name="T5" fmla="*/ 12 h 57"/>
                <a:gd name="T6" fmla="*/ 12 w 52"/>
                <a:gd name="T7" fmla="*/ 18 h 57"/>
                <a:gd name="T8" fmla="*/ 18 w 52"/>
                <a:gd name="T9" fmla="*/ 26 h 57"/>
                <a:gd name="T10" fmla="*/ 26 w 52"/>
                <a:gd name="T11" fmla="*/ 34 h 57"/>
                <a:gd name="T12" fmla="*/ 33 w 52"/>
                <a:gd name="T13" fmla="*/ 41 h 57"/>
                <a:gd name="T14" fmla="*/ 39 w 52"/>
                <a:gd name="T15" fmla="*/ 48 h 57"/>
                <a:gd name="T16" fmla="*/ 44 w 52"/>
                <a:gd name="T17" fmla="*/ 54 h 57"/>
                <a:gd name="T18" fmla="*/ 50 w 52"/>
                <a:gd name="T19" fmla="*/ 57 h 57"/>
                <a:gd name="T20" fmla="*/ 52 w 52"/>
                <a:gd name="T21" fmla="*/ 49 h 57"/>
                <a:gd name="T22" fmla="*/ 49 w 52"/>
                <a:gd name="T23" fmla="*/ 47 h 57"/>
                <a:gd name="T24" fmla="*/ 44 w 52"/>
                <a:gd name="T25" fmla="*/ 43 h 57"/>
                <a:gd name="T26" fmla="*/ 38 w 52"/>
                <a:gd name="T27" fmla="*/ 36 h 57"/>
                <a:gd name="T28" fmla="*/ 31 w 52"/>
                <a:gd name="T29" fmla="*/ 28 h 57"/>
                <a:gd name="T30" fmla="*/ 23 w 52"/>
                <a:gd name="T31" fmla="*/ 21 h 57"/>
                <a:gd name="T32" fmla="*/ 17 w 52"/>
                <a:gd name="T33" fmla="*/ 13 h 57"/>
                <a:gd name="T34" fmla="*/ 11 w 52"/>
                <a:gd name="T35" fmla="*/ 6 h 57"/>
                <a:gd name="T36" fmla="*/ 5 w 52"/>
                <a:gd name="T37" fmla="*/ 0 h 57"/>
                <a:gd name="T38" fmla="*/ 5 w 52"/>
                <a:gd name="T39" fmla="*/ 0 h 57"/>
                <a:gd name="T40" fmla="*/ 0 w 52"/>
                <a:gd name="T41" fmla="*/ 5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7"/>
                <a:gd name="T65" fmla="*/ 52 w 52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7">
                  <a:moveTo>
                    <a:pt x="0" y="5"/>
                  </a:moveTo>
                  <a:lnTo>
                    <a:pt x="0" y="5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26" y="34"/>
                  </a:lnTo>
                  <a:lnTo>
                    <a:pt x="33" y="41"/>
                  </a:lnTo>
                  <a:lnTo>
                    <a:pt x="39" y="48"/>
                  </a:lnTo>
                  <a:lnTo>
                    <a:pt x="44" y="54"/>
                  </a:lnTo>
                  <a:lnTo>
                    <a:pt x="50" y="57"/>
                  </a:lnTo>
                  <a:lnTo>
                    <a:pt x="52" y="49"/>
                  </a:lnTo>
                  <a:lnTo>
                    <a:pt x="49" y="47"/>
                  </a:lnTo>
                  <a:lnTo>
                    <a:pt x="44" y="43"/>
                  </a:lnTo>
                  <a:lnTo>
                    <a:pt x="38" y="36"/>
                  </a:lnTo>
                  <a:lnTo>
                    <a:pt x="31" y="28"/>
                  </a:lnTo>
                  <a:lnTo>
                    <a:pt x="23" y="21"/>
                  </a:lnTo>
                  <a:lnTo>
                    <a:pt x="17" y="13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30" name="Freeform 21"/>
            <p:cNvSpPr>
              <a:spLocks/>
            </p:cNvSpPr>
            <p:nvPr/>
          </p:nvSpPr>
          <p:spPr bwMode="auto">
            <a:xfrm>
              <a:off x="2533" y="498"/>
              <a:ext cx="53" cy="28"/>
            </a:xfrm>
            <a:custGeom>
              <a:avLst/>
              <a:gdLst>
                <a:gd name="T0" fmla="*/ 0 w 53"/>
                <a:gd name="T1" fmla="*/ 10 h 28"/>
                <a:gd name="T2" fmla="*/ 0 w 53"/>
                <a:gd name="T3" fmla="*/ 10 h 28"/>
                <a:gd name="T4" fmla="*/ 7 w 53"/>
                <a:gd name="T5" fmla="*/ 9 h 28"/>
                <a:gd name="T6" fmla="*/ 14 w 53"/>
                <a:gd name="T7" fmla="*/ 10 h 28"/>
                <a:gd name="T8" fmla="*/ 19 w 53"/>
                <a:gd name="T9" fmla="*/ 11 h 28"/>
                <a:gd name="T10" fmla="*/ 26 w 53"/>
                <a:gd name="T11" fmla="*/ 14 h 28"/>
                <a:gd name="T12" fmla="*/ 33 w 53"/>
                <a:gd name="T13" fmla="*/ 16 h 28"/>
                <a:gd name="T14" fmla="*/ 37 w 53"/>
                <a:gd name="T15" fmla="*/ 20 h 28"/>
                <a:gd name="T16" fmla="*/ 43 w 53"/>
                <a:gd name="T17" fmla="*/ 24 h 28"/>
                <a:gd name="T18" fmla="*/ 48 w 53"/>
                <a:gd name="T19" fmla="*/ 28 h 28"/>
                <a:gd name="T20" fmla="*/ 53 w 53"/>
                <a:gd name="T21" fmla="*/ 23 h 28"/>
                <a:gd name="T22" fmla="*/ 48 w 53"/>
                <a:gd name="T23" fmla="*/ 16 h 28"/>
                <a:gd name="T24" fmla="*/ 42 w 53"/>
                <a:gd name="T25" fmla="*/ 13 h 28"/>
                <a:gd name="T26" fmla="*/ 35 w 53"/>
                <a:gd name="T27" fmla="*/ 9 h 28"/>
                <a:gd name="T28" fmla="*/ 29 w 53"/>
                <a:gd name="T29" fmla="*/ 6 h 28"/>
                <a:gd name="T30" fmla="*/ 22 w 53"/>
                <a:gd name="T31" fmla="*/ 4 h 28"/>
                <a:gd name="T32" fmla="*/ 14 w 53"/>
                <a:gd name="T33" fmla="*/ 2 h 28"/>
                <a:gd name="T34" fmla="*/ 7 w 53"/>
                <a:gd name="T35" fmla="*/ 1 h 28"/>
                <a:gd name="T36" fmla="*/ 0 w 53"/>
                <a:gd name="T37" fmla="*/ 0 h 28"/>
                <a:gd name="T38" fmla="*/ 0 w 53"/>
                <a:gd name="T39" fmla="*/ 0 h 28"/>
                <a:gd name="T40" fmla="*/ 0 w 53"/>
                <a:gd name="T41" fmla="*/ 1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8"/>
                <a:gd name="T65" fmla="*/ 53 w 53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8">
                  <a:moveTo>
                    <a:pt x="0" y="10"/>
                  </a:moveTo>
                  <a:lnTo>
                    <a:pt x="0" y="10"/>
                  </a:lnTo>
                  <a:lnTo>
                    <a:pt x="7" y="9"/>
                  </a:lnTo>
                  <a:lnTo>
                    <a:pt x="14" y="10"/>
                  </a:lnTo>
                  <a:lnTo>
                    <a:pt x="19" y="11"/>
                  </a:lnTo>
                  <a:lnTo>
                    <a:pt x="26" y="14"/>
                  </a:lnTo>
                  <a:lnTo>
                    <a:pt x="33" y="16"/>
                  </a:lnTo>
                  <a:lnTo>
                    <a:pt x="37" y="20"/>
                  </a:lnTo>
                  <a:lnTo>
                    <a:pt x="43" y="24"/>
                  </a:lnTo>
                  <a:lnTo>
                    <a:pt x="48" y="28"/>
                  </a:lnTo>
                  <a:lnTo>
                    <a:pt x="53" y="23"/>
                  </a:lnTo>
                  <a:lnTo>
                    <a:pt x="48" y="16"/>
                  </a:lnTo>
                  <a:lnTo>
                    <a:pt x="42" y="13"/>
                  </a:lnTo>
                  <a:lnTo>
                    <a:pt x="35" y="9"/>
                  </a:lnTo>
                  <a:lnTo>
                    <a:pt x="29" y="6"/>
                  </a:lnTo>
                  <a:lnTo>
                    <a:pt x="22" y="4"/>
                  </a:lnTo>
                  <a:lnTo>
                    <a:pt x="14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31" name="Freeform 22"/>
            <p:cNvSpPr>
              <a:spLocks/>
            </p:cNvSpPr>
            <p:nvPr/>
          </p:nvSpPr>
          <p:spPr bwMode="auto">
            <a:xfrm>
              <a:off x="2455" y="498"/>
              <a:ext cx="78" cy="53"/>
            </a:xfrm>
            <a:custGeom>
              <a:avLst/>
              <a:gdLst>
                <a:gd name="T0" fmla="*/ 8 w 78"/>
                <a:gd name="T1" fmla="*/ 48 h 53"/>
                <a:gd name="T2" fmla="*/ 6 w 78"/>
                <a:gd name="T3" fmla="*/ 53 h 53"/>
                <a:gd name="T4" fmla="*/ 14 w 78"/>
                <a:gd name="T5" fmla="*/ 45 h 53"/>
                <a:gd name="T6" fmla="*/ 22 w 78"/>
                <a:gd name="T7" fmla="*/ 38 h 53"/>
                <a:gd name="T8" fmla="*/ 32 w 78"/>
                <a:gd name="T9" fmla="*/ 31 h 53"/>
                <a:gd name="T10" fmla="*/ 43 w 78"/>
                <a:gd name="T11" fmla="*/ 24 h 53"/>
                <a:gd name="T12" fmla="*/ 51 w 78"/>
                <a:gd name="T13" fmla="*/ 18 h 53"/>
                <a:gd name="T14" fmla="*/ 61 w 78"/>
                <a:gd name="T15" fmla="*/ 13 h 53"/>
                <a:gd name="T16" fmla="*/ 69 w 78"/>
                <a:gd name="T17" fmla="*/ 10 h 53"/>
                <a:gd name="T18" fmla="*/ 78 w 78"/>
                <a:gd name="T19" fmla="*/ 10 h 53"/>
                <a:gd name="T20" fmla="*/ 78 w 78"/>
                <a:gd name="T21" fmla="*/ 0 h 53"/>
                <a:gd name="T22" fmla="*/ 69 w 78"/>
                <a:gd name="T23" fmla="*/ 2 h 53"/>
                <a:gd name="T24" fmla="*/ 58 w 78"/>
                <a:gd name="T25" fmla="*/ 5 h 53"/>
                <a:gd name="T26" fmla="*/ 49 w 78"/>
                <a:gd name="T27" fmla="*/ 10 h 53"/>
                <a:gd name="T28" fmla="*/ 38 w 78"/>
                <a:gd name="T29" fmla="*/ 16 h 53"/>
                <a:gd name="T30" fmla="*/ 27 w 78"/>
                <a:gd name="T31" fmla="*/ 23 h 53"/>
                <a:gd name="T32" fmla="*/ 17 w 78"/>
                <a:gd name="T33" fmla="*/ 31 h 53"/>
                <a:gd name="T34" fmla="*/ 9 w 78"/>
                <a:gd name="T35" fmla="*/ 40 h 53"/>
                <a:gd name="T36" fmla="*/ 1 w 78"/>
                <a:gd name="T37" fmla="*/ 48 h 53"/>
                <a:gd name="T38" fmla="*/ 0 w 78"/>
                <a:gd name="T39" fmla="*/ 53 h 53"/>
                <a:gd name="T40" fmla="*/ 8 w 78"/>
                <a:gd name="T41" fmla="*/ 48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53"/>
                <a:gd name="T65" fmla="*/ 78 w 78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53">
                  <a:moveTo>
                    <a:pt x="8" y="48"/>
                  </a:moveTo>
                  <a:lnTo>
                    <a:pt x="6" y="53"/>
                  </a:lnTo>
                  <a:lnTo>
                    <a:pt x="14" y="45"/>
                  </a:lnTo>
                  <a:lnTo>
                    <a:pt x="22" y="38"/>
                  </a:lnTo>
                  <a:lnTo>
                    <a:pt x="32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1" y="13"/>
                  </a:lnTo>
                  <a:lnTo>
                    <a:pt x="69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58" y="5"/>
                  </a:lnTo>
                  <a:lnTo>
                    <a:pt x="49" y="10"/>
                  </a:lnTo>
                  <a:lnTo>
                    <a:pt x="38" y="16"/>
                  </a:lnTo>
                  <a:lnTo>
                    <a:pt x="27" y="23"/>
                  </a:lnTo>
                  <a:lnTo>
                    <a:pt x="17" y="31"/>
                  </a:lnTo>
                  <a:lnTo>
                    <a:pt x="9" y="40"/>
                  </a:lnTo>
                  <a:lnTo>
                    <a:pt x="1" y="48"/>
                  </a:lnTo>
                  <a:lnTo>
                    <a:pt x="0" y="53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32" name="Freeform 23"/>
            <p:cNvSpPr>
              <a:spLocks/>
            </p:cNvSpPr>
            <p:nvPr/>
          </p:nvSpPr>
          <p:spPr bwMode="auto">
            <a:xfrm>
              <a:off x="2455" y="546"/>
              <a:ext cx="31" cy="38"/>
            </a:xfrm>
            <a:custGeom>
              <a:avLst/>
              <a:gdLst>
                <a:gd name="T0" fmla="*/ 31 w 31"/>
                <a:gd name="T1" fmla="*/ 28 h 38"/>
                <a:gd name="T2" fmla="*/ 31 w 31"/>
                <a:gd name="T3" fmla="*/ 28 h 38"/>
                <a:gd name="T4" fmla="*/ 26 w 31"/>
                <a:gd name="T5" fmla="*/ 24 h 38"/>
                <a:gd name="T6" fmla="*/ 17 w 31"/>
                <a:gd name="T7" fmla="*/ 15 h 38"/>
                <a:gd name="T8" fmla="*/ 10 w 31"/>
                <a:gd name="T9" fmla="*/ 5 h 38"/>
                <a:gd name="T10" fmla="*/ 8 w 31"/>
                <a:gd name="T11" fmla="*/ 0 h 38"/>
                <a:gd name="T12" fmla="*/ 0 w 31"/>
                <a:gd name="T13" fmla="*/ 5 h 38"/>
                <a:gd name="T14" fmla="*/ 3 w 31"/>
                <a:gd name="T15" fmla="*/ 10 h 38"/>
                <a:gd name="T16" fmla="*/ 10 w 31"/>
                <a:gd name="T17" fmla="*/ 20 h 38"/>
                <a:gd name="T18" fmla="*/ 21 w 31"/>
                <a:gd name="T19" fmla="*/ 32 h 38"/>
                <a:gd name="T20" fmla="*/ 31 w 31"/>
                <a:gd name="T21" fmla="*/ 38 h 38"/>
                <a:gd name="T22" fmla="*/ 31 w 31"/>
                <a:gd name="T23" fmla="*/ 38 h 38"/>
                <a:gd name="T24" fmla="*/ 31 w 31"/>
                <a:gd name="T25" fmla="*/ 2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38"/>
                <a:gd name="T41" fmla="*/ 31 w 31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38">
                  <a:moveTo>
                    <a:pt x="31" y="28"/>
                  </a:moveTo>
                  <a:lnTo>
                    <a:pt x="31" y="28"/>
                  </a:lnTo>
                  <a:lnTo>
                    <a:pt x="26" y="24"/>
                  </a:lnTo>
                  <a:lnTo>
                    <a:pt x="17" y="15"/>
                  </a:lnTo>
                  <a:lnTo>
                    <a:pt x="10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1" y="32"/>
                  </a:lnTo>
                  <a:lnTo>
                    <a:pt x="31" y="3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33" name="Freeform 24"/>
            <p:cNvSpPr>
              <a:spLocks/>
            </p:cNvSpPr>
            <p:nvPr/>
          </p:nvSpPr>
          <p:spPr bwMode="auto">
            <a:xfrm>
              <a:off x="2486" y="527"/>
              <a:ext cx="47" cy="57"/>
            </a:xfrm>
            <a:custGeom>
              <a:avLst/>
              <a:gdLst>
                <a:gd name="T0" fmla="*/ 47 w 47"/>
                <a:gd name="T1" fmla="*/ 0 h 57"/>
                <a:gd name="T2" fmla="*/ 47 w 47"/>
                <a:gd name="T3" fmla="*/ 0 h 57"/>
                <a:gd name="T4" fmla="*/ 40 w 47"/>
                <a:gd name="T5" fmla="*/ 2 h 57"/>
                <a:gd name="T6" fmla="*/ 31 w 47"/>
                <a:gd name="T7" fmla="*/ 8 h 57"/>
                <a:gd name="T8" fmla="*/ 24 w 47"/>
                <a:gd name="T9" fmla="*/ 16 h 57"/>
                <a:gd name="T10" fmla="*/ 17 w 47"/>
                <a:gd name="T11" fmla="*/ 25 h 57"/>
                <a:gd name="T12" fmla="*/ 10 w 47"/>
                <a:gd name="T13" fmla="*/ 34 h 57"/>
                <a:gd name="T14" fmla="*/ 6 w 47"/>
                <a:gd name="T15" fmla="*/ 42 h 57"/>
                <a:gd name="T16" fmla="*/ 1 w 47"/>
                <a:gd name="T17" fmla="*/ 46 h 57"/>
                <a:gd name="T18" fmla="*/ 0 w 47"/>
                <a:gd name="T19" fmla="*/ 47 h 57"/>
                <a:gd name="T20" fmla="*/ 0 w 47"/>
                <a:gd name="T21" fmla="*/ 57 h 57"/>
                <a:gd name="T22" fmla="*/ 6 w 47"/>
                <a:gd name="T23" fmla="*/ 53 h 57"/>
                <a:gd name="T24" fmla="*/ 10 w 47"/>
                <a:gd name="T25" fmla="*/ 47 h 57"/>
                <a:gd name="T26" fmla="*/ 18 w 47"/>
                <a:gd name="T27" fmla="*/ 39 h 57"/>
                <a:gd name="T28" fmla="*/ 24 w 47"/>
                <a:gd name="T29" fmla="*/ 30 h 57"/>
                <a:gd name="T30" fmla="*/ 31 w 47"/>
                <a:gd name="T31" fmla="*/ 21 h 57"/>
                <a:gd name="T32" fmla="*/ 36 w 47"/>
                <a:gd name="T33" fmla="*/ 13 h 57"/>
                <a:gd name="T34" fmla="*/ 42 w 47"/>
                <a:gd name="T35" fmla="*/ 9 h 57"/>
                <a:gd name="T36" fmla="*/ 47 w 47"/>
                <a:gd name="T37" fmla="*/ 8 h 57"/>
                <a:gd name="T38" fmla="*/ 47 w 47"/>
                <a:gd name="T39" fmla="*/ 8 h 57"/>
                <a:gd name="T40" fmla="*/ 47 w 4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57"/>
                <a:gd name="T65" fmla="*/ 47 w 4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57">
                  <a:moveTo>
                    <a:pt x="47" y="0"/>
                  </a:moveTo>
                  <a:lnTo>
                    <a:pt x="47" y="0"/>
                  </a:lnTo>
                  <a:lnTo>
                    <a:pt x="40" y="2"/>
                  </a:lnTo>
                  <a:lnTo>
                    <a:pt x="31" y="8"/>
                  </a:lnTo>
                  <a:lnTo>
                    <a:pt x="24" y="16"/>
                  </a:lnTo>
                  <a:lnTo>
                    <a:pt x="17" y="25"/>
                  </a:lnTo>
                  <a:lnTo>
                    <a:pt x="10" y="34"/>
                  </a:lnTo>
                  <a:lnTo>
                    <a:pt x="6" y="42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6" y="53"/>
                  </a:lnTo>
                  <a:lnTo>
                    <a:pt x="10" y="47"/>
                  </a:lnTo>
                  <a:lnTo>
                    <a:pt x="18" y="39"/>
                  </a:lnTo>
                  <a:lnTo>
                    <a:pt x="24" y="30"/>
                  </a:lnTo>
                  <a:lnTo>
                    <a:pt x="31" y="21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7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34" name="Freeform 25"/>
            <p:cNvSpPr>
              <a:spLocks/>
            </p:cNvSpPr>
            <p:nvPr/>
          </p:nvSpPr>
          <p:spPr bwMode="auto">
            <a:xfrm>
              <a:off x="2533" y="527"/>
              <a:ext cx="30" cy="50"/>
            </a:xfrm>
            <a:custGeom>
              <a:avLst/>
              <a:gdLst>
                <a:gd name="T0" fmla="*/ 30 w 30"/>
                <a:gd name="T1" fmla="*/ 50 h 50"/>
                <a:gd name="T2" fmla="*/ 30 w 30"/>
                <a:gd name="T3" fmla="*/ 50 h 50"/>
                <a:gd name="T4" fmla="*/ 30 w 30"/>
                <a:gd name="T5" fmla="*/ 29 h 50"/>
                <a:gd name="T6" fmla="*/ 24 w 30"/>
                <a:gd name="T7" fmla="*/ 12 h 50"/>
                <a:gd name="T8" fmla="*/ 12 w 30"/>
                <a:gd name="T9" fmla="*/ 4 h 50"/>
                <a:gd name="T10" fmla="*/ 0 w 30"/>
                <a:gd name="T11" fmla="*/ 0 h 50"/>
                <a:gd name="T12" fmla="*/ 0 w 30"/>
                <a:gd name="T13" fmla="*/ 8 h 50"/>
                <a:gd name="T14" fmla="*/ 9 w 30"/>
                <a:gd name="T15" fmla="*/ 12 h 50"/>
                <a:gd name="T16" fmla="*/ 17 w 30"/>
                <a:gd name="T17" fmla="*/ 17 h 50"/>
                <a:gd name="T18" fmla="*/ 23 w 30"/>
                <a:gd name="T19" fmla="*/ 29 h 50"/>
                <a:gd name="T20" fmla="*/ 23 w 30"/>
                <a:gd name="T21" fmla="*/ 50 h 50"/>
                <a:gd name="T22" fmla="*/ 23 w 30"/>
                <a:gd name="T23" fmla="*/ 50 h 50"/>
                <a:gd name="T24" fmla="*/ 30 w 30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0"/>
                <a:gd name="T41" fmla="*/ 30 w 30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0">
                  <a:moveTo>
                    <a:pt x="30" y="50"/>
                  </a:moveTo>
                  <a:lnTo>
                    <a:pt x="30" y="50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7" y="17"/>
                  </a:lnTo>
                  <a:lnTo>
                    <a:pt x="23" y="29"/>
                  </a:lnTo>
                  <a:lnTo>
                    <a:pt x="23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35" name="Freeform 26"/>
            <p:cNvSpPr>
              <a:spLocks/>
            </p:cNvSpPr>
            <p:nvPr/>
          </p:nvSpPr>
          <p:spPr bwMode="auto">
            <a:xfrm>
              <a:off x="2556" y="577"/>
              <a:ext cx="43" cy="29"/>
            </a:xfrm>
            <a:custGeom>
              <a:avLst/>
              <a:gdLst>
                <a:gd name="T0" fmla="*/ 43 w 43"/>
                <a:gd name="T1" fmla="*/ 19 h 29"/>
                <a:gd name="T2" fmla="*/ 41 w 43"/>
                <a:gd name="T3" fmla="*/ 19 h 29"/>
                <a:gd name="T4" fmla="*/ 36 w 43"/>
                <a:gd name="T5" fmla="*/ 20 h 29"/>
                <a:gd name="T6" fmla="*/ 30 w 43"/>
                <a:gd name="T7" fmla="*/ 19 h 29"/>
                <a:gd name="T8" fmla="*/ 22 w 43"/>
                <a:gd name="T9" fmla="*/ 20 h 29"/>
                <a:gd name="T10" fmla="*/ 16 w 43"/>
                <a:gd name="T11" fmla="*/ 18 h 29"/>
                <a:gd name="T12" fmla="*/ 10 w 43"/>
                <a:gd name="T13" fmla="*/ 15 h 29"/>
                <a:gd name="T14" fmla="*/ 7 w 43"/>
                <a:gd name="T15" fmla="*/ 10 h 29"/>
                <a:gd name="T16" fmla="*/ 7 w 43"/>
                <a:gd name="T17" fmla="*/ 0 h 29"/>
                <a:gd name="T18" fmla="*/ 0 w 43"/>
                <a:gd name="T19" fmla="*/ 0 h 29"/>
                <a:gd name="T20" fmla="*/ 0 w 43"/>
                <a:gd name="T21" fmla="*/ 10 h 29"/>
                <a:gd name="T22" fmla="*/ 5 w 43"/>
                <a:gd name="T23" fmla="*/ 20 h 29"/>
                <a:gd name="T24" fmla="*/ 13 w 43"/>
                <a:gd name="T25" fmla="*/ 25 h 29"/>
                <a:gd name="T26" fmla="*/ 22 w 43"/>
                <a:gd name="T27" fmla="*/ 28 h 29"/>
                <a:gd name="T28" fmla="*/ 30 w 43"/>
                <a:gd name="T29" fmla="*/ 29 h 29"/>
                <a:gd name="T30" fmla="*/ 36 w 43"/>
                <a:gd name="T31" fmla="*/ 28 h 29"/>
                <a:gd name="T32" fmla="*/ 41 w 43"/>
                <a:gd name="T33" fmla="*/ 27 h 29"/>
                <a:gd name="T34" fmla="*/ 43 w 43"/>
                <a:gd name="T35" fmla="*/ 27 h 29"/>
                <a:gd name="T36" fmla="*/ 43 w 43"/>
                <a:gd name="T37" fmla="*/ 19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29"/>
                <a:gd name="T59" fmla="*/ 43 w 43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29">
                  <a:moveTo>
                    <a:pt x="43" y="19"/>
                  </a:moveTo>
                  <a:lnTo>
                    <a:pt x="41" y="19"/>
                  </a:lnTo>
                  <a:lnTo>
                    <a:pt x="36" y="20"/>
                  </a:lnTo>
                  <a:lnTo>
                    <a:pt x="30" y="19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0" y="15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3" y="25"/>
                  </a:lnTo>
                  <a:lnTo>
                    <a:pt x="22" y="28"/>
                  </a:lnTo>
                  <a:lnTo>
                    <a:pt x="30" y="29"/>
                  </a:lnTo>
                  <a:lnTo>
                    <a:pt x="36" y="28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36" name="Freeform 27"/>
            <p:cNvSpPr>
              <a:spLocks/>
            </p:cNvSpPr>
            <p:nvPr/>
          </p:nvSpPr>
          <p:spPr bwMode="auto">
            <a:xfrm>
              <a:off x="2438" y="531"/>
              <a:ext cx="197" cy="132"/>
            </a:xfrm>
            <a:custGeom>
              <a:avLst/>
              <a:gdLst>
                <a:gd name="T0" fmla="*/ 21 w 197"/>
                <a:gd name="T1" fmla="*/ 17 h 132"/>
                <a:gd name="T2" fmla="*/ 23 w 197"/>
                <a:gd name="T3" fmla="*/ 22 h 132"/>
                <a:gd name="T4" fmla="*/ 31 w 197"/>
                <a:gd name="T5" fmla="*/ 33 h 132"/>
                <a:gd name="T6" fmla="*/ 40 w 197"/>
                <a:gd name="T7" fmla="*/ 43 h 132"/>
                <a:gd name="T8" fmla="*/ 48 w 197"/>
                <a:gd name="T9" fmla="*/ 48 h 132"/>
                <a:gd name="T10" fmla="*/ 51 w 197"/>
                <a:gd name="T11" fmla="*/ 46 h 132"/>
                <a:gd name="T12" fmla="*/ 56 w 197"/>
                <a:gd name="T13" fmla="*/ 40 h 132"/>
                <a:gd name="T14" fmla="*/ 62 w 197"/>
                <a:gd name="T15" fmla="*/ 33 h 132"/>
                <a:gd name="T16" fmla="*/ 68 w 197"/>
                <a:gd name="T17" fmla="*/ 24 h 132"/>
                <a:gd name="T18" fmla="*/ 75 w 197"/>
                <a:gd name="T19" fmla="*/ 15 h 132"/>
                <a:gd name="T20" fmla="*/ 81 w 197"/>
                <a:gd name="T21" fmla="*/ 7 h 132"/>
                <a:gd name="T22" fmla="*/ 89 w 197"/>
                <a:gd name="T23" fmla="*/ 2 h 132"/>
                <a:gd name="T24" fmla="*/ 95 w 197"/>
                <a:gd name="T25" fmla="*/ 0 h 132"/>
                <a:gd name="T26" fmla="*/ 106 w 197"/>
                <a:gd name="T27" fmla="*/ 4 h 132"/>
                <a:gd name="T28" fmla="*/ 115 w 197"/>
                <a:gd name="T29" fmla="*/ 11 h 132"/>
                <a:gd name="T30" fmla="*/ 121 w 197"/>
                <a:gd name="T31" fmla="*/ 25 h 132"/>
                <a:gd name="T32" fmla="*/ 121 w 197"/>
                <a:gd name="T33" fmla="*/ 46 h 132"/>
                <a:gd name="T34" fmla="*/ 121 w 197"/>
                <a:gd name="T35" fmla="*/ 56 h 132"/>
                <a:gd name="T36" fmla="*/ 125 w 197"/>
                <a:gd name="T37" fmla="*/ 64 h 132"/>
                <a:gd name="T38" fmla="*/ 132 w 197"/>
                <a:gd name="T39" fmla="*/ 68 h 132"/>
                <a:gd name="T40" fmla="*/ 140 w 197"/>
                <a:gd name="T41" fmla="*/ 70 h 132"/>
                <a:gd name="T42" fmla="*/ 148 w 197"/>
                <a:gd name="T43" fmla="*/ 70 h 132"/>
                <a:gd name="T44" fmla="*/ 154 w 197"/>
                <a:gd name="T45" fmla="*/ 70 h 132"/>
                <a:gd name="T46" fmla="*/ 159 w 197"/>
                <a:gd name="T47" fmla="*/ 69 h 132"/>
                <a:gd name="T48" fmla="*/ 161 w 197"/>
                <a:gd name="T49" fmla="*/ 69 h 132"/>
                <a:gd name="T50" fmla="*/ 164 w 197"/>
                <a:gd name="T51" fmla="*/ 69 h 132"/>
                <a:gd name="T52" fmla="*/ 170 w 197"/>
                <a:gd name="T53" fmla="*/ 66 h 132"/>
                <a:gd name="T54" fmla="*/ 181 w 197"/>
                <a:gd name="T55" fmla="*/ 60 h 132"/>
                <a:gd name="T56" fmla="*/ 197 w 197"/>
                <a:gd name="T57" fmla="*/ 47 h 132"/>
                <a:gd name="T58" fmla="*/ 195 w 197"/>
                <a:gd name="T59" fmla="*/ 48 h 132"/>
                <a:gd name="T60" fmla="*/ 193 w 197"/>
                <a:gd name="T61" fmla="*/ 52 h 132"/>
                <a:gd name="T62" fmla="*/ 188 w 197"/>
                <a:gd name="T63" fmla="*/ 59 h 132"/>
                <a:gd name="T64" fmla="*/ 182 w 197"/>
                <a:gd name="T65" fmla="*/ 66 h 132"/>
                <a:gd name="T66" fmla="*/ 175 w 197"/>
                <a:gd name="T67" fmla="*/ 75 h 132"/>
                <a:gd name="T68" fmla="*/ 168 w 197"/>
                <a:gd name="T69" fmla="*/ 84 h 132"/>
                <a:gd name="T70" fmla="*/ 159 w 197"/>
                <a:gd name="T71" fmla="*/ 93 h 132"/>
                <a:gd name="T72" fmla="*/ 151 w 197"/>
                <a:gd name="T73" fmla="*/ 101 h 132"/>
                <a:gd name="T74" fmla="*/ 141 w 197"/>
                <a:gd name="T75" fmla="*/ 109 h 132"/>
                <a:gd name="T76" fmla="*/ 132 w 197"/>
                <a:gd name="T77" fmla="*/ 117 h 132"/>
                <a:gd name="T78" fmla="*/ 123 w 197"/>
                <a:gd name="T79" fmla="*/ 125 h 132"/>
                <a:gd name="T80" fmla="*/ 113 w 197"/>
                <a:gd name="T81" fmla="*/ 130 h 132"/>
                <a:gd name="T82" fmla="*/ 102 w 197"/>
                <a:gd name="T83" fmla="*/ 132 h 132"/>
                <a:gd name="T84" fmla="*/ 92 w 197"/>
                <a:gd name="T85" fmla="*/ 132 h 132"/>
                <a:gd name="T86" fmla="*/ 81 w 197"/>
                <a:gd name="T87" fmla="*/ 127 h 132"/>
                <a:gd name="T88" fmla="*/ 71 w 197"/>
                <a:gd name="T89" fmla="*/ 117 h 132"/>
                <a:gd name="T90" fmla="*/ 60 w 197"/>
                <a:gd name="T91" fmla="*/ 104 h 132"/>
                <a:gd name="T92" fmla="*/ 50 w 197"/>
                <a:gd name="T93" fmla="*/ 90 h 132"/>
                <a:gd name="T94" fmla="*/ 41 w 197"/>
                <a:gd name="T95" fmla="*/ 77 h 132"/>
                <a:gd name="T96" fmla="*/ 33 w 197"/>
                <a:gd name="T97" fmla="*/ 65 h 132"/>
                <a:gd name="T98" fmla="*/ 25 w 197"/>
                <a:gd name="T99" fmla="*/ 55 h 132"/>
                <a:gd name="T100" fmla="*/ 17 w 197"/>
                <a:gd name="T101" fmla="*/ 46 h 132"/>
                <a:gd name="T102" fmla="*/ 9 w 197"/>
                <a:gd name="T103" fmla="*/ 40 h 132"/>
                <a:gd name="T104" fmla="*/ 0 w 197"/>
                <a:gd name="T105" fmla="*/ 38 h 132"/>
                <a:gd name="T106" fmla="*/ 21 w 197"/>
                <a:gd name="T107" fmla="*/ 1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7"/>
                <a:gd name="T163" fmla="*/ 0 h 132"/>
                <a:gd name="T164" fmla="*/ 197 w 197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7" h="132">
                  <a:moveTo>
                    <a:pt x="21" y="17"/>
                  </a:moveTo>
                  <a:lnTo>
                    <a:pt x="23" y="22"/>
                  </a:lnTo>
                  <a:lnTo>
                    <a:pt x="31" y="33"/>
                  </a:lnTo>
                  <a:lnTo>
                    <a:pt x="40" y="43"/>
                  </a:lnTo>
                  <a:lnTo>
                    <a:pt x="48" y="48"/>
                  </a:lnTo>
                  <a:lnTo>
                    <a:pt x="51" y="46"/>
                  </a:lnTo>
                  <a:lnTo>
                    <a:pt x="56" y="40"/>
                  </a:lnTo>
                  <a:lnTo>
                    <a:pt x="62" y="33"/>
                  </a:lnTo>
                  <a:lnTo>
                    <a:pt x="68" y="24"/>
                  </a:lnTo>
                  <a:lnTo>
                    <a:pt x="75" y="15"/>
                  </a:lnTo>
                  <a:lnTo>
                    <a:pt x="81" y="7"/>
                  </a:lnTo>
                  <a:lnTo>
                    <a:pt x="89" y="2"/>
                  </a:lnTo>
                  <a:lnTo>
                    <a:pt x="95" y="0"/>
                  </a:lnTo>
                  <a:lnTo>
                    <a:pt x="106" y="4"/>
                  </a:lnTo>
                  <a:lnTo>
                    <a:pt x="115" y="11"/>
                  </a:lnTo>
                  <a:lnTo>
                    <a:pt x="121" y="25"/>
                  </a:lnTo>
                  <a:lnTo>
                    <a:pt x="121" y="46"/>
                  </a:lnTo>
                  <a:lnTo>
                    <a:pt x="121" y="56"/>
                  </a:lnTo>
                  <a:lnTo>
                    <a:pt x="125" y="64"/>
                  </a:lnTo>
                  <a:lnTo>
                    <a:pt x="132" y="68"/>
                  </a:lnTo>
                  <a:lnTo>
                    <a:pt x="140" y="70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70" y="66"/>
                  </a:lnTo>
                  <a:lnTo>
                    <a:pt x="181" y="60"/>
                  </a:lnTo>
                  <a:lnTo>
                    <a:pt x="197" y="47"/>
                  </a:lnTo>
                  <a:lnTo>
                    <a:pt x="195" y="48"/>
                  </a:lnTo>
                  <a:lnTo>
                    <a:pt x="193" y="52"/>
                  </a:lnTo>
                  <a:lnTo>
                    <a:pt x="188" y="59"/>
                  </a:lnTo>
                  <a:lnTo>
                    <a:pt x="182" y="66"/>
                  </a:lnTo>
                  <a:lnTo>
                    <a:pt x="175" y="75"/>
                  </a:lnTo>
                  <a:lnTo>
                    <a:pt x="168" y="84"/>
                  </a:lnTo>
                  <a:lnTo>
                    <a:pt x="159" y="93"/>
                  </a:lnTo>
                  <a:lnTo>
                    <a:pt x="151" y="101"/>
                  </a:lnTo>
                  <a:lnTo>
                    <a:pt x="141" y="109"/>
                  </a:lnTo>
                  <a:lnTo>
                    <a:pt x="132" y="117"/>
                  </a:lnTo>
                  <a:lnTo>
                    <a:pt x="123" y="125"/>
                  </a:lnTo>
                  <a:lnTo>
                    <a:pt x="113" y="130"/>
                  </a:lnTo>
                  <a:lnTo>
                    <a:pt x="102" y="132"/>
                  </a:lnTo>
                  <a:lnTo>
                    <a:pt x="92" y="132"/>
                  </a:lnTo>
                  <a:lnTo>
                    <a:pt x="81" y="127"/>
                  </a:lnTo>
                  <a:lnTo>
                    <a:pt x="71" y="117"/>
                  </a:lnTo>
                  <a:lnTo>
                    <a:pt x="60" y="104"/>
                  </a:lnTo>
                  <a:lnTo>
                    <a:pt x="50" y="90"/>
                  </a:lnTo>
                  <a:lnTo>
                    <a:pt x="41" y="77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7" y="46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37" name="Freeform 28"/>
            <p:cNvSpPr>
              <a:spLocks/>
            </p:cNvSpPr>
            <p:nvPr/>
          </p:nvSpPr>
          <p:spPr bwMode="auto">
            <a:xfrm>
              <a:off x="495" y="574"/>
              <a:ext cx="1972" cy="3259"/>
            </a:xfrm>
            <a:custGeom>
              <a:avLst/>
              <a:gdLst>
                <a:gd name="T0" fmla="*/ 0 w 1972"/>
                <a:gd name="T1" fmla="*/ 3149 h 3259"/>
                <a:gd name="T2" fmla="*/ 0 w 1972"/>
                <a:gd name="T3" fmla="*/ 96 h 3259"/>
                <a:gd name="T4" fmla="*/ 1 w 1972"/>
                <a:gd name="T5" fmla="*/ 80 h 3259"/>
                <a:gd name="T6" fmla="*/ 7 w 1972"/>
                <a:gd name="T7" fmla="*/ 63 h 3259"/>
                <a:gd name="T8" fmla="*/ 14 w 1972"/>
                <a:gd name="T9" fmla="*/ 48 h 3259"/>
                <a:gd name="T10" fmla="*/ 25 w 1972"/>
                <a:gd name="T11" fmla="*/ 32 h 3259"/>
                <a:gd name="T12" fmla="*/ 38 w 1972"/>
                <a:gd name="T13" fmla="*/ 19 h 3259"/>
                <a:gd name="T14" fmla="*/ 55 w 1972"/>
                <a:gd name="T15" fmla="*/ 9 h 3259"/>
                <a:gd name="T16" fmla="*/ 72 w 1972"/>
                <a:gd name="T17" fmla="*/ 3 h 3259"/>
                <a:gd name="T18" fmla="*/ 93 w 1972"/>
                <a:gd name="T19" fmla="*/ 0 h 3259"/>
                <a:gd name="T20" fmla="*/ 1892 w 1972"/>
                <a:gd name="T21" fmla="*/ 0 h 3259"/>
                <a:gd name="T22" fmla="*/ 1907 w 1972"/>
                <a:gd name="T23" fmla="*/ 1 h 3259"/>
                <a:gd name="T24" fmla="*/ 1920 w 1972"/>
                <a:gd name="T25" fmla="*/ 6 h 3259"/>
                <a:gd name="T26" fmla="*/ 1935 w 1972"/>
                <a:gd name="T27" fmla="*/ 14 h 3259"/>
                <a:gd name="T28" fmla="*/ 1947 w 1972"/>
                <a:gd name="T29" fmla="*/ 25 h 3259"/>
                <a:gd name="T30" fmla="*/ 1957 w 1972"/>
                <a:gd name="T31" fmla="*/ 38 h 3259"/>
                <a:gd name="T32" fmla="*/ 1965 w 1972"/>
                <a:gd name="T33" fmla="*/ 52 h 3259"/>
                <a:gd name="T34" fmla="*/ 1970 w 1972"/>
                <a:gd name="T35" fmla="*/ 66 h 3259"/>
                <a:gd name="T36" fmla="*/ 1972 w 1972"/>
                <a:gd name="T37" fmla="*/ 82 h 3259"/>
                <a:gd name="T38" fmla="*/ 1972 w 1972"/>
                <a:gd name="T39" fmla="*/ 3164 h 3259"/>
                <a:gd name="T40" fmla="*/ 1970 w 1972"/>
                <a:gd name="T41" fmla="*/ 3179 h 3259"/>
                <a:gd name="T42" fmla="*/ 1965 w 1972"/>
                <a:gd name="T43" fmla="*/ 3195 h 3259"/>
                <a:gd name="T44" fmla="*/ 1957 w 1972"/>
                <a:gd name="T45" fmla="*/ 3210 h 3259"/>
                <a:gd name="T46" fmla="*/ 1946 w 1972"/>
                <a:gd name="T47" fmla="*/ 3226 h 3259"/>
                <a:gd name="T48" fmla="*/ 1932 w 1972"/>
                <a:gd name="T49" fmla="*/ 3239 h 3259"/>
                <a:gd name="T50" fmla="*/ 1918 w 1972"/>
                <a:gd name="T51" fmla="*/ 3250 h 3259"/>
                <a:gd name="T52" fmla="*/ 1902 w 1972"/>
                <a:gd name="T53" fmla="*/ 3257 h 3259"/>
                <a:gd name="T54" fmla="*/ 1885 w 1972"/>
                <a:gd name="T55" fmla="*/ 3259 h 3259"/>
                <a:gd name="T56" fmla="*/ 109 w 1972"/>
                <a:gd name="T57" fmla="*/ 3259 h 3259"/>
                <a:gd name="T58" fmla="*/ 92 w 1972"/>
                <a:gd name="T59" fmla="*/ 3258 h 3259"/>
                <a:gd name="T60" fmla="*/ 72 w 1972"/>
                <a:gd name="T61" fmla="*/ 3253 h 3259"/>
                <a:gd name="T62" fmla="*/ 54 w 1972"/>
                <a:gd name="T63" fmla="*/ 3244 h 3259"/>
                <a:gd name="T64" fmla="*/ 37 w 1972"/>
                <a:gd name="T65" fmla="*/ 3232 h 3259"/>
                <a:gd name="T66" fmla="*/ 23 w 1972"/>
                <a:gd name="T67" fmla="*/ 3217 h 3259"/>
                <a:gd name="T68" fmla="*/ 11 w 1972"/>
                <a:gd name="T69" fmla="*/ 3197 h 3259"/>
                <a:gd name="T70" fmla="*/ 2 w 1972"/>
                <a:gd name="T71" fmla="*/ 3175 h 3259"/>
                <a:gd name="T72" fmla="*/ 0 w 1972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2"/>
                <a:gd name="T112" fmla="*/ 0 h 3259"/>
                <a:gd name="T113" fmla="*/ 1972 w 1972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2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5" y="9"/>
                  </a:lnTo>
                  <a:lnTo>
                    <a:pt x="72" y="3"/>
                  </a:lnTo>
                  <a:lnTo>
                    <a:pt x="93" y="0"/>
                  </a:lnTo>
                  <a:lnTo>
                    <a:pt x="1892" y="0"/>
                  </a:lnTo>
                  <a:lnTo>
                    <a:pt x="1907" y="1"/>
                  </a:lnTo>
                  <a:lnTo>
                    <a:pt x="1920" y="6"/>
                  </a:lnTo>
                  <a:lnTo>
                    <a:pt x="1935" y="14"/>
                  </a:lnTo>
                  <a:lnTo>
                    <a:pt x="1947" y="25"/>
                  </a:lnTo>
                  <a:lnTo>
                    <a:pt x="1957" y="38"/>
                  </a:lnTo>
                  <a:lnTo>
                    <a:pt x="1965" y="52"/>
                  </a:lnTo>
                  <a:lnTo>
                    <a:pt x="1970" y="66"/>
                  </a:lnTo>
                  <a:lnTo>
                    <a:pt x="1972" y="82"/>
                  </a:lnTo>
                  <a:lnTo>
                    <a:pt x="1972" y="3164"/>
                  </a:lnTo>
                  <a:lnTo>
                    <a:pt x="1970" y="3179"/>
                  </a:lnTo>
                  <a:lnTo>
                    <a:pt x="1965" y="3195"/>
                  </a:lnTo>
                  <a:lnTo>
                    <a:pt x="1957" y="3210"/>
                  </a:lnTo>
                  <a:lnTo>
                    <a:pt x="1946" y="3226"/>
                  </a:lnTo>
                  <a:lnTo>
                    <a:pt x="1932" y="3239"/>
                  </a:lnTo>
                  <a:lnTo>
                    <a:pt x="1918" y="3250"/>
                  </a:lnTo>
                  <a:lnTo>
                    <a:pt x="1902" y="3257"/>
                  </a:lnTo>
                  <a:lnTo>
                    <a:pt x="1885" y="3259"/>
                  </a:lnTo>
                  <a:lnTo>
                    <a:pt x="109" y="3259"/>
                  </a:lnTo>
                  <a:lnTo>
                    <a:pt x="92" y="3258"/>
                  </a:lnTo>
                  <a:lnTo>
                    <a:pt x="72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3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38" name="Freeform 29"/>
            <p:cNvSpPr>
              <a:spLocks/>
            </p:cNvSpPr>
            <p:nvPr/>
          </p:nvSpPr>
          <p:spPr bwMode="auto">
            <a:xfrm>
              <a:off x="490" y="670"/>
              <a:ext cx="10" cy="3053"/>
            </a:xfrm>
            <a:custGeom>
              <a:avLst/>
              <a:gdLst>
                <a:gd name="T0" fmla="*/ 0 w 10"/>
                <a:gd name="T1" fmla="*/ 0 h 3053"/>
                <a:gd name="T2" fmla="*/ 0 w 10"/>
                <a:gd name="T3" fmla="*/ 0 h 3053"/>
                <a:gd name="T4" fmla="*/ 0 w 10"/>
                <a:gd name="T5" fmla="*/ 3053 h 3053"/>
                <a:gd name="T6" fmla="*/ 10 w 10"/>
                <a:gd name="T7" fmla="*/ 3053 h 3053"/>
                <a:gd name="T8" fmla="*/ 10 w 10"/>
                <a:gd name="T9" fmla="*/ 0 h 3053"/>
                <a:gd name="T10" fmla="*/ 10 w 10"/>
                <a:gd name="T11" fmla="*/ 0 h 3053"/>
                <a:gd name="T12" fmla="*/ 0 w 10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53"/>
                <a:gd name="T23" fmla="*/ 10 w 10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10" y="3053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39" name="Freeform 30"/>
            <p:cNvSpPr>
              <a:spLocks/>
            </p:cNvSpPr>
            <p:nvPr/>
          </p:nvSpPr>
          <p:spPr bwMode="auto">
            <a:xfrm>
              <a:off x="490" y="569"/>
              <a:ext cx="98" cy="101"/>
            </a:xfrm>
            <a:custGeom>
              <a:avLst/>
              <a:gdLst>
                <a:gd name="T0" fmla="*/ 98 w 98"/>
                <a:gd name="T1" fmla="*/ 0 h 101"/>
                <a:gd name="T2" fmla="*/ 98 w 98"/>
                <a:gd name="T3" fmla="*/ 0 h 101"/>
                <a:gd name="T4" fmla="*/ 77 w 98"/>
                <a:gd name="T5" fmla="*/ 4 h 101"/>
                <a:gd name="T6" fmla="*/ 59 w 98"/>
                <a:gd name="T7" fmla="*/ 10 h 101"/>
                <a:gd name="T8" fmla="*/ 41 w 98"/>
                <a:gd name="T9" fmla="*/ 21 h 101"/>
                <a:gd name="T10" fmla="*/ 28 w 98"/>
                <a:gd name="T11" fmla="*/ 35 h 101"/>
                <a:gd name="T12" fmla="*/ 16 w 98"/>
                <a:gd name="T13" fmla="*/ 50 h 101"/>
                <a:gd name="T14" fmla="*/ 8 w 98"/>
                <a:gd name="T15" fmla="*/ 67 h 101"/>
                <a:gd name="T16" fmla="*/ 2 w 98"/>
                <a:gd name="T17" fmla="*/ 85 h 101"/>
                <a:gd name="T18" fmla="*/ 0 w 98"/>
                <a:gd name="T19" fmla="*/ 101 h 101"/>
                <a:gd name="T20" fmla="*/ 10 w 98"/>
                <a:gd name="T21" fmla="*/ 101 h 101"/>
                <a:gd name="T22" fmla="*/ 10 w 98"/>
                <a:gd name="T23" fmla="*/ 85 h 101"/>
                <a:gd name="T24" fmla="*/ 16 w 98"/>
                <a:gd name="T25" fmla="*/ 70 h 101"/>
                <a:gd name="T26" fmla="*/ 23 w 98"/>
                <a:gd name="T27" fmla="*/ 55 h 101"/>
                <a:gd name="T28" fmla="*/ 33 w 98"/>
                <a:gd name="T29" fmla="*/ 40 h 101"/>
                <a:gd name="T30" fmla="*/ 46 w 98"/>
                <a:gd name="T31" fmla="*/ 28 h 101"/>
                <a:gd name="T32" fmla="*/ 62 w 98"/>
                <a:gd name="T33" fmla="*/ 18 h 101"/>
                <a:gd name="T34" fmla="*/ 77 w 98"/>
                <a:gd name="T35" fmla="*/ 11 h 101"/>
                <a:gd name="T36" fmla="*/ 98 w 98"/>
                <a:gd name="T37" fmla="*/ 10 h 101"/>
                <a:gd name="T38" fmla="*/ 98 w 98"/>
                <a:gd name="T39" fmla="*/ 10 h 101"/>
                <a:gd name="T40" fmla="*/ 98 w 98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01"/>
                <a:gd name="T65" fmla="*/ 98 w 98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01">
                  <a:moveTo>
                    <a:pt x="98" y="0"/>
                  </a:moveTo>
                  <a:lnTo>
                    <a:pt x="98" y="0"/>
                  </a:lnTo>
                  <a:lnTo>
                    <a:pt x="77" y="4"/>
                  </a:lnTo>
                  <a:lnTo>
                    <a:pt x="59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2" y="18"/>
                  </a:lnTo>
                  <a:lnTo>
                    <a:pt x="77" y="11"/>
                  </a:lnTo>
                  <a:lnTo>
                    <a:pt x="98" y="1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40" name="Freeform 31"/>
            <p:cNvSpPr>
              <a:spLocks/>
            </p:cNvSpPr>
            <p:nvPr/>
          </p:nvSpPr>
          <p:spPr bwMode="auto">
            <a:xfrm>
              <a:off x="588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41" name="Freeform 32"/>
            <p:cNvSpPr>
              <a:spLocks/>
            </p:cNvSpPr>
            <p:nvPr/>
          </p:nvSpPr>
          <p:spPr bwMode="auto">
            <a:xfrm>
              <a:off x="2387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2 w 85"/>
                <a:gd name="T5" fmla="*/ 70 h 87"/>
                <a:gd name="T6" fmla="*/ 77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6 w 85"/>
                <a:gd name="T37" fmla="*/ 87 h 87"/>
                <a:gd name="T38" fmla="*/ 76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2" y="70"/>
                  </a:lnTo>
                  <a:lnTo>
                    <a:pt x="77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6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42" name="Freeform 33"/>
            <p:cNvSpPr>
              <a:spLocks/>
            </p:cNvSpPr>
            <p:nvPr/>
          </p:nvSpPr>
          <p:spPr bwMode="auto">
            <a:xfrm>
              <a:off x="2463" y="656"/>
              <a:ext cx="9" cy="3082"/>
            </a:xfrm>
            <a:custGeom>
              <a:avLst/>
              <a:gdLst>
                <a:gd name="T0" fmla="*/ 9 w 9"/>
                <a:gd name="T1" fmla="*/ 3082 h 3082"/>
                <a:gd name="T2" fmla="*/ 9 w 9"/>
                <a:gd name="T3" fmla="*/ 3082 h 3082"/>
                <a:gd name="T4" fmla="*/ 9 w 9"/>
                <a:gd name="T5" fmla="*/ 0 h 3082"/>
                <a:gd name="T6" fmla="*/ 0 w 9"/>
                <a:gd name="T7" fmla="*/ 0 h 3082"/>
                <a:gd name="T8" fmla="*/ 0 w 9"/>
                <a:gd name="T9" fmla="*/ 3082 h 3082"/>
                <a:gd name="T10" fmla="*/ 0 w 9"/>
                <a:gd name="T11" fmla="*/ 3082 h 3082"/>
                <a:gd name="T12" fmla="*/ 9 w 9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82"/>
                <a:gd name="T23" fmla="*/ 9 w 9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82">
                  <a:moveTo>
                    <a:pt x="9" y="3082"/>
                  </a:moveTo>
                  <a:lnTo>
                    <a:pt x="9" y="30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9" y="30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43" name="Freeform 34"/>
            <p:cNvSpPr>
              <a:spLocks/>
            </p:cNvSpPr>
            <p:nvPr/>
          </p:nvSpPr>
          <p:spPr bwMode="auto">
            <a:xfrm>
              <a:off x="2380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2 h 100"/>
                <a:gd name="T16" fmla="*/ 89 w 92"/>
                <a:gd name="T17" fmla="*/ 15 h 100"/>
                <a:gd name="T18" fmla="*/ 92 w 92"/>
                <a:gd name="T19" fmla="*/ 0 h 100"/>
                <a:gd name="T20" fmla="*/ 83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2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2"/>
                  </a:lnTo>
                  <a:lnTo>
                    <a:pt x="89" y="15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2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44" name="Freeform 35"/>
            <p:cNvSpPr>
              <a:spLocks/>
            </p:cNvSpPr>
            <p:nvPr/>
          </p:nvSpPr>
          <p:spPr bwMode="auto">
            <a:xfrm>
              <a:off x="604" y="3828"/>
              <a:ext cx="1776" cy="10"/>
            </a:xfrm>
            <a:custGeom>
              <a:avLst/>
              <a:gdLst>
                <a:gd name="T0" fmla="*/ 0 w 1776"/>
                <a:gd name="T1" fmla="*/ 10 h 10"/>
                <a:gd name="T2" fmla="*/ 0 w 1776"/>
                <a:gd name="T3" fmla="*/ 10 h 10"/>
                <a:gd name="T4" fmla="*/ 1776 w 1776"/>
                <a:gd name="T5" fmla="*/ 10 h 10"/>
                <a:gd name="T6" fmla="*/ 1776 w 1776"/>
                <a:gd name="T7" fmla="*/ 0 h 10"/>
                <a:gd name="T8" fmla="*/ 0 w 1776"/>
                <a:gd name="T9" fmla="*/ 0 h 10"/>
                <a:gd name="T10" fmla="*/ 0 w 1776"/>
                <a:gd name="T11" fmla="*/ 0 h 10"/>
                <a:gd name="T12" fmla="*/ 0 w 177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10"/>
                <a:gd name="T23" fmla="*/ 1776 w 177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10">
                  <a:moveTo>
                    <a:pt x="0" y="10"/>
                  </a:moveTo>
                  <a:lnTo>
                    <a:pt x="0" y="10"/>
                  </a:lnTo>
                  <a:lnTo>
                    <a:pt x="1776" y="10"/>
                  </a:lnTo>
                  <a:lnTo>
                    <a:pt x="177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45" name="Freeform 36"/>
            <p:cNvSpPr>
              <a:spLocks/>
            </p:cNvSpPr>
            <p:nvPr/>
          </p:nvSpPr>
          <p:spPr bwMode="auto">
            <a:xfrm>
              <a:off x="490" y="3723"/>
              <a:ext cx="114" cy="115"/>
            </a:xfrm>
            <a:custGeom>
              <a:avLst/>
              <a:gdLst>
                <a:gd name="T0" fmla="*/ 0 w 114"/>
                <a:gd name="T1" fmla="*/ 0 h 115"/>
                <a:gd name="T2" fmla="*/ 0 w 114"/>
                <a:gd name="T3" fmla="*/ 0 h 115"/>
                <a:gd name="T4" fmla="*/ 3 w 114"/>
                <a:gd name="T5" fmla="*/ 26 h 115"/>
                <a:gd name="T6" fmla="*/ 12 w 114"/>
                <a:gd name="T7" fmla="*/ 49 h 115"/>
                <a:gd name="T8" fmla="*/ 24 w 114"/>
                <a:gd name="T9" fmla="*/ 70 h 115"/>
                <a:gd name="T10" fmla="*/ 40 w 114"/>
                <a:gd name="T11" fmla="*/ 87 h 115"/>
                <a:gd name="T12" fmla="*/ 58 w 114"/>
                <a:gd name="T13" fmla="*/ 99 h 115"/>
                <a:gd name="T14" fmla="*/ 76 w 114"/>
                <a:gd name="T15" fmla="*/ 108 h 115"/>
                <a:gd name="T16" fmla="*/ 97 w 114"/>
                <a:gd name="T17" fmla="*/ 113 h 115"/>
                <a:gd name="T18" fmla="*/ 114 w 114"/>
                <a:gd name="T19" fmla="*/ 115 h 115"/>
                <a:gd name="T20" fmla="*/ 114 w 114"/>
                <a:gd name="T21" fmla="*/ 105 h 115"/>
                <a:gd name="T22" fmla="*/ 97 w 114"/>
                <a:gd name="T23" fmla="*/ 105 h 115"/>
                <a:gd name="T24" fmla="*/ 79 w 114"/>
                <a:gd name="T25" fmla="*/ 100 h 115"/>
                <a:gd name="T26" fmla="*/ 60 w 114"/>
                <a:gd name="T27" fmla="*/ 91 h 115"/>
                <a:gd name="T28" fmla="*/ 45 w 114"/>
                <a:gd name="T29" fmla="*/ 79 h 115"/>
                <a:gd name="T30" fmla="*/ 31 w 114"/>
                <a:gd name="T31" fmla="*/ 65 h 115"/>
                <a:gd name="T32" fmla="*/ 19 w 114"/>
                <a:gd name="T33" fmla="*/ 47 h 115"/>
                <a:gd name="T34" fmla="*/ 11 w 114"/>
                <a:gd name="T35" fmla="*/ 26 h 115"/>
                <a:gd name="T36" fmla="*/ 10 w 114"/>
                <a:gd name="T37" fmla="*/ 0 h 115"/>
                <a:gd name="T38" fmla="*/ 10 w 114"/>
                <a:gd name="T39" fmla="*/ 0 h 115"/>
                <a:gd name="T40" fmla="*/ 0 w 114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15"/>
                <a:gd name="T65" fmla="*/ 114 w 114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4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6" y="108"/>
                  </a:lnTo>
                  <a:lnTo>
                    <a:pt x="97" y="113"/>
                  </a:lnTo>
                  <a:lnTo>
                    <a:pt x="114" y="115"/>
                  </a:lnTo>
                  <a:lnTo>
                    <a:pt x="114" y="105"/>
                  </a:lnTo>
                  <a:lnTo>
                    <a:pt x="97" y="105"/>
                  </a:lnTo>
                  <a:lnTo>
                    <a:pt x="79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1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46" name="Freeform 37"/>
            <p:cNvSpPr>
              <a:spLocks/>
            </p:cNvSpPr>
            <p:nvPr/>
          </p:nvSpPr>
          <p:spPr bwMode="auto">
            <a:xfrm>
              <a:off x="2578" y="574"/>
              <a:ext cx="1971" cy="3259"/>
            </a:xfrm>
            <a:custGeom>
              <a:avLst/>
              <a:gdLst>
                <a:gd name="T0" fmla="*/ 0 w 1971"/>
                <a:gd name="T1" fmla="*/ 3149 h 3259"/>
                <a:gd name="T2" fmla="*/ 0 w 1971"/>
                <a:gd name="T3" fmla="*/ 96 h 3259"/>
                <a:gd name="T4" fmla="*/ 1 w 1971"/>
                <a:gd name="T5" fmla="*/ 80 h 3259"/>
                <a:gd name="T6" fmla="*/ 7 w 1971"/>
                <a:gd name="T7" fmla="*/ 63 h 3259"/>
                <a:gd name="T8" fmla="*/ 14 w 1971"/>
                <a:gd name="T9" fmla="*/ 48 h 3259"/>
                <a:gd name="T10" fmla="*/ 25 w 1971"/>
                <a:gd name="T11" fmla="*/ 32 h 3259"/>
                <a:gd name="T12" fmla="*/ 38 w 1971"/>
                <a:gd name="T13" fmla="*/ 19 h 3259"/>
                <a:gd name="T14" fmla="*/ 54 w 1971"/>
                <a:gd name="T15" fmla="*/ 9 h 3259"/>
                <a:gd name="T16" fmla="*/ 72 w 1971"/>
                <a:gd name="T17" fmla="*/ 3 h 3259"/>
                <a:gd name="T18" fmla="*/ 92 w 1971"/>
                <a:gd name="T19" fmla="*/ 0 h 3259"/>
                <a:gd name="T20" fmla="*/ 1891 w 1971"/>
                <a:gd name="T21" fmla="*/ 0 h 3259"/>
                <a:gd name="T22" fmla="*/ 1906 w 1971"/>
                <a:gd name="T23" fmla="*/ 1 h 3259"/>
                <a:gd name="T24" fmla="*/ 1919 w 1971"/>
                <a:gd name="T25" fmla="*/ 6 h 3259"/>
                <a:gd name="T26" fmla="*/ 1934 w 1971"/>
                <a:gd name="T27" fmla="*/ 14 h 3259"/>
                <a:gd name="T28" fmla="*/ 1946 w 1971"/>
                <a:gd name="T29" fmla="*/ 25 h 3259"/>
                <a:gd name="T30" fmla="*/ 1955 w 1971"/>
                <a:gd name="T31" fmla="*/ 38 h 3259"/>
                <a:gd name="T32" fmla="*/ 1964 w 1971"/>
                <a:gd name="T33" fmla="*/ 52 h 3259"/>
                <a:gd name="T34" fmla="*/ 1969 w 1971"/>
                <a:gd name="T35" fmla="*/ 66 h 3259"/>
                <a:gd name="T36" fmla="*/ 1971 w 1971"/>
                <a:gd name="T37" fmla="*/ 82 h 3259"/>
                <a:gd name="T38" fmla="*/ 1971 w 1971"/>
                <a:gd name="T39" fmla="*/ 3164 h 3259"/>
                <a:gd name="T40" fmla="*/ 1969 w 1971"/>
                <a:gd name="T41" fmla="*/ 3179 h 3259"/>
                <a:gd name="T42" fmla="*/ 1964 w 1971"/>
                <a:gd name="T43" fmla="*/ 3195 h 3259"/>
                <a:gd name="T44" fmla="*/ 1955 w 1971"/>
                <a:gd name="T45" fmla="*/ 3210 h 3259"/>
                <a:gd name="T46" fmla="*/ 1944 w 1971"/>
                <a:gd name="T47" fmla="*/ 3226 h 3259"/>
                <a:gd name="T48" fmla="*/ 1931 w 1971"/>
                <a:gd name="T49" fmla="*/ 3239 h 3259"/>
                <a:gd name="T50" fmla="*/ 1917 w 1971"/>
                <a:gd name="T51" fmla="*/ 3250 h 3259"/>
                <a:gd name="T52" fmla="*/ 1901 w 1971"/>
                <a:gd name="T53" fmla="*/ 3257 h 3259"/>
                <a:gd name="T54" fmla="*/ 1884 w 1971"/>
                <a:gd name="T55" fmla="*/ 3259 h 3259"/>
                <a:gd name="T56" fmla="*/ 107 w 1971"/>
                <a:gd name="T57" fmla="*/ 3259 h 3259"/>
                <a:gd name="T58" fmla="*/ 91 w 1971"/>
                <a:gd name="T59" fmla="*/ 3258 h 3259"/>
                <a:gd name="T60" fmla="*/ 71 w 1971"/>
                <a:gd name="T61" fmla="*/ 3253 h 3259"/>
                <a:gd name="T62" fmla="*/ 54 w 1971"/>
                <a:gd name="T63" fmla="*/ 3244 h 3259"/>
                <a:gd name="T64" fmla="*/ 37 w 1971"/>
                <a:gd name="T65" fmla="*/ 3232 h 3259"/>
                <a:gd name="T66" fmla="*/ 21 w 1971"/>
                <a:gd name="T67" fmla="*/ 3217 h 3259"/>
                <a:gd name="T68" fmla="*/ 11 w 1971"/>
                <a:gd name="T69" fmla="*/ 3197 h 3259"/>
                <a:gd name="T70" fmla="*/ 2 w 1971"/>
                <a:gd name="T71" fmla="*/ 3175 h 3259"/>
                <a:gd name="T72" fmla="*/ 0 w 1971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1"/>
                <a:gd name="T112" fmla="*/ 0 h 3259"/>
                <a:gd name="T113" fmla="*/ 1971 w 1971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1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4" y="9"/>
                  </a:lnTo>
                  <a:lnTo>
                    <a:pt x="72" y="3"/>
                  </a:lnTo>
                  <a:lnTo>
                    <a:pt x="92" y="0"/>
                  </a:lnTo>
                  <a:lnTo>
                    <a:pt x="1891" y="0"/>
                  </a:lnTo>
                  <a:lnTo>
                    <a:pt x="1906" y="1"/>
                  </a:lnTo>
                  <a:lnTo>
                    <a:pt x="1919" y="6"/>
                  </a:lnTo>
                  <a:lnTo>
                    <a:pt x="1934" y="14"/>
                  </a:lnTo>
                  <a:lnTo>
                    <a:pt x="1946" y="25"/>
                  </a:lnTo>
                  <a:lnTo>
                    <a:pt x="1955" y="38"/>
                  </a:lnTo>
                  <a:lnTo>
                    <a:pt x="1964" y="52"/>
                  </a:lnTo>
                  <a:lnTo>
                    <a:pt x="1969" y="66"/>
                  </a:lnTo>
                  <a:lnTo>
                    <a:pt x="1971" y="82"/>
                  </a:lnTo>
                  <a:lnTo>
                    <a:pt x="1971" y="3164"/>
                  </a:lnTo>
                  <a:lnTo>
                    <a:pt x="1969" y="3179"/>
                  </a:lnTo>
                  <a:lnTo>
                    <a:pt x="1964" y="3195"/>
                  </a:lnTo>
                  <a:lnTo>
                    <a:pt x="1955" y="3210"/>
                  </a:lnTo>
                  <a:lnTo>
                    <a:pt x="1944" y="3226"/>
                  </a:lnTo>
                  <a:lnTo>
                    <a:pt x="1931" y="3239"/>
                  </a:lnTo>
                  <a:lnTo>
                    <a:pt x="1917" y="3250"/>
                  </a:lnTo>
                  <a:lnTo>
                    <a:pt x="1901" y="3257"/>
                  </a:lnTo>
                  <a:lnTo>
                    <a:pt x="1884" y="3259"/>
                  </a:lnTo>
                  <a:lnTo>
                    <a:pt x="107" y="3259"/>
                  </a:lnTo>
                  <a:lnTo>
                    <a:pt x="91" y="3258"/>
                  </a:lnTo>
                  <a:lnTo>
                    <a:pt x="71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1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47" name="Freeform 38"/>
            <p:cNvSpPr>
              <a:spLocks/>
            </p:cNvSpPr>
            <p:nvPr/>
          </p:nvSpPr>
          <p:spPr bwMode="auto">
            <a:xfrm>
              <a:off x="2573" y="670"/>
              <a:ext cx="9" cy="3053"/>
            </a:xfrm>
            <a:custGeom>
              <a:avLst/>
              <a:gdLst>
                <a:gd name="T0" fmla="*/ 0 w 9"/>
                <a:gd name="T1" fmla="*/ 0 h 3053"/>
                <a:gd name="T2" fmla="*/ 0 w 9"/>
                <a:gd name="T3" fmla="*/ 0 h 3053"/>
                <a:gd name="T4" fmla="*/ 0 w 9"/>
                <a:gd name="T5" fmla="*/ 3053 h 3053"/>
                <a:gd name="T6" fmla="*/ 9 w 9"/>
                <a:gd name="T7" fmla="*/ 3053 h 3053"/>
                <a:gd name="T8" fmla="*/ 9 w 9"/>
                <a:gd name="T9" fmla="*/ 0 h 3053"/>
                <a:gd name="T10" fmla="*/ 9 w 9"/>
                <a:gd name="T11" fmla="*/ 0 h 3053"/>
                <a:gd name="T12" fmla="*/ 0 w 9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53"/>
                <a:gd name="T23" fmla="*/ 9 w 9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9" y="305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48" name="Freeform 39"/>
            <p:cNvSpPr>
              <a:spLocks/>
            </p:cNvSpPr>
            <p:nvPr/>
          </p:nvSpPr>
          <p:spPr bwMode="auto">
            <a:xfrm>
              <a:off x="2573" y="569"/>
              <a:ext cx="97" cy="101"/>
            </a:xfrm>
            <a:custGeom>
              <a:avLst/>
              <a:gdLst>
                <a:gd name="T0" fmla="*/ 97 w 97"/>
                <a:gd name="T1" fmla="*/ 0 h 101"/>
                <a:gd name="T2" fmla="*/ 97 w 97"/>
                <a:gd name="T3" fmla="*/ 0 h 101"/>
                <a:gd name="T4" fmla="*/ 77 w 97"/>
                <a:gd name="T5" fmla="*/ 4 h 101"/>
                <a:gd name="T6" fmla="*/ 58 w 97"/>
                <a:gd name="T7" fmla="*/ 10 h 101"/>
                <a:gd name="T8" fmla="*/ 41 w 97"/>
                <a:gd name="T9" fmla="*/ 21 h 101"/>
                <a:gd name="T10" fmla="*/ 28 w 97"/>
                <a:gd name="T11" fmla="*/ 35 h 101"/>
                <a:gd name="T12" fmla="*/ 16 w 97"/>
                <a:gd name="T13" fmla="*/ 50 h 101"/>
                <a:gd name="T14" fmla="*/ 8 w 97"/>
                <a:gd name="T15" fmla="*/ 67 h 101"/>
                <a:gd name="T16" fmla="*/ 2 w 97"/>
                <a:gd name="T17" fmla="*/ 85 h 101"/>
                <a:gd name="T18" fmla="*/ 0 w 97"/>
                <a:gd name="T19" fmla="*/ 101 h 101"/>
                <a:gd name="T20" fmla="*/ 9 w 97"/>
                <a:gd name="T21" fmla="*/ 101 h 101"/>
                <a:gd name="T22" fmla="*/ 9 w 97"/>
                <a:gd name="T23" fmla="*/ 85 h 101"/>
                <a:gd name="T24" fmla="*/ 16 w 97"/>
                <a:gd name="T25" fmla="*/ 70 h 101"/>
                <a:gd name="T26" fmla="*/ 23 w 97"/>
                <a:gd name="T27" fmla="*/ 55 h 101"/>
                <a:gd name="T28" fmla="*/ 33 w 97"/>
                <a:gd name="T29" fmla="*/ 40 h 101"/>
                <a:gd name="T30" fmla="*/ 46 w 97"/>
                <a:gd name="T31" fmla="*/ 28 h 101"/>
                <a:gd name="T32" fmla="*/ 60 w 97"/>
                <a:gd name="T33" fmla="*/ 18 h 101"/>
                <a:gd name="T34" fmla="*/ 77 w 97"/>
                <a:gd name="T35" fmla="*/ 11 h 101"/>
                <a:gd name="T36" fmla="*/ 97 w 97"/>
                <a:gd name="T37" fmla="*/ 10 h 101"/>
                <a:gd name="T38" fmla="*/ 97 w 97"/>
                <a:gd name="T39" fmla="*/ 10 h 101"/>
                <a:gd name="T40" fmla="*/ 97 w 97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01"/>
                <a:gd name="T65" fmla="*/ 97 w 97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01">
                  <a:moveTo>
                    <a:pt x="97" y="0"/>
                  </a:moveTo>
                  <a:lnTo>
                    <a:pt x="97" y="0"/>
                  </a:lnTo>
                  <a:lnTo>
                    <a:pt x="77" y="4"/>
                  </a:lnTo>
                  <a:lnTo>
                    <a:pt x="58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9" y="101"/>
                  </a:lnTo>
                  <a:lnTo>
                    <a:pt x="9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0" y="18"/>
                  </a:lnTo>
                  <a:lnTo>
                    <a:pt x="77" y="1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49" name="Freeform 40"/>
            <p:cNvSpPr>
              <a:spLocks/>
            </p:cNvSpPr>
            <p:nvPr/>
          </p:nvSpPr>
          <p:spPr bwMode="auto">
            <a:xfrm>
              <a:off x="2670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50" name="Freeform 41"/>
            <p:cNvSpPr>
              <a:spLocks/>
            </p:cNvSpPr>
            <p:nvPr/>
          </p:nvSpPr>
          <p:spPr bwMode="auto">
            <a:xfrm>
              <a:off x="4469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1 w 85"/>
                <a:gd name="T5" fmla="*/ 70 h 87"/>
                <a:gd name="T6" fmla="*/ 76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5 w 85"/>
                <a:gd name="T37" fmla="*/ 87 h 87"/>
                <a:gd name="T38" fmla="*/ 75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1" y="70"/>
                  </a:lnTo>
                  <a:lnTo>
                    <a:pt x="76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5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51" name="Freeform 42"/>
            <p:cNvSpPr>
              <a:spLocks/>
            </p:cNvSpPr>
            <p:nvPr/>
          </p:nvSpPr>
          <p:spPr bwMode="auto">
            <a:xfrm>
              <a:off x="4544" y="656"/>
              <a:ext cx="10" cy="3082"/>
            </a:xfrm>
            <a:custGeom>
              <a:avLst/>
              <a:gdLst>
                <a:gd name="T0" fmla="*/ 10 w 10"/>
                <a:gd name="T1" fmla="*/ 3082 h 3082"/>
                <a:gd name="T2" fmla="*/ 10 w 10"/>
                <a:gd name="T3" fmla="*/ 3082 h 3082"/>
                <a:gd name="T4" fmla="*/ 10 w 10"/>
                <a:gd name="T5" fmla="*/ 0 h 3082"/>
                <a:gd name="T6" fmla="*/ 0 w 10"/>
                <a:gd name="T7" fmla="*/ 0 h 3082"/>
                <a:gd name="T8" fmla="*/ 0 w 10"/>
                <a:gd name="T9" fmla="*/ 3082 h 3082"/>
                <a:gd name="T10" fmla="*/ 0 w 10"/>
                <a:gd name="T11" fmla="*/ 3082 h 3082"/>
                <a:gd name="T12" fmla="*/ 10 w 10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82"/>
                <a:gd name="T23" fmla="*/ 10 w 10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82">
                  <a:moveTo>
                    <a:pt x="10" y="3082"/>
                  </a:moveTo>
                  <a:lnTo>
                    <a:pt x="10" y="308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10" y="30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52" name="Freeform 43"/>
            <p:cNvSpPr>
              <a:spLocks/>
            </p:cNvSpPr>
            <p:nvPr/>
          </p:nvSpPr>
          <p:spPr bwMode="auto">
            <a:xfrm>
              <a:off x="4462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3 w 92"/>
                <a:gd name="T15" fmla="*/ 32 h 100"/>
                <a:gd name="T16" fmla="*/ 88 w 92"/>
                <a:gd name="T17" fmla="*/ 15 h 100"/>
                <a:gd name="T18" fmla="*/ 92 w 92"/>
                <a:gd name="T19" fmla="*/ 0 h 100"/>
                <a:gd name="T20" fmla="*/ 82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1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3" y="32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1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53" name="Freeform 44"/>
            <p:cNvSpPr>
              <a:spLocks/>
            </p:cNvSpPr>
            <p:nvPr/>
          </p:nvSpPr>
          <p:spPr bwMode="auto">
            <a:xfrm>
              <a:off x="2685" y="3828"/>
              <a:ext cx="1777" cy="10"/>
            </a:xfrm>
            <a:custGeom>
              <a:avLst/>
              <a:gdLst>
                <a:gd name="T0" fmla="*/ 0 w 1777"/>
                <a:gd name="T1" fmla="*/ 10 h 10"/>
                <a:gd name="T2" fmla="*/ 0 w 1777"/>
                <a:gd name="T3" fmla="*/ 10 h 10"/>
                <a:gd name="T4" fmla="*/ 1777 w 1777"/>
                <a:gd name="T5" fmla="*/ 10 h 10"/>
                <a:gd name="T6" fmla="*/ 1777 w 1777"/>
                <a:gd name="T7" fmla="*/ 0 h 10"/>
                <a:gd name="T8" fmla="*/ 0 w 1777"/>
                <a:gd name="T9" fmla="*/ 0 h 10"/>
                <a:gd name="T10" fmla="*/ 0 w 1777"/>
                <a:gd name="T11" fmla="*/ 0 h 10"/>
                <a:gd name="T12" fmla="*/ 0 w 1777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7"/>
                <a:gd name="T22" fmla="*/ 0 h 10"/>
                <a:gd name="T23" fmla="*/ 1777 w 177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7" h="10">
                  <a:moveTo>
                    <a:pt x="0" y="10"/>
                  </a:moveTo>
                  <a:lnTo>
                    <a:pt x="0" y="10"/>
                  </a:lnTo>
                  <a:lnTo>
                    <a:pt x="1777" y="10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54" name="Freeform 45"/>
            <p:cNvSpPr>
              <a:spLocks/>
            </p:cNvSpPr>
            <p:nvPr/>
          </p:nvSpPr>
          <p:spPr bwMode="auto">
            <a:xfrm>
              <a:off x="2573" y="3723"/>
              <a:ext cx="112" cy="115"/>
            </a:xfrm>
            <a:custGeom>
              <a:avLst/>
              <a:gdLst>
                <a:gd name="T0" fmla="*/ 0 w 112"/>
                <a:gd name="T1" fmla="*/ 0 h 115"/>
                <a:gd name="T2" fmla="*/ 0 w 112"/>
                <a:gd name="T3" fmla="*/ 0 h 115"/>
                <a:gd name="T4" fmla="*/ 3 w 112"/>
                <a:gd name="T5" fmla="*/ 26 h 115"/>
                <a:gd name="T6" fmla="*/ 12 w 112"/>
                <a:gd name="T7" fmla="*/ 49 h 115"/>
                <a:gd name="T8" fmla="*/ 23 w 112"/>
                <a:gd name="T9" fmla="*/ 70 h 115"/>
                <a:gd name="T10" fmla="*/ 40 w 112"/>
                <a:gd name="T11" fmla="*/ 87 h 115"/>
                <a:gd name="T12" fmla="*/ 58 w 112"/>
                <a:gd name="T13" fmla="*/ 99 h 115"/>
                <a:gd name="T14" fmla="*/ 75 w 112"/>
                <a:gd name="T15" fmla="*/ 108 h 115"/>
                <a:gd name="T16" fmla="*/ 96 w 112"/>
                <a:gd name="T17" fmla="*/ 113 h 115"/>
                <a:gd name="T18" fmla="*/ 112 w 112"/>
                <a:gd name="T19" fmla="*/ 115 h 115"/>
                <a:gd name="T20" fmla="*/ 112 w 112"/>
                <a:gd name="T21" fmla="*/ 105 h 115"/>
                <a:gd name="T22" fmla="*/ 96 w 112"/>
                <a:gd name="T23" fmla="*/ 105 h 115"/>
                <a:gd name="T24" fmla="*/ 77 w 112"/>
                <a:gd name="T25" fmla="*/ 100 h 115"/>
                <a:gd name="T26" fmla="*/ 60 w 112"/>
                <a:gd name="T27" fmla="*/ 91 h 115"/>
                <a:gd name="T28" fmla="*/ 45 w 112"/>
                <a:gd name="T29" fmla="*/ 79 h 115"/>
                <a:gd name="T30" fmla="*/ 30 w 112"/>
                <a:gd name="T31" fmla="*/ 65 h 115"/>
                <a:gd name="T32" fmla="*/ 19 w 112"/>
                <a:gd name="T33" fmla="*/ 47 h 115"/>
                <a:gd name="T34" fmla="*/ 11 w 112"/>
                <a:gd name="T35" fmla="*/ 26 h 115"/>
                <a:gd name="T36" fmla="*/ 9 w 112"/>
                <a:gd name="T37" fmla="*/ 0 h 115"/>
                <a:gd name="T38" fmla="*/ 9 w 112"/>
                <a:gd name="T39" fmla="*/ 0 h 115"/>
                <a:gd name="T40" fmla="*/ 0 w 112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15"/>
                <a:gd name="T65" fmla="*/ 112 w 112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3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5" y="108"/>
                  </a:lnTo>
                  <a:lnTo>
                    <a:pt x="96" y="113"/>
                  </a:lnTo>
                  <a:lnTo>
                    <a:pt x="112" y="115"/>
                  </a:lnTo>
                  <a:lnTo>
                    <a:pt x="112" y="105"/>
                  </a:lnTo>
                  <a:lnTo>
                    <a:pt x="96" y="105"/>
                  </a:lnTo>
                  <a:lnTo>
                    <a:pt x="77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0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55" name="Freeform 46"/>
            <p:cNvSpPr>
              <a:spLocks/>
            </p:cNvSpPr>
            <p:nvPr/>
          </p:nvSpPr>
          <p:spPr bwMode="auto">
            <a:xfrm>
              <a:off x="2505" y="2173"/>
              <a:ext cx="57" cy="57"/>
            </a:xfrm>
            <a:custGeom>
              <a:avLst/>
              <a:gdLst>
                <a:gd name="T0" fmla="*/ 57 w 57"/>
                <a:gd name="T1" fmla="*/ 21 h 57"/>
                <a:gd name="T2" fmla="*/ 57 w 57"/>
                <a:gd name="T3" fmla="*/ 16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49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7 h 57"/>
                <a:gd name="T38" fmla="*/ 34 w 57"/>
                <a:gd name="T39" fmla="*/ 39 h 57"/>
                <a:gd name="T40" fmla="*/ 30 w 57"/>
                <a:gd name="T41" fmla="*/ 35 h 57"/>
                <a:gd name="T42" fmla="*/ 29 w 57"/>
                <a:gd name="T43" fmla="*/ 31 h 57"/>
                <a:gd name="T44" fmla="*/ 28 w 57"/>
                <a:gd name="T45" fmla="*/ 24 h 57"/>
                <a:gd name="T46" fmla="*/ 30 w 57"/>
                <a:gd name="T47" fmla="*/ 18 h 57"/>
                <a:gd name="T48" fmla="*/ 40 w 57"/>
                <a:gd name="T49" fmla="*/ 20 h 57"/>
                <a:gd name="T50" fmla="*/ 51 w 57"/>
                <a:gd name="T51" fmla="*/ 25 h 57"/>
                <a:gd name="T52" fmla="*/ 56 w 57"/>
                <a:gd name="T53" fmla="*/ 24 h 57"/>
                <a:gd name="T54" fmla="*/ 57 w 57"/>
                <a:gd name="T55" fmla="*/ 22 h 57"/>
                <a:gd name="T56" fmla="*/ 57 w 57"/>
                <a:gd name="T57" fmla="*/ 2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1"/>
                  </a:moveTo>
                  <a:lnTo>
                    <a:pt x="57" y="16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7"/>
                  </a:lnTo>
                  <a:lnTo>
                    <a:pt x="34" y="39"/>
                  </a:lnTo>
                  <a:lnTo>
                    <a:pt x="30" y="35"/>
                  </a:lnTo>
                  <a:lnTo>
                    <a:pt x="29" y="31"/>
                  </a:lnTo>
                  <a:lnTo>
                    <a:pt x="28" y="24"/>
                  </a:lnTo>
                  <a:lnTo>
                    <a:pt x="30" y="18"/>
                  </a:lnTo>
                  <a:lnTo>
                    <a:pt x="40" y="20"/>
                  </a:lnTo>
                  <a:lnTo>
                    <a:pt x="51" y="25"/>
                  </a:lnTo>
                  <a:lnTo>
                    <a:pt x="56" y="24"/>
                  </a:lnTo>
                  <a:lnTo>
                    <a:pt x="57" y="22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56" name="Freeform 47"/>
            <p:cNvSpPr>
              <a:spLocks/>
            </p:cNvSpPr>
            <p:nvPr/>
          </p:nvSpPr>
          <p:spPr bwMode="auto">
            <a:xfrm>
              <a:off x="2505" y="2768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5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50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8 h 57"/>
                <a:gd name="T38" fmla="*/ 34 w 57"/>
                <a:gd name="T39" fmla="*/ 41 h 57"/>
                <a:gd name="T40" fmla="*/ 30 w 57"/>
                <a:gd name="T41" fmla="*/ 37 h 57"/>
                <a:gd name="T42" fmla="*/ 29 w 57"/>
                <a:gd name="T43" fmla="*/ 33 h 57"/>
                <a:gd name="T44" fmla="*/ 28 w 57"/>
                <a:gd name="T45" fmla="*/ 25 h 57"/>
                <a:gd name="T46" fmla="*/ 30 w 57"/>
                <a:gd name="T47" fmla="*/ 19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4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5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50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57" name="Freeform 48"/>
            <p:cNvSpPr>
              <a:spLocks/>
            </p:cNvSpPr>
            <p:nvPr/>
          </p:nvSpPr>
          <p:spPr bwMode="auto">
            <a:xfrm>
              <a:off x="2505" y="979"/>
              <a:ext cx="57" cy="58"/>
            </a:xfrm>
            <a:custGeom>
              <a:avLst/>
              <a:gdLst>
                <a:gd name="T0" fmla="*/ 57 w 57"/>
                <a:gd name="T1" fmla="*/ 22 h 58"/>
                <a:gd name="T2" fmla="*/ 57 w 57"/>
                <a:gd name="T3" fmla="*/ 17 h 58"/>
                <a:gd name="T4" fmla="*/ 56 w 57"/>
                <a:gd name="T5" fmla="*/ 13 h 58"/>
                <a:gd name="T6" fmla="*/ 52 w 57"/>
                <a:gd name="T7" fmla="*/ 8 h 58"/>
                <a:gd name="T8" fmla="*/ 47 w 57"/>
                <a:gd name="T9" fmla="*/ 4 h 58"/>
                <a:gd name="T10" fmla="*/ 41 w 57"/>
                <a:gd name="T11" fmla="*/ 1 h 58"/>
                <a:gd name="T12" fmla="*/ 34 w 57"/>
                <a:gd name="T13" fmla="*/ 0 h 58"/>
                <a:gd name="T14" fmla="*/ 27 w 57"/>
                <a:gd name="T15" fmla="*/ 0 h 58"/>
                <a:gd name="T16" fmla="*/ 18 w 57"/>
                <a:gd name="T17" fmla="*/ 3 h 58"/>
                <a:gd name="T18" fmla="*/ 11 w 57"/>
                <a:gd name="T19" fmla="*/ 8 h 58"/>
                <a:gd name="T20" fmla="*/ 5 w 57"/>
                <a:gd name="T21" fmla="*/ 16 h 58"/>
                <a:gd name="T22" fmla="*/ 1 w 57"/>
                <a:gd name="T23" fmla="*/ 25 h 58"/>
                <a:gd name="T24" fmla="*/ 0 w 57"/>
                <a:gd name="T25" fmla="*/ 34 h 58"/>
                <a:gd name="T26" fmla="*/ 1 w 57"/>
                <a:gd name="T27" fmla="*/ 43 h 58"/>
                <a:gd name="T28" fmla="*/ 6 w 57"/>
                <a:gd name="T29" fmla="*/ 50 h 58"/>
                <a:gd name="T30" fmla="*/ 13 w 57"/>
                <a:gd name="T31" fmla="*/ 56 h 58"/>
                <a:gd name="T32" fmla="*/ 25 w 57"/>
                <a:gd name="T33" fmla="*/ 58 h 58"/>
                <a:gd name="T34" fmla="*/ 41 w 57"/>
                <a:gd name="T35" fmla="*/ 56 h 58"/>
                <a:gd name="T36" fmla="*/ 41 w 57"/>
                <a:gd name="T37" fmla="*/ 48 h 58"/>
                <a:gd name="T38" fmla="*/ 34 w 57"/>
                <a:gd name="T39" fmla="*/ 40 h 58"/>
                <a:gd name="T40" fmla="*/ 30 w 57"/>
                <a:gd name="T41" fmla="*/ 36 h 58"/>
                <a:gd name="T42" fmla="*/ 29 w 57"/>
                <a:gd name="T43" fmla="*/ 32 h 58"/>
                <a:gd name="T44" fmla="*/ 28 w 57"/>
                <a:gd name="T45" fmla="*/ 25 h 58"/>
                <a:gd name="T46" fmla="*/ 30 w 57"/>
                <a:gd name="T47" fmla="*/ 19 h 58"/>
                <a:gd name="T48" fmla="*/ 40 w 57"/>
                <a:gd name="T49" fmla="*/ 21 h 58"/>
                <a:gd name="T50" fmla="*/ 51 w 57"/>
                <a:gd name="T51" fmla="*/ 26 h 58"/>
                <a:gd name="T52" fmla="*/ 56 w 57"/>
                <a:gd name="T53" fmla="*/ 25 h 58"/>
                <a:gd name="T54" fmla="*/ 57 w 57"/>
                <a:gd name="T55" fmla="*/ 23 h 58"/>
                <a:gd name="T56" fmla="*/ 57 w 57"/>
                <a:gd name="T57" fmla="*/ 22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8"/>
                <a:gd name="T89" fmla="*/ 57 w 57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8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0"/>
                  </a:lnTo>
                  <a:lnTo>
                    <a:pt x="13" y="56"/>
                  </a:lnTo>
                  <a:lnTo>
                    <a:pt x="25" y="58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58" name="Freeform 49"/>
            <p:cNvSpPr>
              <a:spLocks/>
            </p:cNvSpPr>
            <p:nvPr/>
          </p:nvSpPr>
          <p:spPr bwMode="auto">
            <a:xfrm>
              <a:off x="2505" y="3365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1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3 h 57"/>
                <a:gd name="T24" fmla="*/ 0 w 57"/>
                <a:gd name="T25" fmla="*/ 32 h 57"/>
                <a:gd name="T26" fmla="*/ 1 w 57"/>
                <a:gd name="T27" fmla="*/ 41 h 57"/>
                <a:gd name="T28" fmla="*/ 6 w 57"/>
                <a:gd name="T29" fmla="*/ 49 h 57"/>
                <a:gd name="T30" fmla="*/ 13 w 57"/>
                <a:gd name="T31" fmla="*/ 54 h 57"/>
                <a:gd name="T32" fmla="*/ 25 w 57"/>
                <a:gd name="T33" fmla="*/ 57 h 57"/>
                <a:gd name="T34" fmla="*/ 41 w 57"/>
                <a:gd name="T35" fmla="*/ 54 h 57"/>
                <a:gd name="T36" fmla="*/ 41 w 57"/>
                <a:gd name="T37" fmla="*/ 48 h 57"/>
                <a:gd name="T38" fmla="*/ 34 w 57"/>
                <a:gd name="T39" fmla="*/ 40 h 57"/>
                <a:gd name="T40" fmla="*/ 30 w 57"/>
                <a:gd name="T41" fmla="*/ 36 h 57"/>
                <a:gd name="T42" fmla="*/ 29 w 57"/>
                <a:gd name="T43" fmla="*/ 32 h 57"/>
                <a:gd name="T44" fmla="*/ 28 w 57"/>
                <a:gd name="T45" fmla="*/ 25 h 57"/>
                <a:gd name="T46" fmla="*/ 30 w 57"/>
                <a:gd name="T47" fmla="*/ 18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3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6" y="49"/>
                  </a:lnTo>
                  <a:lnTo>
                    <a:pt x="13" y="54"/>
                  </a:lnTo>
                  <a:lnTo>
                    <a:pt x="25" y="57"/>
                  </a:lnTo>
                  <a:lnTo>
                    <a:pt x="41" y="54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8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59" name="Freeform 50"/>
            <p:cNvSpPr>
              <a:spLocks/>
            </p:cNvSpPr>
            <p:nvPr/>
          </p:nvSpPr>
          <p:spPr bwMode="auto">
            <a:xfrm>
              <a:off x="4549" y="3404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79 h 305"/>
                <a:gd name="T22" fmla="*/ 84 w 113"/>
                <a:gd name="T23" fmla="*/ 278 h 305"/>
                <a:gd name="T24" fmla="*/ 93 w 113"/>
                <a:gd name="T25" fmla="*/ 275 h 305"/>
                <a:gd name="T26" fmla="*/ 101 w 113"/>
                <a:gd name="T27" fmla="*/ 273 h 305"/>
                <a:gd name="T28" fmla="*/ 107 w 113"/>
                <a:gd name="T29" fmla="*/ 268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49 h 305"/>
                <a:gd name="T36" fmla="*/ 112 w 113"/>
                <a:gd name="T37" fmla="*/ 41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2 h 305"/>
                <a:gd name="T50" fmla="*/ 55 w 113"/>
                <a:gd name="T51" fmla="*/ 20 h 305"/>
                <a:gd name="T52" fmla="*/ 45 w 113"/>
                <a:gd name="T53" fmla="*/ 19 h 305"/>
                <a:gd name="T54" fmla="*/ 38 w 113"/>
                <a:gd name="T55" fmla="*/ 17 h 305"/>
                <a:gd name="T56" fmla="*/ 29 w 113"/>
                <a:gd name="T57" fmla="*/ 15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79"/>
                  </a:lnTo>
                  <a:lnTo>
                    <a:pt x="84" y="278"/>
                  </a:lnTo>
                  <a:lnTo>
                    <a:pt x="93" y="275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2"/>
                  </a:lnTo>
                  <a:lnTo>
                    <a:pt x="55" y="20"/>
                  </a:lnTo>
                  <a:lnTo>
                    <a:pt x="45" y="19"/>
                  </a:lnTo>
                  <a:lnTo>
                    <a:pt x="38" y="17"/>
                  </a:lnTo>
                  <a:lnTo>
                    <a:pt x="29" y="15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60" name="Freeform 51"/>
            <p:cNvSpPr>
              <a:spLocks/>
            </p:cNvSpPr>
            <p:nvPr/>
          </p:nvSpPr>
          <p:spPr bwMode="auto">
            <a:xfrm>
              <a:off x="4547" y="3683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61" name="Freeform 52"/>
            <p:cNvSpPr>
              <a:spLocks/>
            </p:cNvSpPr>
            <p:nvPr/>
          </p:nvSpPr>
          <p:spPr bwMode="auto">
            <a:xfrm>
              <a:off x="4604" y="3659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0 h 32"/>
                <a:gd name="T8" fmla="*/ 44 w 63"/>
                <a:gd name="T9" fmla="*/ 14 h 32"/>
                <a:gd name="T10" fmla="*/ 37 w 63"/>
                <a:gd name="T11" fmla="*/ 16 h 32"/>
                <a:gd name="T12" fmla="*/ 29 w 63"/>
                <a:gd name="T13" fmla="*/ 19 h 32"/>
                <a:gd name="T14" fmla="*/ 19 w 63"/>
                <a:gd name="T15" fmla="*/ 20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8 h 32"/>
                <a:gd name="T26" fmla="*/ 29 w 63"/>
                <a:gd name="T27" fmla="*/ 27 h 32"/>
                <a:gd name="T28" fmla="*/ 40 w 63"/>
                <a:gd name="T29" fmla="*/ 24 h 32"/>
                <a:gd name="T30" fmla="*/ 47 w 63"/>
                <a:gd name="T31" fmla="*/ 22 h 32"/>
                <a:gd name="T32" fmla="*/ 54 w 63"/>
                <a:gd name="T33" fmla="*/ 15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19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8"/>
                  </a:lnTo>
                  <a:lnTo>
                    <a:pt x="29" y="27"/>
                  </a:lnTo>
                  <a:lnTo>
                    <a:pt x="40" y="24"/>
                  </a:lnTo>
                  <a:lnTo>
                    <a:pt x="47" y="22"/>
                  </a:lnTo>
                  <a:lnTo>
                    <a:pt x="54" y="15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62" name="Freeform 53"/>
            <p:cNvSpPr>
              <a:spLocks/>
            </p:cNvSpPr>
            <p:nvPr/>
          </p:nvSpPr>
          <p:spPr bwMode="auto">
            <a:xfrm>
              <a:off x="4657" y="3453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63" name="Freeform 54"/>
            <p:cNvSpPr>
              <a:spLocks/>
            </p:cNvSpPr>
            <p:nvPr/>
          </p:nvSpPr>
          <p:spPr bwMode="auto">
            <a:xfrm>
              <a:off x="4604" y="3421"/>
              <a:ext cx="63" cy="32"/>
            </a:xfrm>
            <a:custGeom>
              <a:avLst/>
              <a:gdLst>
                <a:gd name="T0" fmla="*/ 0 w 63"/>
                <a:gd name="T1" fmla="*/ 7 h 32"/>
                <a:gd name="T2" fmla="*/ 0 w 63"/>
                <a:gd name="T3" fmla="*/ 7 h 32"/>
                <a:gd name="T4" fmla="*/ 9 w 63"/>
                <a:gd name="T5" fmla="*/ 9 h 32"/>
                <a:gd name="T6" fmla="*/ 19 w 63"/>
                <a:gd name="T7" fmla="*/ 11 h 32"/>
                <a:gd name="T8" fmla="*/ 29 w 63"/>
                <a:gd name="T9" fmla="*/ 12 h 32"/>
                <a:gd name="T10" fmla="*/ 37 w 63"/>
                <a:gd name="T11" fmla="*/ 15 h 32"/>
                <a:gd name="T12" fmla="*/ 44 w 63"/>
                <a:gd name="T13" fmla="*/ 18 h 32"/>
                <a:gd name="T14" fmla="*/ 49 w 63"/>
                <a:gd name="T15" fmla="*/ 22 h 32"/>
                <a:gd name="T16" fmla="*/ 53 w 63"/>
                <a:gd name="T17" fmla="*/ 25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6 h 32"/>
                <a:gd name="T26" fmla="*/ 47 w 63"/>
                <a:gd name="T27" fmla="*/ 10 h 32"/>
                <a:gd name="T28" fmla="*/ 40 w 63"/>
                <a:gd name="T29" fmla="*/ 7 h 32"/>
                <a:gd name="T30" fmla="*/ 29 w 63"/>
                <a:gd name="T31" fmla="*/ 5 h 32"/>
                <a:gd name="T32" fmla="*/ 19 w 63"/>
                <a:gd name="T33" fmla="*/ 3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7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7"/>
                  </a:moveTo>
                  <a:lnTo>
                    <a:pt x="0" y="7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5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6"/>
                  </a:lnTo>
                  <a:lnTo>
                    <a:pt x="47" y="10"/>
                  </a:lnTo>
                  <a:lnTo>
                    <a:pt x="40" y="7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64" name="Freeform 55"/>
            <p:cNvSpPr>
              <a:spLocks/>
            </p:cNvSpPr>
            <p:nvPr/>
          </p:nvSpPr>
          <p:spPr bwMode="auto">
            <a:xfrm>
              <a:off x="4544" y="3392"/>
              <a:ext cx="60" cy="36"/>
            </a:xfrm>
            <a:custGeom>
              <a:avLst/>
              <a:gdLst>
                <a:gd name="T0" fmla="*/ 10 w 60"/>
                <a:gd name="T1" fmla="*/ 12 h 36"/>
                <a:gd name="T2" fmla="*/ 3 w 60"/>
                <a:gd name="T3" fmla="*/ 14 h 36"/>
                <a:gd name="T4" fmla="*/ 8 w 60"/>
                <a:gd name="T5" fmla="*/ 21 h 36"/>
                <a:gd name="T6" fmla="*/ 15 w 60"/>
                <a:gd name="T7" fmla="*/ 25 h 36"/>
                <a:gd name="T8" fmla="*/ 21 w 60"/>
                <a:gd name="T9" fmla="*/ 27 h 36"/>
                <a:gd name="T10" fmla="*/ 27 w 60"/>
                <a:gd name="T11" fmla="*/ 30 h 36"/>
                <a:gd name="T12" fmla="*/ 34 w 60"/>
                <a:gd name="T13" fmla="*/ 31 h 36"/>
                <a:gd name="T14" fmla="*/ 43 w 60"/>
                <a:gd name="T15" fmla="*/ 32 h 36"/>
                <a:gd name="T16" fmla="*/ 50 w 60"/>
                <a:gd name="T17" fmla="*/ 35 h 36"/>
                <a:gd name="T18" fmla="*/ 60 w 60"/>
                <a:gd name="T19" fmla="*/ 36 h 36"/>
                <a:gd name="T20" fmla="*/ 60 w 60"/>
                <a:gd name="T21" fmla="*/ 29 h 36"/>
                <a:gd name="T22" fmla="*/ 50 w 60"/>
                <a:gd name="T23" fmla="*/ 27 h 36"/>
                <a:gd name="T24" fmla="*/ 43 w 60"/>
                <a:gd name="T25" fmla="*/ 25 h 36"/>
                <a:gd name="T26" fmla="*/ 34 w 60"/>
                <a:gd name="T27" fmla="*/ 23 h 36"/>
                <a:gd name="T28" fmla="*/ 29 w 60"/>
                <a:gd name="T29" fmla="*/ 22 h 36"/>
                <a:gd name="T30" fmla="*/ 23 w 60"/>
                <a:gd name="T31" fmla="*/ 20 h 36"/>
                <a:gd name="T32" fmla="*/ 17 w 60"/>
                <a:gd name="T33" fmla="*/ 17 h 36"/>
                <a:gd name="T34" fmla="*/ 12 w 60"/>
                <a:gd name="T35" fmla="*/ 13 h 36"/>
                <a:gd name="T36" fmla="*/ 8 w 60"/>
                <a:gd name="T37" fmla="*/ 9 h 36"/>
                <a:gd name="T38" fmla="*/ 0 w 60"/>
                <a:gd name="T39" fmla="*/ 12 h 36"/>
                <a:gd name="T40" fmla="*/ 8 w 60"/>
                <a:gd name="T41" fmla="*/ 9 h 36"/>
                <a:gd name="T42" fmla="*/ 0 w 60"/>
                <a:gd name="T43" fmla="*/ 0 h 36"/>
                <a:gd name="T44" fmla="*/ 0 w 60"/>
                <a:gd name="T45" fmla="*/ 12 h 36"/>
                <a:gd name="T46" fmla="*/ 1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43" y="32"/>
                  </a:lnTo>
                  <a:lnTo>
                    <a:pt x="50" y="35"/>
                  </a:lnTo>
                  <a:lnTo>
                    <a:pt x="60" y="36"/>
                  </a:lnTo>
                  <a:lnTo>
                    <a:pt x="60" y="29"/>
                  </a:lnTo>
                  <a:lnTo>
                    <a:pt x="50" y="27"/>
                  </a:lnTo>
                  <a:lnTo>
                    <a:pt x="43" y="25"/>
                  </a:lnTo>
                  <a:lnTo>
                    <a:pt x="34" y="23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65" name="Freeform 56"/>
            <p:cNvSpPr>
              <a:spLocks/>
            </p:cNvSpPr>
            <p:nvPr/>
          </p:nvSpPr>
          <p:spPr bwMode="auto">
            <a:xfrm>
              <a:off x="4544" y="3404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66" name="Freeform 57"/>
            <p:cNvSpPr>
              <a:spLocks/>
            </p:cNvSpPr>
            <p:nvPr/>
          </p:nvSpPr>
          <p:spPr bwMode="auto">
            <a:xfrm>
              <a:off x="4549" y="3122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80 h 305"/>
                <a:gd name="T22" fmla="*/ 84 w 113"/>
                <a:gd name="T23" fmla="*/ 279 h 305"/>
                <a:gd name="T24" fmla="*/ 93 w 113"/>
                <a:gd name="T25" fmla="*/ 277 h 305"/>
                <a:gd name="T26" fmla="*/ 101 w 113"/>
                <a:gd name="T27" fmla="*/ 274 h 305"/>
                <a:gd name="T28" fmla="*/ 107 w 113"/>
                <a:gd name="T29" fmla="*/ 269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50 h 305"/>
                <a:gd name="T36" fmla="*/ 112 w 113"/>
                <a:gd name="T37" fmla="*/ 42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3 h 305"/>
                <a:gd name="T50" fmla="*/ 55 w 113"/>
                <a:gd name="T51" fmla="*/ 22 h 305"/>
                <a:gd name="T52" fmla="*/ 45 w 113"/>
                <a:gd name="T53" fmla="*/ 20 h 305"/>
                <a:gd name="T54" fmla="*/ 38 w 113"/>
                <a:gd name="T55" fmla="*/ 18 h 305"/>
                <a:gd name="T56" fmla="*/ 29 w 113"/>
                <a:gd name="T57" fmla="*/ 16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80"/>
                  </a:lnTo>
                  <a:lnTo>
                    <a:pt x="84" y="279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50"/>
                  </a:lnTo>
                  <a:lnTo>
                    <a:pt x="112" y="42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0"/>
                  </a:lnTo>
                  <a:lnTo>
                    <a:pt x="38" y="18"/>
                  </a:lnTo>
                  <a:lnTo>
                    <a:pt x="29" y="16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8E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67" name="Freeform 58"/>
            <p:cNvSpPr>
              <a:spLocks/>
            </p:cNvSpPr>
            <p:nvPr/>
          </p:nvSpPr>
          <p:spPr bwMode="auto">
            <a:xfrm>
              <a:off x="4547" y="3401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1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3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68" name="Freeform 59"/>
            <p:cNvSpPr>
              <a:spLocks/>
            </p:cNvSpPr>
            <p:nvPr/>
          </p:nvSpPr>
          <p:spPr bwMode="auto">
            <a:xfrm>
              <a:off x="4604" y="3377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5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5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69" name="Freeform 60"/>
            <p:cNvSpPr>
              <a:spLocks/>
            </p:cNvSpPr>
            <p:nvPr/>
          </p:nvSpPr>
          <p:spPr bwMode="auto">
            <a:xfrm>
              <a:off x="4657" y="3172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70" name="Freeform 61"/>
            <p:cNvSpPr>
              <a:spLocks/>
            </p:cNvSpPr>
            <p:nvPr/>
          </p:nvSpPr>
          <p:spPr bwMode="auto">
            <a:xfrm>
              <a:off x="4604" y="3140"/>
              <a:ext cx="63" cy="32"/>
            </a:xfrm>
            <a:custGeom>
              <a:avLst/>
              <a:gdLst>
                <a:gd name="T0" fmla="*/ 0 w 63"/>
                <a:gd name="T1" fmla="*/ 8 h 32"/>
                <a:gd name="T2" fmla="*/ 0 w 63"/>
                <a:gd name="T3" fmla="*/ 8 h 32"/>
                <a:gd name="T4" fmla="*/ 9 w 63"/>
                <a:gd name="T5" fmla="*/ 9 h 32"/>
                <a:gd name="T6" fmla="*/ 19 w 63"/>
                <a:gd name="T7" fmla="*/ 10 h 32"/>
                <a:gd name="T8" fmla="*/ 29 w 63"/>
                <a:gd name="T9" fmla="*/ 11 h 32"/>
                <a:gd name="T10" fmla="*/ 37 w 63"/>
                <a:gd name="T11" fmla="*/ 14 h 32"/>
                <a:gd name="T12" fmla="*/ 44 w 63"/>
                <a:gd name="T13" fmla="*/ 17 h 32"/>
                <a:gd name="T14" fmla="*/ 49 w 63"/>
                <a:gd name="T15" fmla="*/ 20 h 32"/>
                <a:gd name="T16" fmla="*/ 53 w 63"/>
                <a:gd name="T17" fmla="*/ 26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5 h 32"/>
                <a:gd name="T26" fmla="*/ 47 w 63"/>
                <a:gd name="T27" fmla="*/ 9 h 32"/>
                <a:gd name="T28" fmla="*/ 40 w 63"/>
                <a:gd name="T29" fmla="*/ 6 h 32"/>
                <a:gd name="T30" fmla="*/ 29 w 63"/>
                <a:gd name="T31" fmla="*/ 4 h 32"/>
                <a:gd name="T32" fmla="*/ 19 w 63"/>
                <a:gd name="T33" fmla="*/ 2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0"/>
                  </a:lnTo>
                  <a:lnTo>
                    <a:pt x="29" y="11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0"/>
                  </a:lnTo>
                  <a:lnTo>
                    <a:pt x="53" y="26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5"/>
                  </a:lnTo>
                  <a:lnTo>
                    <a:pt x="47" y="9"/>
                  </a:lnTo>
                  <a:lnTo>
                    <a:pt x="40" y="6"/>
                  </a:lnTo>
                  <a:lnTo>
                    <a:pt x="29" y="4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71" name="Freeform 62"/>
            <p:cNvSpPr>
              <a:spLocks/>
            </p:cNvSpPr>
            <p:nvPr/>
          </p:nvSpPr>
          <p:spPr bwMode="auto">
            <a:xfrm>
              <a:off x="4544" y="3110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4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7 h 38"/>
                <a:gd name="T10" fmla="*/ 27 w 60"/>
                <a:gd name="T11" fmla="*/ 30 h 38"/>
                <a:gd name="T12" fmla="*/ 34 w 60"/>
                <a:gd name="T13" fmla="*/ 32 h 38"/>
                <a:gd name="T14" fmla="*/ 43 w 60"/>
                <a:gd name="T15" fmla="*/ 34 h 38"/>
                <a:gd name="T16" fmla="*/ 50 w 60"/>
                <a:gd name="T17" fmla="*/ 36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8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19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2"/>
                  </a:lnTo>
                  <a:lnTo>
                    <a:pt x="43" y="34"/>
                  </a:lnTo>
                  <a:lnTo>
                    <a:pt x="50" y="36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8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72" name="Freeform 63"/>
            <p:cNvSpPr>
              <a:spLocks/>
            </p:cNvSpPr>
            <p:nvPr/>
          </p:nvSpPr>
          <p:spPr bwMode="auto">
            <a:xfrm>
              <a:off x="4544" y="3122"/>
              <a:ext cx="10" cy="317"/>
            </a:xfrm>
            <a:custGeom>
              <a:avLst/>
              <a:gdLst>
                <a:gd name="T0" fmla="*/ 3 w 10"/>
                <a:gd name="T1" fmla="*/ 302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2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2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73" name="Freeform 64"/>
            <p:cNvSpPr>
              <a:spLocks/>
            </p:cNvSpPr>
            <p:nvPr/>
          </p:nvSpPr>
          <p:spPr bwMode="auto">
            <a:xfrm>
              <a:off x="4549" y="2842"/>
              <a:ext cx="113" cy="306"/>
            </a:xfrm>
            <a:custGeom>
              <a:avLst/>
              <a:gdLst>
                <a:gd name="T0" fmla="*/ 0 w 113"/>
                <a:gd name="T1" fmla="*/ 306 h 306"/>
                <a:gd name="T2" fmla="*/ 5 w 113"/>
                <a:gd name="T3" fmla="*/ 300 h 306"/>
                <a:gd name="T4" fmla="*/ 11 w 113"/>
                <a:gd name="T5" fmla="*/ 296 h 306"/>
                <a:gd name="T6" fmla="*/ 17 w 113"/>
                <a:gd name="T7" fmla="*/ 294 h 306"/>
                <a:gd name="T8" fmla="*/ 23 w 113"/>
                <a:gd name="T9" fmla="*/ 291 h 306"/>
                <a:gd name="T10" fmla="*/ 29 w 113"/>
                <a:gd name="T11" fmla="*/ 289 h 306"/>
                <a:gd name="T12" fmla="*/ 38 w 113"/>
                <a:gd name="T13" fmla="*/ 287 h 306"/>
                <a:gd name="T14" fmla="*/ 45 w 113"/>
                <a:gd name="T15" fmla="*/ 286 h 306"/>
                <a:gd name="T16" fmla="*/ 55 w 113"/>
                <a:gd name="T17" fmla="*/ 285 h 306"/>
                <a:gd name="T18" fmla="*/ 64 w 113"/>
                <a:gd name="T19" fmla="*/ 284 h 306"/>
                <a:gd name="T20" fmla="*/ 74 w 113"/>
                <a:gd name="T21" fmla="*/ 281 h 306"/>
                <a:gd name="T22" fmla="*/ 84 w 113"/>
                <a:gd name="T23" fmla="*/ 280 h 306"/>
                <a:gd name="T24" fmla="*/ 93 w 113"/>
                <a:gd name="T25" fmla="*/ 277 h 306"/>
                <a:gd name="T26" fmla="*/ 101 w 113"/>
                <a:gd name="T27" fmla="*/ 274 h 306"/>
                <a:gd name="T28" fmla="*/ 107 w 113"/>
                <a:gd name="T29" fmla="*/ 269 h 306"/>
                <a:gd name="T30" fmla="*/ 112 w 113"/>
                <a:gd name="T31" fmla="*/ 263 h 306"/>
                <a:gd name="T32" fmla="*/ 113 w 113"/>
                <a:gd name="T33" fmla="*/ 255 h 306"/>
                <a:gd name="T34" fmla="*/ 113 w 113"/>
                <a:gd name="T35" fmla="*/ 51 h 306"/>
                <a:gd name="T36" fmla="*/ 112 w 113"/>
                <a:gd name="T37" fmla="*/ 43 h 306"/>
                <a:gd name="T38" fmla="*/ 107 w 113"/>
                <a:gd name="T39" fmla="*/ 36 h 306"/>
                <a:gd name="T40" fmla="*/ 101 w 113"/>
                <a:gd name="T41" fmla="*/ 31 h 306"/>
                <a:gd name="T42" fmla="*/ 93 w 113"/>
                <a:gd name="T43" fmla="*/ 29 h 306"/>
                <a:gd name="T44" fmla="*/ 84 w 113"/>
                <a:gd name="T45" fmla="*/ 26 h 306"/>
                <a:gd name="T46" fmla="*/ 74 w 113"/>
                <a:gd name="T47" fmla="*/ 25 h 306"/>
                <a:gd name="T48" fmla="*/ 64 w 113"/>
                <a:gd name="T49" fmla="*/ 23 h 306"/>
                <a:gd name="T50" fmla="*/ 55 w 113"/>
                <a:gd name="T51" fmla="*/ 22 h 306"/>
                <a:gd name="T52" fmla="*/ 45 w 113"/>
                <a:gd name="T53" fmla="*/ 21 h 306"/>
                <a:gd name="T54" fmla="*/ 38 w 113"/>
                <a:gd name="T55" fmla="*/ 18 h 306"/>
                <a:gd name="T56" fmla="*/ 29 w 113"/>
                <a:gd name="T57" fmla="*/ 17 h 306"/>
                <a:gd name="T58" fmla="*/ 23 w 113"/>
                <a:gd name="T59" fmla="*/ 14 h 306"/>
                <a:gd name="T60" fmla="*/ 17 w 113"/>
                <a:gd name="T61" fmla="*/ 12 h 306"/>
                <a:gd name="T62" fmla="*/ 11 w 113"/>
                <a:gd name="T63" fmla="*/ 9 h 306"/>
                <a:gd name="T64" fmla="*/ 5 w 113"/>
                <a:gd name="T65" fmla="*/ 5 h 306"/>
                <a:gd name="T66" fmla="*/ 0 w 113"/>
                <a:gd name="T67" fmla="*/ 0 h 306"/>
                <a:gd name="T68" fmla="*/ 0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0" y="306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89"/>
                  </a:lnTo>
                  <a:lnTo>
                    <a:pt x="38" y="287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4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3"/>
                  </a:lnTo>
                  <a:lnTo>
                    <a:pt x="113" y="255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74" name="Freeform 65"/>
            <p:cNvSpPr>
              <a:spLocks/>
            </p:cNvSpPr>
            <p:nvPr/>
          </p:nvSpPr>
          <p:spPr bwMode="auto">
            <a:xfrm>
              <a:off x="4547" y="3123"/>
              <a:ext cx="57" cy="27"/>
            </a:xfrm>
            <a:custGeom>
              <a:avLst/>
              <a:gdLst>
                <a:gd name="T0" fmla="*/ 57 w 57"/>
                <a:gd name="T1" fmla="*/ 0 h 27"/>
                <a:gd name="T2" fmla="*/ 57 w 57"/>
                <a:gd name="T3" fmla="*/ 0 h 27"/>
                <a:gd name="T4" fmla="*/ 47 w 57"/>
                <a:gd name="T5" fmla="*/ 1 h 27"/>
                <a:gd name="T6" fmla="*/ 40 w 57"/>
                <a:gd name="T7" fmla="*/ 3 h 27"/>
                <a:gd name="T8" fmla="*/ 31 w 57"/>
                <a:gd name="T9" fmla="*/ 4 h 27"/>
                <a:gd name="T10" fmla="*/ 24 w 57"/>
                <a:gd name="T11" fmla="*/ 6 h 27"/>
                <a:gd name="T12" fmla="*/ 18 w 57"/>
                <a:gd name="T13" fmla="*/ 9 h 27"/>
                <a:gd name="T14" fmla="*/ 12 w 57"/>
                <a:gd name="T15" fmla="*/ 12 h 27"/>
                <a:gd name="T16" fmla="*/ 5 w 57"/>
                <a:gd name="T17" fmla="*/ 15 h 27"/>
                <a:gd name="T18" fmla="*/ 0 w 57"/>
                <a:gd name="T19" fmla="*/ 22 h 27"/>
                <a:gd name="T20" fmla="*/ 5 w 57"/>
                <a:gd name="T21" fmla="*/ 27 h 27"/>
                <a:gd name="T22" fmla="*/ 9 w 57"/>
                <a:gd name="T23" fmla="*/ 23 h 27"/>
                <a:gd name="T24" fmla="*/ 14 w 57"/>
                <a:gd name="T25" fmla="*/ 19 h 27"/>
                <a:gd name="T26" fmla="*/ 20 w 57"/>
                <a:gd name="T27" fmla="*/ 17 h 27"/>
                <a:gd name="T28" fmla="*/ 26 w 57"/>
                <a:gd name="T29" fmla="*/ 14 h 27"/>
                <a:gd name="T30" fmla="*/ 31 w 57"/>
                <a:gd name="T31" fmla="*/ 12 h 27"/>
                <a:gd name="T32" fmla="*/ 40 w 57"/>
                <a:gd name="T33" fmla="*/ 10 h 27"/>
                <a:gd name="T34" fmla="*/ 47 w 57"/>
                <a:gd name="T35" fmla="*/ 9 h 27"/>
                <a:gd name="T36" fmla="*/ 57 w 57"/>
                <a:gd name="T37" fmla="*/ 8 h 27"/>
                <a:gd name="T38" fmla="*/ 57 w 57"/>
                <a:gd name="T39" fmla="*/ 8 h 27"/>
                <a:gd name="T40" fmla="*/ 57 w 57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1" y="4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2" y="12"/>
                  </a:lnTo>
                  <a:lnTo>
                    <a:pt x="5" y="15"/>
                  </a:lnTo>
                  <a:lnTo>
                    <a:pt x="0" y="22"/>
                  </a:lnTo>
                  <a:lnTo>
                    <a:pt x="5" y="27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2"/>
                  </a:lnTo>
                  <a:lnTo>
                    <a:pt x="40" y="10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75" name="Freeform 66"/>
            <p:cNvSpPr>
              <a:spLocks/>
            </p:cNvSpPr>
            <p:nvPr/>
          </p:nvSpPr>
          <p:spPr bwMode="auto">
            <a:xfrm>
              <a:off x="4604" y="3097"/>
              <a:ext cx="63" cy="34"/>
            </a:xfrm>
            <a:custGeom>
              <a:avLst/>
              <a:gdLst>
                <a:gd name="T0" fmla="*/ 53 w 63"/>
                <a:gd name="T1" fmla="*/ 0 h 34"/>
                <a:gd name="T2" fmla="*/ 53 w 63"/>
                <a:gd name="T3" fmla="*/ 0 h 34"/>
                <a:gd name="T4" fmla="*/ 53 w 63"/>
                <a:gd name="T5" fmla="*/ 7 h 34"/>
                <a:gd name="T6" fmla="*/ 49 w 63"/>
                <a:gd name="T7" fmla="*/ 12 h 34"/>
                <a:gd name="T8" fmla="*/ 44 w 63"/>
                <a:gd name="T9" fmla="*/ 16 h 34"/>
                <a:gd name="T10" fmla="*/ 37 w 63"/>
                <a:gd name="T11" fmla="*/ 18 h 34"/>
                <a:gd name="T12" fmla="*/ 29 w 63"/>
                <a:gd name="T13" fmla="*/ 21 h 34"/>
                <a:gd name="T14" fmla="*/ 19 w 63"/>
                <a:gd name="T15" fmla="*/ 22 h 34"/>
                <a:gd name="T16" fmla="*/ 9 w 63"/>
                <a:gd name="T17" fmla="*/ 25 h 34"/>
                <a:gd name="T18" fmla="*/ 0 w 63"/>
                <a:gd name="T19" fmla="*/ 26 h 34"/>
                <a:gd name="T20" fmla="*/ 0 w 63"/>
                <a:gd name="T21" fmla="*/ 34 h 34"/>
                <a:gd name="T22" fmla="*/ 9 w 63"/>
                <a:gd name="T23" fmla="*/ 32 h 34"/>
                <a:gd name="T24" fmla="*/ 19 w 63"/>
                <a:gd name="T25" fmla="*/ 30 h 34"/>
                <a:gd name="T26" fmla="*/ 29 w 63"/>
                <a:gd name="T27" fmla="*/ 29 h 34"/>
                <a:gd name="T28" fmla="*/ 40 w 63"/>
                <a:gd name="T29" fmla="*/ 26 h 34"/>
                <a:gd name="T30" fmla="*/ 47 w 63"/>
                <a:gd name="T31" fmla="*/ 23 h 34"/>
                <a:gd name="T32" fmla="*/ 54 w 63"/>
                <a:gd name="T33" fmla="*/ 17 h 34"/>
                <a:gd name="T34" fmla="*/ 60 w 63"/>
                <a:gd name="T35" fmla="*/ 9 h 34"/>
                <a:gd name="T36" fmla="*/ 63 w 63"/>
                <a:gd name="T37" fmla="*/ 0 h 34"/>
                <a:gd name="T38" fmla="*/ 63 w 63"/>
                <a:gd name="T39" fmla="*/ 0 h 34"/>
                <a:gd name="T40" fmla="*/ 53 w 63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4"/>
                <a:gd name="T65" fmla="*/ 63 w 6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4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2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19" y="22"/>
                  </a:lnTo>
                  <a:lnTo>
                    <a:pt x="9" y="25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19" y="30"/>
                  </a:lnTo>
                  <a:lnTo>
                    <a:pt x="29" y="29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7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76" name="Freeform 67"/>
            <p:cNvSpPr>
              <a:spLocks/>
            </p:cNvSpPr>
            <p:nvPr/>
          </p:nvSpPr>
          <p:spPr bwMode="auto">
            <a:xfrm>
              <a:off x="4657" y="2893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77" name="Freeform 68"/>
            <p:cNvSpPr>
              <a:spLocks/>
            </p:cNvSpPr>
            <p:nvPr/>
          </p:nvSpPr>
          <p:spPr bwMode="auto">
            <a:xfrm>
              <a:off x="4604" y="2860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1 h 33"/>
                <a:gd name="T8" fmla="*/ 29 w 63"/>
                <a:gd name="T9" fmla="*/ 12 h 33"/>
                <a:gd name="T10" fmla="*/ 37 w 63"/>
                <a:gd name="T11" fmla="*/ 15 h 33"/>
                <a:gd name="T12" fmla="*/ 44 w 63"/>
                <a:gd name="T13" fmla="*/ 17 h 33"/>
                <a:gd name="T14" fmla="*/ 49 w 63"/>
                <a:gd name="T15" fmla="*/ 21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6 h 33"/>
                <a:gd name="T26" fmla="*/ 47 w 63"/>
                <a:gd name="T27" fmla="*/ 9 h 33"/>
                <a:gd name="T28" fmla="*/ 40 w 63"/>
                <a:gd name="T29" fmla="*/ 7 h 33"/>
                <a:gd name="T30" fmla="*/ 29 w 63"/>
                <a:gd name="T31" fmla="*/ 4 h 33"/>
                <a:gd name="T32" fmla="*/ 19 w 63"/>
                <a:gd name="T33" fmla="*/ 3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78" name="Freeform 69"/>
            <p:cNvSpPr>
              <a:spLocks/>
            </p:cNvSpPr>
            <p:nvPr/>
          </p:nvSpPr>
          <p:spPr bwMode="auto">
            <a:xfrm>
              <a:off x="4544" y="2831"/>
              <a:ext cx="60" cy="37"/>
            </a:xfrm>
            <a:custGeom>
              <a:avLst/>
              <a:gdLst>
                <a:gd name="T0" fmla="*/ 10 w 60"/>
                <a:gd name="T1" fmla="*/ 11 h 37"/>
                <a:gd name="T2" fmla="*/ 3 w 60"/>
                <a:gd name="T3" fmla="*/ 14 h 37"/>
                <a:gd name="T4" fmla="*/ 8 w 60"/>
                <a:gd name="T5" fmla="*/ 20 h 37"/>
                <a:gd name="T6" fmla="*/ 15 w 60"/>
                <a:gd name="T7" fmla="*/ 24 h 37"/>
                <a:gd name="T8" fmla="*/ 21 w 60"/>
                <a:gd name="T9" fmla="*/ 27 h 37"/>
                <a:gd name="T10" fmla="*/ 27 w 60"/>
                <a:gd name="T11" fmla="*/ 29 h 37"/>
                <a:gd name="T12" fmla="*/ 34 w 60"/>
                <a:gd name="T13" fmla="*/ 32 h 37"/>
                <a:gd name="T14" fmla="*/ 43 w 60"/>
                <a:gd name="T15" fmla="*/ 33 h 37"/>
                <a:gd name="T16" fmla="*/ 50 w 60"/>
                <a:gd name="T17" fmla="*/ 36 h 37"/>
                <a:gd name="T18" fmla="*/ 60 w 60"/>
                <a:gd name="T19" fmla="*/ 37 h 37"/>
                <a:gd name="T20" fmla="*/ 60 w 60"/>
                <a:gd name="T21" fmla="*/ 29 h 37"/>
                <a:gd name="T22" fmla="*/ 50 w 60"/>
                <a:gd name="T23" fmla="*/ 28 h 37"/>
                <a:gd name="T24" fmla="*/ 43 w 60"/>
                <a:gd name="T25" fmla="*/ 25 h 37"/>
                <a:gd name="T26" fmla="*/ 34 w 60"/>
                <a:gd name="T27" fmla="*/ 24 h 37"/>
                <a:gd name="T28" fmla="*/ 29 w 60"/>
                <a:gd name="T29" fmla="*/ 22 h 37"/>
                <a:gd name="T30" fmla="*/ 23 w 60"/>
                <a:gd name="T31" fmla="*/ 19 h 37"/>
                <a:gd name="T32" fmla="*/ 17 w 60"/>
                <a:gd name="T33" fmla="*/ 16 h 37"/>
                <a:gd name="T34" fmla="*/ 12 w 60"/>
                <a:gd name="T35" fmla="*/ 12 h 37"/>
                <a:gd name="T36" fmla="*/ 8 w 60"/>
                <a:gd name="T37" fmla="*/ 9 h 37"/>
                <a:gd name="T38" fmla="*/ 0 w 60"/>
                <a:gd name="T39" fmla="*/ 11 h 37"/>
                <a:gd name="T40" fmla="*/ 8 w 60"/>
                <a:gd name="T41" fmla="*/ 9 h 37"/>
                <a:gd name="T42" fmla="*/ 0 w 60"/>
                <a:gd name="T43" fmla="*/ 0 h 37"/>
                <a:gd name="T44" fmla="*/ 0 w 60"/>
                <a:gd name="T45" fmla="*/ 11 h 37"/>
                <a:gd name="T46" fmla="*/ 1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10" y="11"/>
                  </a:moveTo>
                  <a:lnTo>
                    <a:pt x="3" y="14"/>
                  </a:lnTo>
                  <a:lnTo>
                    <a:pt x="8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34" y="32"/>
                  </a:lnTo>
                  <a:lnTo>
                    <a:pt x="43" y="33"/>
                  </a:lnTo>
                  <a:lnTo>
                    <a:pt x="50" y="36"/>
                  </a:lnTo>
                  <a:lnTo>
                    <a:pt x="60" y="37"/>
                  </a:lnTo>
                  <a:lnTo>
                    <a:pt x="60" y="29"/>
                  </a:lnTo>
                  <a:lnTo>
                    <a:pt x="50" y="28"/>
                  </a:lnTo>
                  <a:lnTo>
                    <a:pt x="43" y="25"/>
                  </a:lnTo>
                  <a:lnTo>
                    <a:pt x="34" y="24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6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0" y="11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79" name="Freeform 70"/>
            <p:cNvSpPr>
              <a:spLocks/>
            </p:cNvSpPr>
            <p:nvPr/>
          </p:nvSpPr>
          <p:spPr bwMode="auto">
            <a:xfrm>
              <a:off x="4544" y="2842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8 w 10"/>
                <a:gd name="T11" fmla="*/ 308 h 317"/>
                <a:gd name="T12" fmla="*/ 0 w 10"/>
                <a:gd name="T13" fmla="*/ 306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8" y="308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80" name="Freeform 71"/>
            <p:cNvSpPr>
              <a:spLocks/>
            </p:cNvSpPr>
            <p:nvPr/>
          </p:nvSpPr>
          <p:spPr bwMode="auto">
            <a:xfrm>
              <a:off x="4549" y="2560"/>
              <a:ext cx="113" cy="307"/>
            </a:xfrm>
            <a:custGeom>
              <a:avLst/>
              <a:gdLst>
                <a:gd name="T0" fmla="*/ 0 w 113"/>
                <a:gd name="T1" fmla="*/ 307 h 307"/>
                <a:gd name="T2" fmla="*/ 5 w 113"/>
                <a:gd name="T3" fmla="*/ 302 h 307"/>
                <a:gd name="T4" fmla="*/ 11 w 113"/>
                <a:gd name="T5" fmla="*/ 298 h 307"/>
                <a:gd name="T6" fmla="*/ 17 w 113"/>
                <a:gd name="T7" fmla="*/ 294 h 307"/>
                <a:gd name="T8" fmla="*/ 23 w 113"/>
                <a:gd name="T9" fmla="*/ 291 h 307"/>
                <a:gd name="T10" fmla="*/ 29 w 113"/>
                <a:gd name="T11" fmla="*/ 290 h 307"/>
                <a:gd name="T12" fmla="*/ 38 w 113"/>
                <a:gd name="T13" fmla="*/ 289 h 307"/>
                <a:gd name="T14" fmla="*/ 45 w 113"/>
                <a:gd name="T15" fmla="*/ 286 h 307"/>
                <a:gd name="T16" fmla="*/ 55 w 113"/>
                <a:gd name="T17" fmla="*/ 285 h 307"/>
                <a:gd name="T18" fmla="*/ 64 w 113"/>
                <a:gd name="T19" fmla="*/ 283 h 307"/>
                <a:gd name="T20" fmla="*/ 74 w 113"/>
                <a:gd name="T21" fmla="*/ 281 h 307"/>
                <a:gd name="T22" fmla="*/ 84 w 113"/>
                <a:gd name="T23" fmla="*/ 280 h 307"/>
                <a:gd name="T24" fmla="*/ 93 w 113"/>
                <a:gd name="T25" fmla="*/ 277 h 307"/>
                <a:gd name="T26" fmla="*/ 101 w 113"/>
                <a:gd name="T27" fmla="*/ 274 h 307"/>
                <a:gd name="T28" fmla="*/ 107 w 113"/>
                <a:gd name="T29" fmla="*/ 269 h 307"/>
                <a:gd name="T30" fmla="*/ 112 w 113"/>
                <a:gd name="T31" fmla="*/ 264 h 307"/>
                <a:gd name="T32" fmla="*/ 113 w 113"/>
                <a:gd name="T33" fmla="*/ 256 h 307"/>
                <a:gd name="T34" fmla="*/ 113 w 113"/>
                <a:gd name="T35" fmla="*/ 51 h 307"/>
                <a:gd name="T36" fmla="*/ 112 w 113"/>
                <a:gd name="T37" fmla="*/ 43 h 307"/>
                <a:gd name="T38" fmla="*/ 107 w 113"/>
                <a:gd name="T39" fmla="*/ 38 h 307"/>
                <a:gd name="T40" fmla="*/ 101 w 113"/>
                <a:gd name="T41" fmla="*/ 32 h 307"/>
                <a:gd name="T42" fmla="*/ 93 w 113"/>
                <a:gd name="T43" fmla="*/ 30 h 307"/>
                <a:gd name="T44" fmla="*/ 84 w 113"/>
                <a:gd name="T45" fmla="*/ 27 h 307"/>
                <a:gd name="T46" fmla="*/ 74 w 113"/>
                <a:gd name="T47" fmla="*/ 26 h 307"/>
                <a:gd name="T48" fmla="*/ 64 w 113"/>
                <a:gd name="T49" fmla="*/ 23 h 307"/>
                <a:gd name="T50" fmla="*/ 55 w 113"/>
                <a:gd name="T51" fmla="*/ 22 h 307"/>
                <a:gd name="T52" fmla="*/ 45 w 113"/>
                <a:gd name="T53" fmla="*/ 21 h 307"/>
                <a:gd name="T54" fmla="*/ 38 w 113"/>
                <a:gd name="T55" fmla="*/ 18 h 307"/>
                <a:gd name="T56" fmla="*/ 29 w 113"/>
                <a:gd name="T57" fmla="*/ 17 h 307"/>
                <a:gd name="T58" fmla="*/ 23 w 113"/>
                <a:gd name="T59" fmla="*/ 14 h 307"/>
                <a:gd name="T60" fmla="*/ 17 w 113"/>
                <a:gd name="T61" fmla="*/ 13 h 307"/>
                <a:gd name="T62" fmla="*/ 11 w 113"/>
                <a:gd name="T63" fmla="*/ 9 h 307"/>
                <a:gd name="T64" fmla="*/ 5 w 113"/>
                <a:gd name="T65" fmla="*/ 5 h 307"/>
                <a:gd name="T66" fmla="*/ 0 w 113"/>
                <a:gd name="T67" fmla="*/ 0 h 307"/>
                <a:gd name="T68" fmla="*/ 0 w 113"/>
                <a:gd name="T69" fmla="*/ 30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7"/>
                <a:gd name="T107" fmla="*/ 113 w 113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7">
                  <a:moveTo>
                    <a:pt x="0" y="307"/>
                  </a:moveTo>
                  <a:lnTo>
                    <a:pt x="5" y="302"/>
                  </a:lnTo>
                  <a:lnTo>
                    <a:pt x="11" y="298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90"/>
                  </a:lnTo>
                  <a:lnTo>
                    <a:pt x="38" y="289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3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4"/>
                  </a:lnTo>
                  <a:lnTo>
                    <a:pt x="113" y="256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1" y="32"/>
                  </a:lnTo>
                  <a:lnTo>
                    <a:pt x="93" y="30"/>
                  </a:lnTo>
                  <a:lnTo>
                    <a:pt x="84" y="27"/>
                  </a:lnTo>
                  <a:lnTo>
                    <a:pt x="74" y="26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3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7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81" name="Freeform 72"/>
            <p:cNvSpPr>
              <a:spLocks/>
            </p:cNvSpPr>
            <p:nvPr/>
          </p:nvSpPr>
          <p:spPr bwMode="auto">
            <a:xfrm>
              <a:off x="4547" y="2841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7 w 57"/>
                <a:gd name="T3" fmla="*/ 0 h 28"/>
                <a:gd name="T4" fmla="*/ 47 w 57"/>
                <a:gd name="T5" fmla="*/ 1 h 28"/>
                <a:gd name="T6" fmla="*/ 40 w 57"/>
                <a:gd name="T7" fmla="*/ 4 h 28"/>
                <a:gd name="T8" fmla="*/ 31 w 57"/>
                <a:gd name="T9" fmla="*/ 5 h 28"/>
                <a:gd name="T10" fmla="*/ 24 w 57"/>
                <a:gd name="T11" fmla="*/ 6 h 28"/>
                <a:gd name="T12" fmla="*/ 18 w 57"/>
                <a:gd name="T13" fmla="*/ 9 h 28"/>
                <a:gd name="T14" fmla="*/ 11 w 57"/>
                <a:gd name="T15" fmla="*/ 13 h 28"/>
                <a:gd name="T16" fmla="*/ 5 w 57"/>
                <a:gd name="T17" fmla="*/ 17 h 28"/>
                <a:gd name="T18" fmla="*/ 0 w 57"/>
                <a:gd name="T19" fmla="*/ 23 h 28"/>
                <a:gd name="T20" fmla="*/ 5 w 57"/>
                <a:gd name="T21" fmla="*/ 28 h 28"/>
                <a:gd name="T22" fmla="*/ 9 w 57"/>
                <a:gd name="T23" fmla="*/ 24 h 28"/>
                <a:gd name="T24" fmla="*/ 15 w 57"/>
                <a:gd name="T25" fmla="*/ 21 h 28"/>
                <a:gd name="T26" fmla="*/ 20 w 57"/>
                <a:gd name="T27" fmla="*/ 17 h 28"/>
                <a:gd name="T28" fmla="*/ 26 w 57"/>
                <a:gd name="T29" fmla="*/ 14 h 28"/>
                <a:gd name="T30" fmla="*/ 31 w 57"/>
                <a:gd name="T31" fmla="*/ 13 h 28"/>
                <a:gd name="T32" fmla="*/ 40 w 57"/>
                <a:gd name="T33" fmla="*/ 12 h 28"/>
                <a:gd name="T34" fmla="*/ 47 w 57"/>
                <a:gd name="T35" fmla="*/ 9 h 28"/>
                <a:gd name="T36" fmla="*/ 57 w 57"/>
                <a:gd name="T37" fmla="*/ 8 h 28"/>
                <a:gd name="T38" fmla="*/ 57 w 57"/>
                <a:gd name="T39" fmla="*/ 8 h 28"/>
                <a:gd name="T40" fmla="*/ 57 w 57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8"/>
                  </a:lnTo>
                  <a:lnTo>
                    <a:pt x="9" y="24"/>
                  </a:lnTo>
                  <a:lnTo>
                    <a:pt x="15" y="21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82" name="Freeform 73"/>
            <p:cNvSpPr>
              <a:spLocks/>
            </p:cNvSpPr>
            <p:nvPr/>
          </p:nvSpPr>
          <p:spPr bwMode="auto">
            <a:xfrm>
              <a:off x="4604" y="2816"/>
              <a:ext cx="63" cy="33"/>
            </a:xfrm>
            <a:custGeom>
              <a:avLst/>
              <a:gdLst>
                <a:gd name="T0" fmla="*/ 53 w 63"/>
                <a:gd name="T1" fmla="*/ 0 h 33"/>
                <a:gd name="T2" fmla="*/ 53 w 63"/>
                <a:gd name="T3" fmla="*/ 0 h 33"/>
                <a:gd name="T4" fmla="*/ 53 w 63"/>
                <a:gd name="T5" fmla="*/ 7 h 33"/>
                <a:gd name="T6" fmla="*/ 49 w 63"/>
                <a:gd name="T7" fmla="*/ 11 h 33"/>
                <a:gd name="T8" fmla="*/ 44 w 63"/>
                <a:gd name="T9" fmla="*/ 15 h 33"/>
                <a:gd name="T10" fmla="*/ 37 w 63"/>
                <a:gd name="T11" fmla="*/ 17 h 33"/>
                <a:gd name="T12" fmla="*/ 29 w 63"/>
                <a:gd name="T13" fmla="*/ 20 h 33"/>
                <a:gd name="T14" fmla="*/ 19 w 63"/>
                <a:gd name="T15" fmla="*/ 21 h 33"/>
                <a:gd name="T16" fmla="*/ 9 w 63"/>
                <a:gd name="T17" fmla="*/ 24 h 33"/>
                <a:gd name="T18" fmla="*/ 0 w 63"/>
                <a:gd name="T19" fmla="*/ 25 h 33"/>
                <a:gd name="T20" fmla="*/ 0 w 63"/>
                <a:gd name="T21" fmla="*/ 33 h 33"/>
                <a:gd name="T22" fmla="*/ 9 w 63"/>
                <a:gd name="T23" fmla="*/ 31 h 33"/>
                <a:gd name="T24" fmla="*/ 19 w 63"/>
                <a:gd name="T25" fmla="*/ 29 h 33"/>
                <a:gd name="T26" fmla="*/ 29 w 63"/>
                <a:gd name="T27" fmla="*/ 27 h 33"/>
                <a:gd name="T28" fmla="*/ 40 w 63"/>
                <a:gd name="T29" fmla="*/ 25 h 33"/>
                <a:gd name="T30" fmla="*/ 47 w 63"/>
                <a:gd name="T31" fmla="*/ 22 h 33"/>
                <a:gd name="T32" fmla="*/ 54 w 63"/>
                <a:gd name="T33" fmla="*/ 16 h 33"/>
                <a:gd name="T34" fmla="*/ 60 w 63"/>
                <a:gd name="T35" fmla="*/ 9 h 33"/>
                <a:gd name="T36" fmla="*/ 63 w 63"/>
                <a:gd name="T37" fmla="*/ 0 h 33"/>
                <a:gd name="T38" fmla="*/ 63 w 63"/>
                <a:gd name="T39" fmla="*/ 0 h 33"/>
                <a:gd name="T40" fmla="*/ 5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7"/>
                  </a:lnTo>
                  <a:lnTo>
                    <a:pt x="29" y="20"/>
                  </a:lnTo>
                  <a:lnTo>
                    <a:pt x="19" y="21"/>
                  </a:lnTo>
                  <a:lnTo>
                    <a:pt x="9" y="2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7"/>
                  </a:lnTo>
                  <a:lnTo>
                    <a:pt x="40" y="25"/>
                  </a:lnTo>
                  <a:lnTo>
                    <a:pt x="47" y="22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83" name="Freeform 74"/>
            <p:cNvSpPr>
              <a:spLocks/>
            </p:cNvSpPr>
            <p:nvPr/>
          </p:nvSpPr>
          <p:spPr bwMode="auto">
            <a:xfrm>
              <a:off x="4657" y="2611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84" name="Freeform 75"/>
            <p:cNvSpPr>
              <a:spLocks/>
            </p:cNvSpPr>
            <p:nvPr/>
          </p:nvSpPr>
          <p:spPr bwMode="auto">
            <a:xfrm>
              <a:off x="4604" y="2578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2 h 33"/>
                <a:gd name="T8" fmla="*/ 29 w 63"/>
                <a:gd name="T9" fmla="*/ 13 h 33"/>
                <a:gd name="T10" fmla="*/ 37 w 63"/>
                <a:gd name="T11" fmla="*/ 16 h 33"/>
                <a:gd name="T12" fmla="*/ 44 w 63"/>
                <a:gd name="T13" fmla="*/ 18 h 33"/>
                <a:gd name="T14" fmla="*/ 49 w 63"/>
                <a:gd name="T15" fmla="*/ 22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7 h 33"/>
                <a:gd name="T26" fmla="*/ 47 w 63"/>
                <a:gd name="T27" fmla="*/ 11 h 33"/>
                <a:gd name="T28" fmla="*/ 40 w 63"/>
                <a:gd name="T29" fmla="*/ 8 h 33"/>
                <a:gd name="T30" fmla="*/ 29 w 63"/>
                <a:gd name="T31" fmla="*/ 5 h 33"/>
                <a:gd name="T32" fmla="*/ 19 w 63"/>
                <a:gd name="T33" fmla="*/ 4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2"/>
                  </a:lnTo>
                  <a:lnTo>
                    <a:pt x="29" y="13"/>
                  </a:lnTo>
                  <a:lnTo>
                    <a:pt x="37" y="16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7"/>
                  </a:lnTo>
                  <a:lnTo>
                    <a:pt x="47" y="11"/>
                  </a:lnTo>
                  <a:lnTo>
                    <a:pt x="40" y="8"/>
                  </a:lnTo>
                  <a:lnTo>
                    <a:pt x="29" y="5"/>
                  </a:lnTo>
                  <a:lnTo>
                    <a:pt x="19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85" name="Freeform 76"/>
            <p:cNvSpPr>
              <a:spLocks/>
            </p:cNvSpPr>
            <p:nvPr/>
          </p:nvSpPr>
          <p:spPr bwMode="auto">
            <a:xfrm>
              <a:off x="4544" y="2547"/>
              <a:ext cx="60" cy="39"/>
            </a:xfrm>
            <a:custGeom>
              <a:avLst/>
              <a:gdLst>
                <a:gd name="T0" fmla="*/ 10 w 60"/>
                <a:gd name="T1" fmla="*/ 13 h 39"/>
                <a:gd name="T2" fmla="*/ 3 w 60"/>
                <a:gd name="T3" fmla="*/ 16 h 39"/>
                <a:gd name="T4" fmla="*/ 8 w 60"/>
                <a:gd name="T5" fmla="*/ 22 h 39"/>
                <a:gd name="T6" fmla="*/ 14 w 60"/>
                <a:gd name="T7" fmla="*/ 26 h 39"/>
                <a:gd name="T8" fmla="*/ 21 w 60"/>
                <a:gd name="T9" fmla="*/ 30 h 39"/>
                <a:gd name="T10" fmla="*/ 27 w 60"/>
                <a:gd name="T11" fmla="*/ 31 h 39"/>
                <a:gd name="T12" fmla="*/ 34 w 60"/>
                <a:gd name="T13" fmla="*/ 34 h 39"/>
                <a:gd name="T14" fmla="*/ 43 w 60"/>
                <a:gd name="T15" fmla="*/ 35 h 39"/>
                <a:gd name="T16" fmla="*/ 50 w 60"/>
                <a:gd name="T17" fmla="*/ 38 h 39"/>
                <a:gd name="T18" fmla="*/ 60 w 60"/>
                <a:gd name="T19" fmla="*/ 39 h 39"/>
                <a:gd name="T20" fmla="*/ 60 w 60"/>
                <a:gd name="T21" fmla="*/ 31 h 39"/>
                <a:gd name="T22" fmla="*/ 50 w 60"/>
                <a:gd name="T23" fmla="*/ 30 h 39"/>
                <a:gd name="T24" fmla="*/ 43 w 60"/>
                <a:gd name="T25" fmla="*/ 27 h 39"/>
                <a:gd name="T26" fmla="*/ 34 w 60"/>
                <a:gd name="T27" fmla="*/ 26 h 39"/>
                <a:gd name="T28" fmla="*/ 29 w 60"/>
                <a:gd name="T29" fmla="*/ 23 h 39"/>
                <a:gd name="T30" fmla="*/ 23 w 60"/>
                <a:gd name="T31" fmla="*/ 22 h 39"/>
                <a:gd name="T32" fmla="*/ 18 w 60"/>
                <a:gd name="T33" fmla="*/ 18 h 39"/>
                <a:gd name="T34" fmla="*/ 12 w 60"/>
                <a:gd name="T35" fmla="*/ 14 h 39"/>
                <a:gd name="T36" fmla="*/ 8 w 60"/>
                <a:gd name="T37" fmla="*/ 11 h 39"/>
                <a:gd name="T38" fmla="*/ 0 w 60"/>
                <a:gd name="T39" fmla="*/ 13 h 39"/>
                <a:gd name="T40" fmla="*/ 8 w 60"/>
                <a:gd name="T41" fmla="*/ 11 h 39"/>
                <a:gd name="T42" fmla="*/ 0 w 60"/>
                <a:gd name="T43" fmla="*/ 0 h 39"/>
                <a:gd name="T44" fmla="*/ 0 w 60"/>
                <a:gd name="T45" fmla="*/ 13 h 39"/>
                <a:gd name="T46" fmla="*/ 10 w 60"/>
                <a:gd name="T47" fmla="*/ 13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9"/>
                <a:gd name="T74" fmla="*/ 60 w 60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9">
                  <a:moveTo>
                    <a:pt x="10" y="13"/>
                  </a:moveTo>
                  <a:lnTo>
                    <a:pt x="3" y="16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21" y="30"/>
                  </a:lnTo>
                  <a:lnTo>
                    <a:pt x="27" y="31"/>
                  </a:lnTo>
                  <a:lnTo>
                    <a:pt x="34" y="34"/>
                  </a:lnTo>
                  <a:lnTo>
                    <a:pt x="43" y="35"/>
                  </a:lnTo>
                  <a:lnTo>
                    <a:pt x="50" y="38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50" y="30"/>
                  </a:lnTo>
                  <a:lnTo>
                    <a:pt x="43" y="27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0" y="13"/>
                  </a:lnTo>
                  <a:lnTo>
                    <a:pt x="8" y="1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86" name="Freeform 77"/>
            <p:cNvSpPr>
              <a:spLocks/>
            </p:cNvSpPr>
            <p:nvPr/>
          </p:nvSpPr>
          <p:spPr bwMode="auto">
            <a:xfrm>
              <a:off x="4544" y="2560"/>
              <a:ext cx="10" cy="320"/>
            </a:xfrm>
            <a:custGeom>
              <a:avLst/>
              <a:gdLst>
                <a:gd name="T0" fmla="*/ 3 w 10"/>
                <a:gd name="T1" fmla="*/ 304 h 320"/>
                <a:gd name="T2" fmla="*/ 10 w 10"/>
                <a:gd name="T3" fmla="*/ 307 h 320"/>
                <a:gd name="T4" fmla="*/ 10 w 10"/>
                <a:gd name="T5" fmla="*/ 0 h 320"/>
                <a:gd name="T6" fmla="*/ 0 w 10"/>
                <a:gd name="T7" fmla="*/ 0 h 320"/>
                <a:gd name="T8" fmla="*/ 0 w 10"/>
                <a:gd name="T9" fmla="*/ 307 h 320"/>
                <a:gd name="T10" fmla="*/ 8 w 10"/>
                <a:gd name="T11" fmla="*/ 309 h 320"/>
                <a:gd name="T12" fmla="*/ 0 w 10"/>
                <a:gd name="T13" fmla="*/ 307 h 320"/>
                <a:gd name="T14" fmla="*/ 0 w 10"/>
                <a:gd name="T15" fmla="*/ 320 h 320"/>
                <a:gd name="T16" fmla="*/ 8 w 10"/>
                <a:gd name="T17" fmla="*/ 309 h 320"/>
                <a:gd name="T18" fmla="*/ 3 w 10"/>
                <a:gd name="T19" fmla="*/ 304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0"/>
                <a:gd name="T32" fmla="*/ 10 w 10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0">
                  <a:moveTo>
                    <a:pt x="3" y="304"/>
                  </a:moveTo>
                  <a:lnTo>
                    <a:pt x="10" y="30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8" y="309"/>
                  </a:lnTo>
                  <a:lnTo>
                    <a:pt x="0" y="307"/>
                  </a:lnTo>
                  <a:lnTo>
                    <a:pt x="0" y="320"/>
                  </a:lnTo>
                  <a:lnTo>
                    <a:pt x="8" y="309"/>
                  </a:lnTo>
                  <a:lnTo>
                    <a:pt x="3" y="3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87" name="Freeform 78"/>
            <p:cNvSpPr>
              <a:spLocks/>
            </p:cNvSpPr>
            <p:nvPr/>
          </p:nvSpPr>
          <p:spPr bwMode="auto">
            <a:xfrm>
              <a:off x="4549" y="2278"/>
              <a:ext cx="113" cy="304"/>
            </a:xfrm>
            <a:custGeom>
              <a:avLst/>
              <a:gdLst>
                <a:gd name="T0" fmla="*/ 0 w 113"/>
                <a:gd name="T1" fmla="*/ 304 h 304"/>
                <a:gd name="T2" fmla="*/ 5 w 113"/>
                <a:gd name="T3" fmla="*/ 299 h 304"/>
                <a:gd name="T4" fmla="*/ 11 w 113"/>
                <a:gd name="T5" fmla="*/ 295 h 304"/>
                <a:gd name="T6" fmla="*/ 17 w 113"/>
                <a:gd name="T7" fmla="*/ 292 h 304"/>
                <a:gd name="T8" fmla="*/ 23 w 113"/>
                <a:gd name="T9" fmla="*/ 290 h 304"/>
                <a:gd name="T10" fmla="*/ 29 w 113"/>
                <a:gd name="T11" fmla="*/ 287 h 304"/>
                <a:gd name="T12" fmla="*/ 38 w 113"/>
                <a:gd name="T13" fmla="*/ 286 h 304"/>
                <a:gd name="T14" fmla="*/ 45 w 113"/>
                <a:gd name="T15" fmla="*/ 283 h 304"/>
                <a:gd name="T16" fmla="*/ 55 w 113"/>
                <a:gd name="T17" fmla="*/ 282 h 304"/>
                <a:gd name="T18" fmla="*/ 64 w 113"/>
                <a:gd name="T19" fmla="*/ 281 h 304"/>
                <a:gd name="T20" fmla="*/ 74 w 113"/>
                <a:gd name="T21" fmla="*/ 280 h 304"/>
                <a:gd name="T22" fmla="*/ 84 w 113"/>
                <a:gd name="T23" fmla="*/ 278 h 304"/>
                <a:gd name="T24" fmla="*/ 93 w 113"/>
                <a:gd name="T25" fmla="*/ 276 h 304"/>
                <a:gd name="T26" fmla="*/ 101 w 113"/>
                <a:gd name="T27" fmla="*/ 273 h 304"/>
                <a:gd name="T28" fmla="*/ 107 w 113"/>
                <a:gd name="T29" fmla="*/ 268 h 304"/>
                <a:gd name="T30" fmla="*/ 112 w 113"/>
                <a:gd name="T31" fmla="*/ 261 h 304"/>
                <a:gd name="T32" fmla="*/ 113 w 113"/>
                <a:gd name="T33" fmla="*/ 254 h 304"/>
                <a:gd name="T34" fmla="*/ 113 w 113"/>
                <a:gd name="T35" fmla="*/ 49 h 304"/>
                <a:gd name="T36" fmla="*/ 112 w 113"/>
                <a:gd name="T37" fmla="*/ 41 h 304"/>
                <a:gd name="T38" fmla="*/ 107 w 113"/>
                <a:gd name="T39" fmla="*/ 36 h 304"/>
                <a:gd name="T40" fmla="*/ 101 w 113"/>
                <a:gd name="T41" fmla="*/ 31 h 304"/>
                <a:gd name="T42" fmla="*/ 93 w 113"/>
                <a:gd name="T43" fmla="*/ 29 h 304"/>
                <a:gd name="T44" fmla="*/ 84 w 113"/>
                <a:gd name="T45" fmla="*/ 26 h 304"/>
                <a:gd name="T46" fmla="*/ 74 w 113"/>
                <a:gd name="T47" fmla="*/ 25 h 304"/>
                <a:gd name="T48" fmla="*/ 64 w 113"/>
                <a:gd name="T49" fmla="*/ 23 h 304"/>
                <a:gd name="T50" fmla="*/ 55 w 113"/>
                <a:gd name="T51" fmla="*/ 22 h 304"/>
                <a:gd name="T52" fmla="*/ 45 w 113"/>
                <a:gd name="T53" fmla="*/ 21 h 304"/>
                <a:gd name="T54" fmla="*/ 38 w 113"/>
                <a:gd name="T55" fmla="*/ 18 h 304"/>
                <a:gd name="T56" fmla="*/ 29 w 113"/>
                <a:gd name="T57" fmla="*/ 17 h 304"/>
                <a:gd name="T58" fmla="*/ 23 w 113"/>
                <a:gd name="T59" fmla="*/ 14 h 304"/>
                <a:gd name="T60" fmla="*/ 17 w 113"/>
                <a:gd name="T61" fmla="*/ 12 h 304"/>
                <a:gd name="T62" fmla="*/ 11 w 113"/>
                <a:gd name="T63" fmla="*/ 9 h 304"/>
                <a:gd name="T64" fmla="*/ 5 w 113"/>
                <a:gd name="T65" fmla="*/ 5 h 304"/>
                <a:gd name="T66" fmla="*/ 0 w 113"/>
                <a:gd name="T67" fmla="*/ 0 h 304"/>
                <a:gd name="T68" fmla="*/ 0 w 113"/>
                <a:gd name="T69" fmla="*/ 304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4"/>
                <a:gd name="T107" fmla="*/ 113 w 113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4">
                  <a:moveTo>
                    <a:pt x="0" y="304"/>
                  </a:moveTo>
                  <a:lnTo>
                    <a:pt x="5" y="299"/>
                  </a:lnTo>
                  <a:lnTo>
                    <a:pt x="11" y="295"/>
                  </a:lnTo>
                  <a:lnTo>
                    <a:pt x="17" y="292"/>
                  </a:lnTo>
                  <a:lnTo>
                    <a:pt x="23" y="290"/>
                  </a:lnTo>
                  <a:lnTo>
                    <a:pt x="29" y="287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55" y="282"/>
                  </a:lnTo>
                  <a:lnTo>
                    <a:pt x="64" y="281"/>
                  </a:lnTo>
                  <a:lnTo>
                    <a:pt x="74" y="280"/>
                  </a:lnTo>
                  <a:lnTo>
                    <a:pt x="84" y="278"/>
                  </a:lnTo>
                  <a:lnTo>
                    <a:pt x="93" y="276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1"/>
                  </a:lnTo>
                  <a:lnTo>
                    <a:pt x="113" y="254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88" name="Freeform 79"/>
            <p:cNvSpPr>
              <a:spLocks/>
            </p:cNvSpPr>
            <p:nvPr/>
          </p:nvSpPr>
          <p:spPr bwMode="auto">
            <a:xfrm>
              <a:off x="4547" y="2556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89" name="Freeform 80"/>
            <p:cNvSpPr>
              <a:spLocks/>
            </p:cNvSpPr>
            <p:nvPr/>
          </p:nvSpPr>
          <p:spPr bwMode="auto">
            <a:xfrm>
              <a:off x="4604" y="2532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6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90" name="Freeform 81"/>
            <p:cNvSpPr>
              <a:spLocks/>
            </p:cNvSpPr>
            <p:nvPr/>
          </p:nvSpPr>
          <p:spPr bwMode="auto">
            <a:xfrm>
              <a:off x="4657" y="2327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91" name="Freeform 82"/>
            <p:cNvSpPr>
              <a:spLocks/>
            </p:cNvSpPr>
            <p:nvPr/>
          </p:nvSpPr>
          <p:spPr bwMode="auto">
            <a:xfrm>
              <a:off x="4604" y="2296"/>
              <a:ext cx="63" cy="31"/>
            </a:xfrm>
            <a:custGeom>
              <a:avLst/>
              <a:gdLst>
                <a:gd name="T0" fmla="*/ 0 w 63"/>
                <a:gd name="T1" fmla="*/ 8 h 31"/>
                <a:gd name="T2" fmla="*/ 0 w 63"/>
                <a:gd name="T3" fmla="*/ 8 h 31"/>
                <a:gd name="T4" fmla="*/ 9 w 63"/>
                <a:gd name="T5" fmla="*/ 9 h 31"/>
                <a:gd name="T6" fmla="*/ 19 w 63"/>
                <a:gd name="T7" fmla="*/ 11 h 31"/>
                <a:gd name="T8" fmla="*/ 29 w 63"/>
                <a:gd name="T9" fmla="*/ 12 h 31"/>
                <a:gd name="T10" fmla="*/ 37 w 63"/>
                <a:gd name="T11" fmla="*/ 14 h 31"/>
                <a:gd name="T12" fmla="*/ 44 w 63"/>
                <a:gd name="T13" fmla="*/ 17 h 31"/>
                <a:gd name="T14" fmla="*/ 49 w 63"/>
                <a:gd name="T15" fmla="*/ 21 h 31"/>
                <a:gd name="T16" fmla="*/ 53 w 63"/>
                <a:gd name="T17" fmla="*/ 25 h 31"/>
                <a:gd name="T18" fmla="*/ 53 w 63"/>
                <a:gd name="T19" fmla="*/ 31 h 31"/>
                <a:gd name="T20" fmla="*/ 63 w 63"/>
                <a:gd name="T21" fmla="*/ 31 h 31"/>
                <a:gd name="T22" fmla="*/ 60 w 63"/>
                <a:gd name="T23" fmla="*/ 22 h 31"/>
                <a:gd name="T24" fmla="*/ 54 w 63"/>
                <a:gd name="T25" fmla="*/ 16 h 31"/>
                <a:gd name="T26" fmla="*/ 47 w 63"/>
                <a:gd name="T27" fmla="*/ 9 h 31"/>
                <a:gd name="T28" fmla="*/ 40 w 63"/>
                <a:gd name="T29" fmla="*/ 7 h 31"/>
                <a:gd name="T30" fmla="*/ 29 w 63"/>
                <a:gd name="T31" fmla="*/ 4 h 31"/>
                <a:gd name="T32" fmla="*/ 19 w 63"/>
                <a:gd name="T33" fmla="*/ 3 h 31"/>
                <a:gd name="T34" fmla="*/ 9 w 63"/>
                <a:gd name="T35" fmla="*/ 1 h 31"/>
                <a:gd name="T36" fmla="*/ 0 w 63"/>
                <a:gd name="T37" fmla="*/ 0 h 31"/>
                <a:gd name="T38" fmla="*/ 0 w 63"/>
                <a:gd name="T39" fmla="*/ 0 h 31"/>
                <a:gd name="T40" fmla="*/ 0 w 63"/>
                <a:gd name="T41" fmla="*/ 8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1"/>
                <a:gd name="T65" fmla="*/ 63 w 63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1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63" y="31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92" name="Freeform 83"/>
            <p:cNvSpPr>
              <a:spLocks/>
            </p:cNvSpPr>
            <p:nvPr/>
          </p:nvSpPr>
          <p:spPr bwMode="auto">
            <a:xfrm>
              <a:off x="4544" y="2266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5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8 h 38"/>
                <a:gd name="T10" fmla="*/ 27 w 60"/>
                <a:gd name="T11" fmla="*/ 30 h 38"/>
                <a:gd name="T12" fmla="*/ 34 w 60"/>
                <a:gd name="T13" fmla="*/ 33 h 38"/>
                <a:gd name="T14" fmla="*/ 43 w 60"/>
                <a:gd name="T15" fmla="*/ 34 h 38"/>
                <a:gd name="T16" fmla="*/ 50 w 60"/>
                <a:gd name="T17" fmla="*/ 37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9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20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5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7" y="30"/>
                  </a:lnTo>
                  <a:lnTo>
                    <a:pt x="34" y="33"/>
                  </a:lnTo>
                  <a:lnTo>
                    <a:pt x="43" y="34"/>
                  </a:lnTo>
                  <a:lnTo>
                    <a:pt x="50" y="37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9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93" name="Freeform 84"/>
            <p:cNvSpPr>
              <a:spLocks/>
            </p:cNvSpPr>
            <p:nvPr/>
          </p:nvSpPr>
          <p:spPr bwMode="auto">
            <a:xfrm>
              <a:off x="4544" y="2278"/>
              <a:ext cx="10" cy="316"/>
            </a:xfrm>
            <a:custGeom>
              <a:avLst/>
              <a:gdLst>
                <a:gd name="T0" fmla="*/ 3 w 10"/>
                <a:gd name="T1" fmla="*/ 302 h 316"/>
                <a:gd name="T2" fmla="*/ 10 w 10"/>
                <a:gd name="T3" fmla="*/ 304 h 316"/>
                <a:gd name="T4" fmla="*/ 10 w 10"/>
                <a:gd name="T5" fmla="*/ 0 h 316"/>
                <a:gd name="T6" fmla="*/ 0 w 10"/>
                <a:gd name="T7" fmla="*/ 0 h 316"/>
                <a:gd name="T8" fmla="*/ 0 w 10"/>
                <a:gd name="T9" fmla="*/ 304 h 316"/>
                <a:gd name="T10" fmla="*/ 8 w 10"/>
                <a:gd name="T11" fmla="*/ 307 h 316"/>
                <a:gd name="T12" fmla="*/ 0 w 10"/>
                <a:gd name="T13" fmla="*/ 304 h 316"/>
                <a:gd name="T14" fmla="*/ 0 w 10"/>
                <a:gd name="T15" fmla="*/ 316 h 316"/>
                <a:gd name="T16" fmla="*/ 8 w 10"/>
                <a:gd name="T17" fmla="*/ 307 h 316"/>
                <a:gd name="T18" fmla="*/ 3 w 10"/>
                <a:gd name="T19" fmla="*/ 302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6"/>
                <a:gd name="T32" fmla="*/ 10 w 10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6">
                  <a:moveTo>
                    <a:pt x="3" y="302"/>
                  </a:moveTo>
                  <a:lnTo>
                    <a:pt x="10" y="30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8" y="307"/>
                  </a:lnTo>
                  <a:lnTo>
                    <a:pt x="0" y="304"/>
                  </a:lnTo>
                  <a:lnTo>
                    <a:pt x="0" y="316"/>
                  </a:lnTo>
                  <a:lnTo>
                    <a:pt x="8" y="307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94" name="Freeform 85"/>
            <p:cNvSpPr>
              <a:spLocks/>
            </p:cNvSpPr>
            <p:nvPr/>
          </p:nvSpPr>
          <p:spPr bwMode="auto">
            <a:xfrm>
              <a:off x="382" y="1810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3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4 h 306"/>
                <a:gd name="T18" fmla="*/ 48 w 113"/>
                <a:gd name="T19" fmla="*/ 283 h 306"/>
                <a:gd name="T20" fmla="*/ 39 w 113"/>
                <a:gd name="T21" fmla="*/ 280 h 306"/>
                <a:gd name="T22" fmla="*/ 29 w 113"/>
                <a:gd name="T23" fmla="*/ 279 h 306"/>
                <a:gd name="T24" fmla="*/ 21 w 113"/>
                <a:gd name="T25" fmla="*/ 277 h 306"/>
                <a:gd name="T26" fmla="*/ 12 w 113"/>
                <a:gd name="T27" fmla="*/ 274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6 h 306"/>
                <a:gd name="T34" fmla="*/ 0 w 113"/>
                <a:gd name="T35" fmla="*/ 50 h 306"/>
                <a:gd name="T36" fmla="*/ 1 w 113"/>
                <a:gd name="T37" fmla="*/ 42 h 306"/>
                <a:gd name="T38" fmla="*/ 6 w 113"/>
                <a:gd name="T39" fmla="*/ 37 h 306"/>
                <a:gd name="T40" fmla="*/ 12 w 113"/>
                <a:gd name="T41" fmla="*/ 32 h 306"/>
                <a:gd name="T42" fmla="*/ 21 w 113"/>
                <a:gd name="T43" fmla="*/ 29 h 306"/>
                <a:gd name="T44" fmla="*/ 29 w 113"/>
                <a:gd name="T45" fmla="*/ 27 h 306"/>
                <a:gd name="T46" fmla="*/ 39 w 113"/>
                <a:gd name="T47" fmla="*/ 26 h 306"/>
                <a:gd name="T48" fmla="*/ 48 w 113"/>
                <a:gd name="T49" fmla="*/ 23 h 306"/>
                <a:gd name="T50" fmla="*/ 58 w 113"/>
                <a:gd name="T51" fmla="*/ 22 h 306"/>
                <a:gd name="T52" fmla="*/ 67 w 113"/>
                <a:gd name="T53" fmla="*/ 20 h 306"/>
                <a:gd name="T54" fmla="*/ 75 w 113"/>
                <a:gd name="T55" fmla="*/ 18 h 306"/>
                <a:gd name="T56" fmla="*/ 82 w 113"/>
                <a:gd name="T57" fmla="*/ 16 h 306"/>
                <a:gd name="T58" fmla="*/ 90 w 113"/>
                <a:gd name="T59" fmla="*/ 14 h 306"/>
                <a:gd name="T60" fmla="*/ 96 w 113"/>
                <a:gd name="T61" fmla="*/ 11 h 306"/>
                <a:gd name="T62" fmla="*/ 102 w 113"/>
                <a:gd name="T63" fmla="*/ 9 h 306"/>
                <a:gd name="T64" fmla="*/ 107 w 113"/>
                <a:gd name="T65" fmla="*/ 5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3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4"/>
                  </a:lnTo>
                  <a:lnTo>
                    <a:pt x="48" y="283"/>
                  </a:lnTo>
                  <a:lnTo>
                    <a:pt x="39" y="280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50"/>
                  </a:lnTo>
                  <a:lnTo>
                    <a:pt x="1" y="42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1" y="29"/>
                  </a:lnTo>
                  <a:lnTo>
                    <a:pt x="29" y="27"/>
                  </a:lnTo>
                  <a:lnTo>
                    <a:pt x="39" y="26"/>
                  </a:lnTo>
                  <a:lnTo>
                    <a:pt x="48" y="23"/>
                  </a:lnTo>
                  <a:lnTo>
                    <a:pt x="58" y="22"/>
                  </a:lnTo>
                  <a:lnTo>
                    <a:pt x="67" y="20"/>
                  </a:lnTo>
                  <a:lnTo>
                    <a:pt x="75" y="18"/>
                  </a:lnTo>
                  <a:lnTo>
                    <a:pt x="82" y="16"/>
                  </a:lnTo>
                  <a:lnTo>
                    <a:pt x="90" y="14"/>
                  </a:lnTo>
                  <a:lnTo>
                    <a:pt x="96" y="11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66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95" name="Freeform 86"/>
            <p:cNvSpPr>
              <a:spLocks/>
            </p:cNvSpPr>
            <p:nvPr/>
          </p:nvSpPr>
          <p:spPr bwMode="auto">
            <a:xfrm>
              <a:off x="440" y="2090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5 h 29"/>
                <a:gd name="T12" fmla="*/ 37 w 57"/>
                <a:gd name="T13" fmla="*/ 17 h 29"/>
                <a:gd name="T14" fmla="*/ 41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6 w 57"/>
                <a:gd name="T25" fmla="*/ 13 h 29"/>
                <a:gd name="T26" fmla="*/ 39 w 57"/>
                <a:gd name="T27" fmla="*/ 9 h 29"/>
                <a:gd name="T28" fmla="*/ 33 w 57"/>
                <a:gd name="T29" fmla="*/ 7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7"/>
                  </a:lnTo>
                  <a:lnTo>
                    <a:pt x="41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96" name="Freeform 87"/>
            <p:cNvSpPr>
              <a:spLocks/>
            </p:cNvSpPr>
            <p:nvPr/>
          </p:nvSpPr>
          <p:spPr bwMode="auto">
            <a:xfrm>
              <a:off x="377" y="2066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1 h 32"/>
                <a:gd name="T26" fmla="*/ 34 w 63"/>
                <a:gd name="T27" fmla="*/ 19 h 32"/>
                <a:gd name="T28" fmla="*/ 27 w 63"/>
                <a:gd name="T29" fmla="*/ 17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1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97" name="Freeform 88"/>
            <p:cNvSpPr>
              <a:spLocks/>
            </p:cNvSpPr>
            <p:nvPr/>
          </p:nvSpPr>
          <p:spPr bwMode="auto">
            <a:xfrm>
              <a:off x="377" y="1860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98" name="Freeform 89"/>
            <p:cNvSpPr>
              <a:spLocks/>
            </p:cNvSpPr>
            <p:nvPr/>
          </p:nvSpPr>
          <p:spPr bwMode="auto">
            <a:xfrm>
              <a:off x="377" y="182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8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8 h 32"/>
                <a:gd name="T38" fmla="*/ 63 w 63"/>
                <a:gd name="T39" fmla="*/ 8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899" name="Freeform 90"/>
            <p:cNvSpPr>
              <a:spLocks/>
            </p:cNvSpPr>
            <p:nvPr/>
          </p:nvSpPr>
          <p:spPr bwMode="auto">
            <a:xfrm>
              <a:off x="440" y="1798"/>
              <a:ext cx="60" cy="38"/>
            </a:xfrm>
            <a:custGeom>
              <a:avLst/>
              <a:gdLst>
                <a:gd name="T0" fmla="*/ 60 w 60"/>
                <a:gd name="T1" fmla="*/ 12 h 38"/>
                <a:gd name="T2" fmla="*/ 52 w 60"/>
                <a:gd name="T3" fmla="*/ 9 h 38"/>
                <a:gd name="T4" fmla="*/ 46 w 60"/>
                <a:gd name="T5" fmla="*/ 13 h 38"/>
                <a:gd name="T6" fmla="*/ 43 w 60"/>
                <a:gd name="T7" fmla="*/ 17 h 38"/>
                <a:gd name="T8" fmla="*/ 37 w 60"/>
                <a:gd name="T9" fmla="*/ 19 h 38"/>
                <a:gd name="T10" fmla="*/ 30 w 60"/>
                <a:gd name="T11" fmla="*/ 22 h 38"/>
                <a:gd name="T12" fmla="*/ 24 w 60"/>
                <a:gd name="T13" fmla="*/ 25 h 38"/>
                <a:gd name="T14" fmla="*/ 17 w 60"/>
                <a:gd name="T15" fmla="*/ 26 h 38"/>
                <a:gd name="T16" fmla="*/ 9 w 60"/>
                <a:gd name="T17" fmla="*/ 28 h 38"/>
                <a:gd name="T18" fmla="*/ 0 w 60"/>
                <a:gd name="T19" fmla="*/ 30 h 38"/>
                <a:gd name="T20" fmla="*/ 0 w 60"/>
                <a:gd name="T21" fmla="*/ 38 h 38"/>
                <a:gd name="T22" fmla="*/ 9 w 60"/>
                <a:gd name="T23" fmla="*/ 36 h 38"/>
                <a:gd name="T24" fmla="*/ 17 w 60"/>
                <a:gd name="T25" fmla="*/ 34 h 38"/>
                <a:gd name="T26" fmla="*/ 24 w 60"/>
                <a:gd name="T27" fmla="*/ 32 h 38"/>
                <a:gd name="T28" fmla="*/ 33 w 60"/>
                <a:gd name="T29" fmla="*/ 30 h 38"/>
                <a:gd name="T30" fmla="*/ 39 w 60"/>
                <a:gd name="T31" fmla="*/ 27 h 38"/>
                <a:gd name="T32" fmla="*/ 45 w 60"/>
                <a:gd name="T33" fmla="*/ 25 h 38"/>
                <a:gd name="T34" fmla="*/ 51 w 60"/>
                <a:gd name="T35" fmla="*/ 21 h 38"/>
                <a:gd name="T36" fmla="*/ 57 w 60"/>
                <a:gd name="T37" fmla="*/ 14 h 38"/>
                <a:gd name="T38" fmla="*/ 50 w 60"/>
                <a:gd name="T39" fmla="*/ 12 h 38"/>
                <a:gd name="T40" fmla="*/ 60 w 60"/>
                <a:gd name="T41" fmla="*/ 12 h 38"/>
                <a:gd name="T42" fmla="*/ 60 w 60"/>
                <a:gd name="T43" fmla="*/ 0 h 38"/>
                <a:gd name="T44" fmla="*/ 52 w 60"/>
                <a:gd name="T45" fmla="*/ 9 h 38"/>
                <a:gd name="T46" fmla="*/ 6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7" y="34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00" name="Freeform 91"/>
            <p:cNvSpPr>
              <a:spLocks/>
            </p:cNvSpPr>
            <p:nvPr/>
          </p:nvSpPr>
          <p:spPr bwMode="auto">
            <a:xfrm>
              <a:off x="490" y="1810"/>
              <a:ext cx="10" cy="318"/>
            </a:xfrm>
            <a:custGeom>
              <a:avLst/>
              <a:gdLst>
                <a:gd name="T0" fmla="*/ 2 w 10"/>
                <a:gd name="T1" fmla="*/ 309 h 318"/>
                <a:gd name="T2" fmla="*/ 10 w 10"/>
                <a:gd name="T3" fmla="*/ 306 h 318"/>
                <a:gd name="T4" fmla="*/ 10 w 10"/>
                <a:gd name="T5" fmla="*/ 0 h 318"/>
                <a:gd name="T6" fmla="*/ 0 w 10"/>
                <a:gd name="T7" fmla="*/ 0 h 318"/>
                <a:gd name="T8" fmla="*/ 0 w 10"/>
                <a:gd name="T9" fmla="*/ 306 h 318"/>
                <a:gd name="T10" fmla="*/ 7 w 10"/>
                <a:gd name="T11" fmla="*/ 304 h 318"/>
                <a:gd name="T12" fmla="*/ 2 w 10"/>
                <a:gd name="T13" fmla="*/ 309 h 318"/>
                <a:gd name="T14" fmla="*/ 10 w 10"/>
                <a:gd name="T15" fmla="*/ 318 h 318"/>
                <a:gd name="T16" fmla="*/ 10 w 10"/>
                <a:gd name="T17" fmla="*/ 306 h 318"/>
                <a:gd name="T18" fmla="*/ 2 w 10"/>
                <a:gd name="T19" fmla="*/ 309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8"/>
                <a:gd name="T32" fmla="*/ 10 w 10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8">
                  <a:moveTo>
                    <a:pt x="2" y="309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4"/>
                  </a:lnTo>
                  <a:lnTo>
                    <a:pt x="2" y="309"/>
                  </a:lnTo>
                  <a:lnTo>
                    <a:pt x="10" y="318"/>
                  </a:lnTo>
                  <a:lnTo>
                    <a:pt x="10" y="306"/>
                  </a:lnTo>
                  <a:lnTo>
                    <a:pt x="2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01" name="Freeform 92"/>
            <p:cNvSpPr>
              <a:spLocks/>
            </p:cNvSpPr>
            <p:nvPr/>
          </p:nvSpPr>
          <p:spPr bwMode="auto">
            <a:xfrm>
              <a:off x="382" y="1529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8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49 h 305"/>
                <a:gd name="T36" fmla="*/ 1 w 113"/>
                <a:gd name="T37" fmla="*/ 41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4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8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4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02" name="Freeform 93"/>
            <p:cNvSpPr>
              <a:spLocks/>
            </p:cNvSpPr>
            <p:nvPr/>
          </p:nvSpPr>
          <p:spPr bwMode="auto">
            <a:xfrm>
              <a:off x="440" y="1808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8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03" name="Freeform 94"/>
            <p:cNvSpPr>
              <a:spLocks/>
            </p:cNvSpPr>
            <p:nvPr/>
          </p:nvSpPr>
          <p:spPr bwMode="auto">
            <a:xfrm>
              <a:off x="377" y="178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0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1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0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04" name="Freeform 95"/>
            <p:cNvSpPr>
              <a:spLocks/>
            </p:cNvSpPr>
            <p:nvPr/>
          </p:nvSpPr>
          <p:spPr bwMode="auto">
            <a:xfrm>
              <a:off x="377" y="157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05" name="Freeform 96"/>
            <p:cNvSpPr>
              <a:spLocks/>
            </p:cNvSpPr>
            <p:nvPr/>
          </p:nvSpPr>
          <p:spPr bwMode="auto">
            <a:xfrm>
              <a:off x="377" y="1546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7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06" name="Freeform 97"/>
            <p:cNvSpPr>
              <a:spLocks/>
            </p:cNvSpPr>
            <p:nvPr/>
          </p:nvSpPr>
          <p:spPr bwMode="auto">
            <a:xfrm>
              <a:off x="440" y="1517"/>
              <a:ext cx="60" cy="36"/>
            </a:xfrm>
            <a:custGeom>
              <a:avLst/>
              <a:gdLst>
                <a:gd name="T0" fmla="*/ 60 w 60"/>
                <a:gd name="T1" fmla="*/ 12 h 36"/>
                <a:gd name="T2" fmla="*/ 52 w 60"/>
                <a:gd name="T3" fmla="*/ 9 h 36"/>
                <a:gd name="T4" fmla="*/ 46 w 60"/>
                <a:gd name="T5" fmla="*/ 13 h 36"/>
                <a:gd name="T6" fmla="*/ 43 w 60"/>
                <a:gd name="T7" fmla="*/ 17 h 36"/>
                <a:gd name="T8" fmla="*/ 37 w 60"/>
                <a:gd name="T9" fmla="*/ 20 h 36"/>
                <a:gd name="T10" fmla="*/ 30 w 60"/>
                <a:gd name="T11" fmla="*/ 22 h 36"/>
                <a:gd name="T12" fmla="*/ 24 w 60"/>
                <a:gd name="T13" fmla="*/ 25 h 36"/>
                <a:gd name="T14" fmla="*/ 17 w 60"/>
                <a:gd name="T15" fmla="*/ 26 h 36"/>
                <a:gd name="T16" fmla="*/ 9 w 60"/>
                <a:gd name="T17" fmla="*/ 27 h 36"/>
                <a:gd name="T18" fmla="*/ 0 w 60"/>
                <a:gd name="T19" fmla="*/ 29 h 36"/>
                <a:gd name="T20" fmla="*/ 0 w 60"/>
                <a:gd name="T21" fmla="*/ 36 h 36"/>
                <a:gd name="T22" fmla="*/ 9 w 60"/>
                <a:gd name="T23" fmla="*/ 35 h 36"/>
                <a:gd name="T24" fmla="*/ 17 w 60"/>
                <a:gd name="T25" fmla="*/ 34 h 36"/>
                <a:gd name="T26" fmla="*/ 24 w 60"/>
                <a:gd name="T27" fmla="*/ 33 h 36"/>
                <a:gd name="T28" fmla="*/ 33 w 60"/>
                <a:gd name="T29" fmla="*/ 30 h 36"/>
                <a:gd name="T30" fmla="*/ 39 w 60"/>
                <a:gd name="T31" fmla="*/ 27 h 36"/>
                <a:gd name="T32" fmla="*/ 45 w 60"/>
                <a:gd name="T33" fmla="*/ 25 h 36"/>
                <a:gd name="T34" fmla="*/ 51 w 60"/>
                <a:gd name="T35" fmla="*/ 21 h 36"/>
                <a:gd name="T36" fmla="*/ 57 w 60"/>
                <a:gd name="T37" fmla="*/ 14 h 36"/>
                <a:gd name="T38" fmla="*/ 50 w 60"/>
                <a:gd name="T39" fmla="*/ 12 h 36"/>
                <a:gd name="T40" fmla="*/ 60 w 60"/>
                <a:gd name="T41" fmla="*/ 12 h 36"/>
                <a:gd name="T42" fmla="*/ 60 w 60"/>
                <a:gd name="T43" fmla="*/ 0 h 36"/>
                <a:gd name="T44" fmla="*/ 52 w 60"/>
                <a:gd name="T45" fmla="*/ 9 h 36"/>
                <a:gd name="T46" fmla="*/ 6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07" name="Freeform 98"/>
            <p:cNvSpPr>
              <a:spLocks/>
            </p:cNvSpPr>
            <p:nvPr/>
          </p:nvSpPr>
          <p:spPr bwMode="auto">
            <a:xfrm>
              <a:off x="490" y="152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08" name="Freeform 99"/>
            <p:cNvSpPr>
              <a:spLocks/>
            </p:cNvSpPr>
            <p:nvPr/>
          </p:nvSpPr>
          <p:spPr bwMode="auto">
            <a:xfrm>
              <a:off x="382" y="1249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2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5 h 306"/>
                <a:gd name="T16" fmla="*/ 58 w 113"/>
                <a:gd name="T17" fmla="*/ 284 h 306"/>
                <a:gd name="T18" fmla="*/ 48 w 113"/>
                <a:gd name="T19" fmla="*/ 282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70 h 306"/>
                <a:gd name="T30" fmla="*/ 1 w 113"/>
                <a:gd name="T31" fmla="*/ 263 h 306"/>
                <a:gd name="T32" fmla="*/ 0 w 113"/>
                <a:gd name="T33" fmla="*/ 255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7 h 306"/>
                <a:gd name="T40" fmla="*/ 12 w 113"/>
                <a:gd name="T41" fmla="*/ 31 h 306"/>
                <a:gd name="T42" fmla="*/ 21 w 113"/>
                <a:gd name="T43" fmla="*/ 29 h 306"/>
                <a:gd name="T44" fmla="*/ 29 w 113"/>
                <a:gd name="T45" fmla="*/ 26 h 306"/>
                <a:gd name="T46" fmla="*/ 39 w 113"/>
                <a:gd name="T47" fmla="*/ 25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9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2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5"/>
                  </a:lnTo>
                  <a:lnTo>
                    <a:pt x="58" y="284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70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21" y="29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9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09" name="Freeform 100"/>
            <p:cNvSpPr>
              <a:spLocks/>
            </p:cNvSpPr>
            <p:nvPr/>
          </p:nvSpPr>
          <p:spPr bwMode="auto">
            <a:xfrm>
              <a:off x="440" y="1529"/>
              <a:ext cx="57" cy="28"/>
            </a:xfrm>
            <a:custGeom>
              <a:avLst/>
              <a:gdLst>
                <a:gd name="T0" fmla="*/ 0 w 57"/>
                <a:gd name="T1" fmla="*/ 8 h 28"/>
                <a:gd name="T2" fmla="*/ 0 w 57"/>
                <a:gd name="T3" fmla="*/ 8 h 28"/>
                <a:gd name="T4" fmla="*/ 9 w 57"/>
                <a:gd name="T5" fmla="*/ 9 h 28"/>
                <a:gd name="T6" fmla="*/ 17 w 57"/>
                <a:gd name="T7" fmla="*/ 12 h 28"/>
                <a:gd name="T8" fmla="*/ 24 w 57"/>
                <a:gd name="T9" fmla="*/ 13 h 28"/>
                <a:gd name="T10" fmla="*/ 30 w 57"/>
                <a:gd name="T11" fmla="*/ 15 h 28"/>
                <a:gd name="T12" fmla="*/ 37 w 57"/>
                <a:gd name="T13" fmla="*/ 18 h 28"/>
                <a:gd name="T14" fmla="*/ 43 w 57"/>
                <a:gd name="T15" fmla="*/ 21 h 28"/>
                <a:gd name="T16" fmla="*/ 46 w 57"/>
                <a:gd name="T17" fmla="*/ 24 h 28"/>
                <a:gd name="T18" fmla="*/ 52 w 57"/>
                <a:gd name="T19" fmla="*/ 28 h 28"/>
                <a:gd name="T20" fmla="*/ 57 w 57"/>
                <a:gd name="T21" fmla="*/ 23 h 28"/>
                <a:gd name="T22" fmla="*/ 51 w 57"/>
                <a:gd name="T23" fmla="*/ 17 h 28"/>
                <a:gd name="T24" fmla="*/ 45 w 57"/>
                <a:gd name="T25" fmla="*/ 13 h 28"/>
                <a:gd name="T26" fmla="*/ 39 w 57"/>
                <a:gd name="T27" fmla="*/ 10 h 28"/>
                <a:gd name="T28" fmla="*/ 33 w 57"/>
                <a:gd name="T29" fmla="*/ 8 h 28"/>
                <a:gd name="T30" fmla="*/ 24 w 57"/>
                <a:gd name="T31" fmla="*/ 5 h 28"/>
                <a:gd name="T32" fmla="*/ 17 w 57"/>
                <a:gd name="T33" fmla="*/ 4 h 28"/>
                <a:gd name="T34" fmla="*/ 9 w 57"/>
                <a:gd name="T35" fmla="*/ 1 h 28"/>
                <a:gd name="T36" fmla="*/ 0 w 57"/>
                <a:gd name="T37" fmla="*/ 0 h 28"/>
                <a:gd name="T38" fmla="*/ 0 w 57"/>
                <a:gd name="T39" fmla="*/ 0 h 28"/>
                <a:gd name="T40" fmla="*/ 0 w 57"/>
                <a:gd name="T41" fmla="*/ 8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4"/>
                  </a:lnTo>
                  <a:lnTo>
                    <a:pt x="52" y="28"/>
                  </a:lnTo>
                  <a:lnTo>
                    <a:pt x="57" y="23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0"/>
                  </a:lnTo>
                  <a:lnTo>
                    <a:pt x="33" y="8"/>
                  </a:lnTo>
                  <a:lnTo>
                    <a:pt x="24" y="5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10" name="Freeform 101"/>
            <p:cNvSpPr>
              <a:spLocks/>
            </p:cNvSpPr>
            <p:nvPr/>
          </p:nvSpPr>
          <p:spPr bwMode="auto">
            <a:xfrm>
              <a:off x="377" y="1504"/>
              <a:ext cx="63" cy="33"/>
            </a:xfrm>
            <a:custGeom>
              <a:avLst/>
              <a:gdLst>
                <a:gd name="T0" fmla="*/ 0 w 63"/>
                <a:gd name="T1" fmla="*/ 0 h 33"/>
                <a:gd name="T2" fmla="*/ 0 w 63"/>
                <a:gd name="T3" fmla="*/ 0 h 33"/>
                <a:gd name="T4" fmla="*/ 3 w 63"/>
                <a:gd name="T5" fmla="*/ 9 h 33"/>
                <a:gd name="T6" fmla="*/ 9 w 63"/>
                <a:gd name="T7" fmla="*/ 17 h 33"/>
                <a:gd name="T8" fmla="*/ 16 w 63"/>
                <a:gd name="T9" fmla="*/ 24 h 33"/>
                <a:gd name="T10" fmla="*/ 24 w 63"/>
                <a:gd name="T11" fmla="*/ 26 h 33"/>
                <a:gd name="T12" fmla="*/ 34 w 63"/>
                <a:gd name="T13" fmla="*/ 29 h 33"/>
                <a:gd name="T14" fmla="*/ 44 w 63"/>
                <a:gd name="T15" fmla="*/ 30 h 33"/>
                <a:gd name="T16" fmla="*/ 53 w 63"/>
                <a:gd name="T17" fmla="*/ 31 h 33"/>
                <a:gd name="T18" fmla="*/ 63 w 63"/>
                <a:gd name="T19" fmla="*/ 33 h 33"/>
                <a:gd name="T20" fmla="*/ 63 w 63"/>
                <a:gd name="T21" fmla="*/ 25 h 33"/>
                <a:gd name="T22" fmla="*/ 53 w 63"/>
                <a:gd name="T23" fmla="*/ 24 h 33"/>
                <a:gd name="T24" fmla="*/ 44 w 63"/>
                <a:gd name="T25" fmla="*/ 22 h 33"/>
                <a:gd name="T26" fmla="*/ 34 w 63"/>
                <a:gd name="T27" fmla="*/ 21 h 33"/>
                <a:gd name="T28" fmla="*/ 27 w 63"/>
                <a:gd name="T29" fmla="*/ 18 h 33"/>
                <a:gd name="T30" fmla="*/ 18 w 63"/>
                <a:gd name="T31" fmla="*/ 16 h 33"/>
                <a:gd name="T32" fmla="*/ 13 w 63"/>
                <a:gd name="T33" fmla="*/ 12 h 33"/>
                <a:gd name="T34" fmla="*/ 10 w 63"/>
                <a:gd name="T35" fmla="*/ 7 h 33"/>
                <a:gd name="T36" fmla="*/ 10 w 63"/>
                <a:gd name="T37" fmla="*/ 0 h 33"/>
                <a:gd name="T38" fmla="*/ 10 w 63"/>
                <a:gd name="T39" fmla="*/ 0 h 33"/>
                <a:gd name="T40" fmla="*/ 0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4"/>
                  </a:lnTo>
                  <a:lnTo>
                    <a:pt x="24" y="26"/>
                  </a:lnTo>
                  <a:lnTo>
                    <a:pt x="34" y="29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3" y="25"/>
                  </a:lnTo>
                  <a:lnTo>
                    <a:pt x="53" y="24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6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11" name="Freeform 102"/>
            <p:cNvSpPr>
              <a:spLocks/>
            </p:cNvSpPr>
            <p:nvPr/>
          </p:nvSpPr>
          <p:spPr bwMode="auto">
            <a:xfrm>
              <a:off x="377" y="1300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12" name="Freeform 103"/>
            <p:cNvSpPr>
              <a:spLocks/>
            </p:cNvSpPr>
            <p:nvPr/>
          </p:nvSpPr>
          <p:spPr bwMode="auto">
            <a:xfrm>
              <a:off x="377" y="126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2 h 32"/>
                <a:gd name="T8" fmla="*/ 34 w 63"/>
                <a:gd name="T9" fmla="*/ 3 h 32"/>
                <a:gd name="T10" fmla="*/ 24 w 63"/>
                <a:gd name="T11" fmla="*/ 6 h 32"/>
                <a:gd name="T12" fmla="*/ 16 w 63"/>
                <a:gd name="T13" fmla="*/ 9 h 32"/>
                <a:gd name="T14" fmla="*/ 9 w 63"/>
                <a:gd name="T15" fmla="*/ 15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5 h 32"/>
                <a:gd name="T24" fmla="*/ 13 w 63"/>
                <a:gd name="T25" fmla="*/ 20 h 32"/>
                <a:gd name="T26" fmla="*/ 18 w 63"/>
                <a:gd name="T27" fmla="*/ 16 h 32"/>
                <a:gd name="T28" fmla="*/ 27 w 63"/>
                <a:gd name="T29" fmla="*/ 14 h 32"/>
                <a:gd name="T30" fmla="*/ 34 w 63"/>
                <a:gd name="T31" fmla="*/ 11 h 32"/>
                <a:gd name="T32" fmla="*/ 44 w 63"/>
                <a:gd name="T33" fmla="*/ 10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4" y="3"/>
                  </a:lnTo>
                  <a:lnTo>
                    <a:pt x="24" y="6"/>
                  </a:lnTo>
                  <a:lnTo>
                    <a:pt x="16" y="9"/>
                  </a:lnTo>
                  <a:lnTo>
                    <a:pt x="9" y="15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7" y="14"/>
                  </a:lnTo>
                  <a:lnTo>
                    <a:pt x="34" y="11"/>
                  </a:lnTo>
                  <a:lnTo>
                    <a:pt x="44" y="10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13" name="Freeform 104"/>
            <p:cNvSpPr>
              <a:spLocks/>
            </p:cNvSpPr>
            <p:nvPr/>
          </p:nvSpPr>
          <p:spPr bwMode="auto">
            <a:xfrm>
              <a:off x="440" y="1238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30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14" name="Freeform 105"/>
            <p:cNvSpPr>
              <a:spLocks/>
            </p:cNvSpPr>
            <p:nvPr/>
          </p:nvSpPr>
          <p:spPr bwMode="auto">
            <a:xfrm>
              <a:off x="490" y="124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15" name="Freeform 106"/>
            <p:cNvSpPr>
              <a:spLocks/>
            </p:cNvSpPr>
            <p:nvPr/>
          </p:nvSpPr>
          <p:spPr bwMode="auto">
            <a:xfrm>
              <a:off x="382" y="967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5 h 306"/>
                <a:gd name="T18" fmla="*/ 48 w 113"/>
                <a:gd name="T19" fmla="*/ 284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7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8 h 306"/>
                <a:gd name="T40" fmla="*/ 12 w 113"/>
                <a:gd name="T41" fmla="*/ 33 h 306"/>
                <a:gd name="T42" fmla="*/ 21 w 113"/>
                <a:gd name="T43" fmla="*/ 30 h 306"/>
                <a:gd name="T44" fmla="*/ 29 w 113"/>
                <a:gd name="T45" fmla="*/ 28 h 306"/>
                <a:gd name="T46" fmla="*/ 39 w 113"/>
                <a:gd name="T47" fmla="*/ 26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8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5"/>
                  </a:lnTo>
                  <a:lnTo>
                    <a:pt x="48" y="284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21" y="30"/>
                  </a:lnTo>
                  <a:lnTo>
                    <a:pt x="29" y="28"/>
                  </a:lnTo>
                  <a:lnTo>
                    <a:pt x="39" y="26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16" name="Freeform 107"/>
            <p:cNvSpPr>
              <a:spLocks/>
            </p:cNvSpPr>
            <p:nvPr/>
          </p:nvSpPr>
          <p:spPr bwMode="auto">
            <a:xfrm>
              <a:off x="440" y="1248"/>
              <a:ext cx="57" cy="27"/>
            </a:xfrm>
            <a:custGeom>
              <a:avLst/>
              <a:gdLst>
                <a:gd name="T0" fmla="*/ 0 w 57"/>
                <a:gd name="T1" fmla="*/ 8 h 27"/>
                <a:gd name="T2" fmla="*/ 0 w 57"/>
                <a:gd name="T3" fmla="*/ 8 h 27"/>
                <a:gd name="T4" fmla="*/ 9 w 57"/>
                <a:gd name="T5" fmla="*/ 9 h 27"/>
                <a:gd name="T6" fmla="*/ 17 w 57"/>
                <a:gd name="T7" fmla="*/ 10 h 27"/>
                <a:gd name="T8" fmla="*/ 24 w 57"/>
                <a:gd name="T9" fmla="*/ 12 h 27"/>
                <a:gd name="T10" fmla="*/ 30 w 57"/>
                <a:gd name="T11" fmla="*/ 14 h 27"/>
                <a:gd name="T12" fmla="*/ 37 w 57"/>
                <a:gd name="T13" fmla="*/ 17 h 27"/>
                <a:gd name="T14" fmla="*/ 43 w 57"/>
                <a:gd name="T15" fmla="*/ 20 h 27"/>
                <a:gd name="T16" fmla="*/ 46 w 57"/>
                <a:gd name="T17" fmla="*/ 23 h 27"/>
                <a:gd name="T18" fmla="*/ 52 w 57"/>
                <a:gd name="T19" fmla="*/ 27 h 27"/>
                <a:gd name="T20" fmla="*/ 57 w 57"/>
                <a:gd name="T21" fmla="*/ 22 h 27"/>
                <a:gd name="T22" fmla="*/ 51 w 57"/>
                <a:gd name="T23" fmla="*/ 16 h 27"/>
                <a:gd name="T24" fmla="*/ 45 w 57"/>
                <a:gd name="T25" fmla="*/ 12 h 27"/>
                <a:gd name="T26" fmla="*/ 39 w 57"/>
                <a:gd name="T27" fmla="*/ 9 h 27"/>
                <a:gd name="T28" fmla="*/ 33 w 57"/>
                <a:gd name="T29" fmla="*/ 7 h 27"/>
                <a:gd name="T30" fmla="*/ 24 w 57"/>
                <a:gd name="T31" fmla="*/ 4 h 27"/>
                <a:gd name="T32" fmla="*/ 17 w 57"/>
                <a:gd name="T33" fmla="*/ 3 h 27"/>
                <a:gd name="T34" fmla="*/ 9 w 57"/>
                <a:gd name="T35" fmla="*/ 1 h 27"/>
                <a:gd name="T36" fmla="*/ 0 w 57"/>
                <a:gd name="T37" fmla="*/ 0 h 27"/>
                <a:gd name="T38" fmla="*/ 0 w 57"/>
                <a:gd name="T39" fmla="*/ 0 h 27"/>
                <a:gd name="T40" fmla="*/ 0 w 57"/>
                <a:gd name="T41" fmla="*/ 8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0"/>
                  </a:lnTo>
                  <a:lnTo>
                    <a:pt x="24" y="12"/>
                  </a:lnTo>
                  <a:lnTo>
                    <a:pt x="30" y="14"/>
                  </a:lnTo>
                  <a:lnTo>
                    <a:pt x="37" y="17"/>
                  </a:lnTo>
                  <a:lnTo>
                    <a:pt x="43" y="20"/>
                  </a:lnTo>
                  <a:lnTo>
                    <a:pt x="46" y="23"/>
                  </a:lnTo>
                  <a:lnTo>
                    <a:pt x="52" y="27"/>
                  </a:lnTo>
                  <a:lnTo>
                    <a:pt x="57" y="22"/>
                  </a:lnTo>
                  <a:lnTo>
                    <a:pt x="51" y="16"/>
                  </a:lnTo>
                  <a:lnTo>
                    <a:pt x="45" y="12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17" name="Freeform 108"/>
            <p:cNvSpPr>
              <a:spLocks/>
            </p:cNvSpPr>
            <p:nvPr/>
          </p:nvSpPr>
          <p:spPr bwMode="auto">
            <a:xfrm>
              <a:off x="377" y="122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0 h 32"/>
                <a:gd name="T26" fmla="*/ 34 w 63"/>
                <a:gd name="T27" fmla="*/ 19 h 32"/>
                <a:gd name="T28" fmla="*/ 27 w 63"/>
                <a:gd name="T29" fmla="*/ 16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0"/>
                  </a:lnTo>
                  <a:lnTo>
                    <a:pt x="34" y="19"/>
                  </a:lnTo>
                  <a:lnTo>
                    <a:pt x="27" y="16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18" name="Freeform 109"/>
            <p:cNvSpPr>
              <a:spLocks/>
            </p:cNvSpPr>
            <p:nvPr/>
          </p:nvSpPr>
          <p:spPr bwMode="auto">
            <a:xfrm>
              <a:off x="377" y="101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19" name="Freeform 110"/>
            <p:cNvSpPr>
              <a:spLocks/>
            </p:cNvSpPr>
            <p:nvPr/>
          </p:nvSpPr>
          <p:spPr bwMode="auto">
            <a:xfrm>
              <a:off x="377" y="985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2 h 33"/>
                <a:gd name="T6" fmla="*/ 44 w 63"/>
                <a:gd name="T7" fmla="*/ 4 h 33"/>
                <a:gd name="T8" fmla="*/ 34 w 63"/>
                <a:gd name="T9" fmla="*/ 6 h 33"/>
                <a:gd name="T10" fmla="*/ 24 w 63"/>
                <a:gd name="T11" fmla="*/ 8 h 33"/>
                <a:gd name="T12" fmla="*/ 16 w 63"/>
                <a:gd name="T13" fmla="*/ 11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6 h 33"/>
                <a:gd name="T24" fmla="*/ 13 w 63"/>
                <a:gd name="T25" fmla="*/ 22 h 33"/>
                <a:gd name="T26" fmla="*/ 18 w 63"/>
                <a:gd name="T27" fmla="*/ 19 h 33"/>
                <a:gd name="T28" fmla="*/ 27 w 63"/>
                <a:gd name="T29" fmla="*/ 16 h 33"/>
                <a:gd name="T30" fmla="*/ 34 w 63"/>
                <a:gd name="T31" fmla="*/ 13 h 33"/>
                <a:gd name="T32" fmla="*/ 44 w 63"/>
                <a:gd name="T33" fmla="*/ 12 h 33"/>
                <a:gd name="T34" fmla="*/ 53 w 63"/>
                <a:gd name="T35" fmla="*/ 10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2"/>
                  </a:lnTo>
                  <a:lnTo>
                    <a:pt x="44" y="4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11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9"/>
                  </a:lnTo>
                  <a:lnTo>
                    <a:pt x="27" y="16"/>
                  </a:lnTo>
                  <a:lnTo>
                    <a:pt x="34" y="13"/>
                  </a:lnTo>
                  <a:lnTo>
                    <a:pt x="44" y="12"/>
                  </a:lnTo>
                  <a:lnTo>
                    <a:pt x="53" y="10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20" name="Freeform 111"/>
            <p:cNvSpPr>
              <a:spLocks/>
            </p:cNvSpPr>
            <p:nvPr/>
          </p:nvSpPr>
          <p:spPr bwMode="auto">
            <a:xfrm>
              <a:off x="440" y="956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29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21" name="Freeform 112"/>
            <p:cNvSpPr>
              <a:spLocks/>
            </p:cNvSpPr>
            <p:nvPr/>
          </p:nvSpPr>
          <p:spPr bwMode="auto">
            <a:xfrm>
              <a:off x="490" y="967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22" name="Freeform 113"/>
            <p:cNvSpPr>
              <a:spLocks/>
            </p:cNvSpPr>
            <p:nvPr/>
          </p:nvSpPr>
          <p:spPr bwMode="auto">
            <a:xfrm>
              <a:off x="382" y="684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9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50 h 305"/>
                <a:gd name="T36" fmla="*/ 1 w 113"/>
                <a:gd name="T37" fmla="*/ 43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5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0"/>
                  </a:lnTo>
                  <a:lnTo>
                    <a:pt x="1" y="43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23" name="Freeform 114"/>
            <p:cNvSpPr>
              <a:spLocks/>
            </p:cNvSpPr>
            <p:nvPr/>
          </p:nvSpPr>
          <p:spPr bwMode="auto">
            <a:xfrm>
              <a:off x="440" y="963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10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9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10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9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24" name="Freeform 115"/>
            <p:cNvSpPr>
              <a:spLocks/>
            </p:cNvSpPr>
            <p:nvPr/>
          </p:nvSpPr>
          <p:spPr bwMode="auto">
            <a:xfrm>
              <a:off x="377" y="939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1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2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25" name="Freeform 116"/>
            <p:cNvSpPr>
              <a:spLocks/>
            </p:cNvSpPr>
            <p:nvPr/>
          </p:nvSpPr>
          <p:spPr bwMode="auto">
            <a:xfrm>
              <a:off x="377" y="734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26" name="Freeform 117"/>
            <p:cNvSpPr>
              <a:spLocks/>
            </p:cNvSpPr>
            <p:nvPr/>
          </p:nvSpPr>
          <p:spPr bwMode="auto">
            <a:xfrm>
              <a:off x="377" y="701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1 h 33"/>
                <a:gd name="T6" fmla="*/ 44 w 63"/>
                <a:gd name="T7" fmla="*/ 4 h 33"/>
                <a:gd name="T8" fmla="*/ 34 w 63"/>
                <a:gd name="T9" fmla="*/ 5 h 33"/>
                <a:gd name="T10" fmla="*/ 24 w 63"/>
                <a:gd name="T11" fmla="*/ 8 h 33"/>
                <a:gd name="T12" fmla="*/ 16 w 63"/>
                <a:gd name="T13" fmla="*/ 10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7 h 33"/>
                <a:gd name="T24" fmla="*/ 13 w 63"/>
                <a:gd name="T25" fmla="*/ 22 h 33"/>
                <a:gd name="T26" fmla="*/ 18 w 63"/>
                <a:gd name="T27" fmla="*/ 18 h 33"/>
                <a:gd name="T28" fmla="*/ 27 w 63"/>
                <a:gd name="T29" fmla="*/ 15 h 33"/>
                <a:gd name="T30" fmla="*/ 34 w 63"/>
                <a:gd name="T31" fmla="*/ 13 h 33"/>
                <a:gd name="T32" fmla="*/ 44 w 63"/>
                <a:gd name="T33" fmla="*/ 11 h 33"/>
                <a:gd name="T34" fmla="*/ 53 w 63"/>
                <a:gd name="T35" fmla="*/ 9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27" name="Freeform 118"/>
            <p:cNvSpPr>
              <a:spLocks/>
            </p:cNvSpPr>
            <p:nvPr/>
          </p:nvSpPr>
          <p:spPr bwMode="auto">
            <a:xfrm>
              <a:off x="440" y="672"/>
              <a:ext cx="60" cy="37"/>
            </a:xfrm>
            <a:custGeom>
              <a:avLst/>
              <a:gdLst>
                <a:gd name="T0" fmla="*/ 60 w 60"/>
                <a:gd name="T1" fmla="*/ 12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20 h 37"/>
                <a:gd name="T10" fmla="*/ 30 w 60"/>
                <a:gd name="T11" fmla="*/ 22 h 37"/>
                <a:gd name="T12" fmla="*/ 24 w 60"/>
                <a:gd name="T13" fmla="*/ 25 h 37"/>
                <a:gd name="T14" fmla="*/ 17 w 60"/>
                <a:gd name="T15" fmla="*/ 26 h 37"/>
                <a:gd name="T16" fmla="*/ 9 w 60"/>
                <a:gd name="T17" fmla="*/ 27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5 h 37"/>
                <a:gd name="T24" fmla="*/ 17 w 60"/>
                <a:gd name="T25" fmla="*/ 34 h 37"/>
                <a:gd name="T26" fmla="*/ 24 w 60"/>
                <a:gd name="T27" fmla="*/ 33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5 h 37"/>
                <a:gd name="T34" fmla="*/ 51 w 60"/>
                <a:gd name="T35" fmla="*/ 21 h 37"/>
                <a:gd name="T36" fmla="*/ 57 w 60"/>
                <a:gd name="T37" fmla="*/ 15 h 37"/>
                <a:gd name="T38" fmla="*/ 50 w 60"/>
                <a:gd name="T39" fmla="*/ 12 h 37"/>
                <a:gd name="T40" fmla="*/ 60 w 60"/>
                <a:gd name="T41" fmla="*/ 12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2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5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28" name="Freeform 119"/>
            <p:cNvSpPr>
              <a:spLocks/>
            </p:cNvSpPr>
            <p:nvPr/>
          </p:nvSpPr>
          <p:spPr bwMode="auto">
            <a:xfrm>
              <a:off x="490" y="684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29" name="Rectangle 120"/>
            <p:cNvSpPr>
              <a:spLocks noChangeArrowheads="1"/>
            </p:cNvSpPr>
            <p:nvPr/>
          </p:nvSpPr>
          <p:spPr bwMode="auto">
            <a:xfrm>
              <a:off x="599" y="775"/>
              <a:ext cx="1824" cy="29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30" name="Freeform 121"/>
            <p:cNvSpPr>
              <a:spLocks/>
            </p:cNvSpPr>
            <p:nvPr/>
          </p:nvSpPr>
          <p:spPr bwMode="auto">
            <a:xfrm>
              <a:off x="2418" y="769"/>
              <a:ext cx="9" cy="2963"/>
            </a:xfrm>
            <a:custGeom>
              <a:avLst/>
              <a:gdLst>
                <a:gd name="T0" fmla="*/ 5 w 9"/>
                <a:gd name="T1" fmla="*/ 11 h 2963"/>
                <a:gd name="T2" fmla="*/ 0 w 9"/>
                <a:gd name="T3" fmla="*/ 6 h 2963"/>
                <a:gd name="T4" fmla="*/ 0 w 9"/>
                <a:gd name="T5" fmla="*/ 2963 h 2963"/>
                <a:gd name="T6" fmla="*/ 9 w 9"/>
                <a:gd name="T7" fmla="*/ 2963 h 2963"/>
                <a:gd name="T8" fmla="*/ 9 w 9"/>
                <a:gd name="T9" fmla="*/ 6 h 2963"/>
                <a:gd name="T10" fmla="*/ 5 w 9"/>
                <a:gd name="T11" fmla="*/ 0 h 2963"/>
                <a:gd name="T12" fmla="*/ 9 w 9"/>
                <a:gd name="T13" fmla="*/ 6 h 2963"/>
                <a:gd name="T14" fmla="*/ 9 w 9"/>
                <a:gd name="T15" fmla="*/ 0 h 2963"/>
                <a:gd name="T16" fmla="*/ 5 w 9"/>
                <a:gd name="T17" fmla="*/ 0 h 2963"/>
                <a:gd name="T18" fmla="*/ 5 w 9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963"/>
                <a:gd name="T32" fmla="*/ 9 w 9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9" y="2963"/>
                  </a:lnTo>
                  <a:lnTo>
                    <a:pt x="9" y="6"/>
                  </a:lnTo>
                  <a:lnTo>
                    <a:pt x="5" y="0"/>
                  </a:lnTo>
                  <a:lnTo>
                    <a:pt x="9" y="6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31" name="Freeform 122"/>
            <p:cNvSpPr>
              <a:spLocks/>
            </p:cNvSpPr>
            <p:nvPr/>
          </p:nvSpPr>
          <p:spPr bwMode="auto">
            <a:xfrm>
              <a:off x="594" y="769"/>
              <a:ext cx="1829" cy="11"/>
            </a:xfrm>
            <a:custGeom>
              <a:avLst/>
              <a:gdLst>
                <a:gd name="T0" fmla="*/ 10 w 1829"/>
                <a:gd name="T1" fmla="*/ 6 h 11"/>
                <a:gd name="T2" fmla="*/ 5 w 1829"/>
                <a:gd name="T3" fmla="*/ 11 h 11"/>
                <a:gd name="T4" fmla="*/ 1829 w 1829"/>
                <a:gd name="T5" fmla="*/ 11 h 11"/>
                <a:gd name="T6" fmla="*/ 1829 w 1829"/>
                <a:gd name="T7" fmla="*/ 0 h 11"/>
                <a:gd name="T8" fmla="*/ 5 w 1829"/>
                <a:gd name="T9" fmla="*/ 0 h 11"/>
                <a:gd name="T10" fmla="*/ 0 w 1829"/>
                <a:gd name="T11" fmla="*/ 6 h 11"/>
                <a:gd name="T12" fmla="*/ 5 w 1829"/>
                <a:gd name="T13" fmla="*/ 0 h 11"/>
                <a:gd name="T14" fmla="*/ 0 w 1829"/>
                <a:gd name="T15" fmla="*/ 0 h 11"/>
                <a:gd name="T16" fmla="*/ 0 w 1829"/>
                <a:gd name="T17" fmla="*/ 6 h 11"/>
                <a:gd name="T18" fmla="*/ 10 w 1829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9"/>
                <a:gd name="T31" fmla="*/ 0 h 11"/>
                <a:gd name="T32" fmla="*/ 1829 w 182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9" h="11">
                  <a:moveTo>
                    <a:pt x="10" y="6"/>
                  </a:moveTo>
                  <a:lnTo>
                    <a:pt x="5" y="11"/>
                  </a:lnTo>
                  <a:lnTo>
                    <a:pt x="1829" y="11"/>
                  </a:lnTo>
                  <a:lnTo>
                    <a:pt x="1829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32" name="Freeform 123"/>
            <p:cNvSpPr>
              <a:spLocks/>
            </p:cNvSpPr>
            <p:nvPr/>
          </p:nvSpPr>
          <p:spPr bwMode="auto">
            <a:xfrm>
              <a:off x="594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33" name="Freeform 124"/>
            <p:cNvSpPr>
              <a:spLocks/>
            </p:cNvSpPr>
            <p:nvPr/>
          </p:nvSpPr>
          <p:spPr bwMode="auto">
            <a:xfrm>
              <a:off x="599" y="3727"/>
              <a:ext cx="1828" cy="11"/>
            </a:xfrm>
            <a:custGeom>
              <a:avLst/>
              <a:gdLst>
                <a:gd name="T0" fmla="*/ 1819 w 1828"/>
                <a:gd name="T1" fmla="*/ 5 h 11"/>
                <a:gd name="T2" fmla="*/ 1824 w 1828"/>
                <a:gd name="T3" fmla="*/ 0 h 11"/>
                <a:gd name="T4" fmla="*/ 0 w 1828"/>
                <a:gd name="T5" fmla="*/ 0 h 11"/>
                <a:gd name="T6" fmla="*/ 0 w 1828"/>
                <a:gd name="T7" fmla="*/ 11 h 11"/>
                <a:gd name="T8" fmla="*/ 1824 w 1828"/>
                <a:gd name="T9" fmla="*/ 11 h 11"/>
                <a:gd name="T10" fmla="*/ 1828 w 1828"/>
                <a:gd name="T11" fmla="*/ 5 h 11"/>
                <a:gd name="T12" fmla="*/ 1824 w 1828"/>
                <a:gd name="T13" fmla="*/ 11 h 11"/>
                <a:gd name="T14" fmla="*/ 1828 w 1828"/>
                <a:gd name="T15" fmla="*/ 11 h 11"/>
                <a:gd name="T16" fmla="*/ 1828 w 1828"/>
                <a:gd name="T17" fmla="*/ 5 h 11"/>
                <a:gd name="T18" fmla="*/ 1819 w 182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8"/>
                <a:gd name="T31" fmla="*/ 0 h 11"/>
                <a:gd name="T32" fmla="*/ 1828 w 182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8" h="11">
                  <a:moveTo>
                    <a:pt x="1819" y="5"/>
                  </a:moveTo>
                  <a:lnTo>
                    <a:pt x="182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24" y="11"/>
                  </a:lnTo>
                  <a:lnTo>
                    <a:pt x="1828" y="5"/>
                  </a:lnTo>
                  <a:lnTo>
                    <a:pt x="1824" y="11"/>
                  </a:lnTo>
                  <a:lnTo>
                    <a:pt x="1828" y="11"/>
                  </a:lnTo>
                  <a:lnTo>
                    <a:pt x="1828" y="5"/>
                  </a:lnTo>
                  <a:lnTo>
                    <a:pt x="18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34" name="Rectangle 125"/>
            <p:cNvSpPr>
              <a:spLocks noChangeArrowheads="1"/>
            </p:cNvSpPr>
            <p:nvPr/>
          </p:nvSpPr>
          <p:spPr bwMode="auto">
            <a:xfrm>
              <a:off x="2614" y="775"/>
              <a:ext cx="1833" cy="29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35" name="Freeform 126"/>
            <p:cNvSpPr>
              <a:spLocks/>
            </p:cNvSpPr>
            <p:nvPr/>
          </p:nvSpPr>
          <p:spPr bwMode="auto">
            <a:xfrm>
              <a:off x="4442" y="769"/>
              <a:ext cx="10" cy="2963"/>
            </a:xfrm>
            <a:custGeom>
              <a:avLst/>
              <a:gdLst>
                <a:gd name="T0" fmla="*/ 5 w 10"/>
                <a:gd name="T1" fmla="*/ 11 h 2963"/>
                <a:gd name="T2" fmla="*/ 0 w 10"/>
                <a:gd name="T3" fmla="*/ 6 h 2963"/>
                <a:gd name="T4" fmla="*/ 0 w 10"/>
                <a:gd name="T5" fmla="*/ 2963 h 2963"/>
                <a:gd name="T6" fmla="*/ 10 w 10"/>
                <a:gd name="T7" fmla="*/ 2963 h 2963"/>
                <a:gd name="T8" fmla="*/ 10 w 10"/>
                <a:gd name="T9" fmla="*/ 6 h 2963"/>
                <a:gd name="T10" fmla="*/ 5 w 10"/>
                <a:gd name="T11" fmla="*/ 0 h 2963"/>
                <a:gd name="T12" fmla="*/ 10 w 10"/>
                <a:gd name="T13" fmla="*/ 6 h 2963"/>
                <a:gd name="T14" fmla="*/ 10 w 10"/>
                <a:gd name="T15" fmla="*/ 0 h 2963"/>
                <a:gd name="T16" fmla="*/ 5 w 10"/>
                <a:gd name="T17" fmla="*/ 0 h 2963"/>
                <a:gd name="T18" fmla="*/ 5 w 10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10" y="2963"/>
                  </a:lnTo>
                  <a:lnTo>
                    <a:pt x="10" y="6"/>
                  </a:lnTo>
                  <a:lnTo>
                    <a:pt x="5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36" name="Freeform 127"/>
            <p:cNvSpPr>
              <a:spLocks/>
            </p:cNvSpPr>
            <p:nvPr/>
          </p:nvSpPr>
          <p:spPr bwMode="auto">
            <a:xfrm>
              <a:off x="2609" y="769"/>
              <a:ext cx="1838" cy="11"/>
            </a:xfrm>
            <a:custGeom>
              <a:avLst/>
              <a:gdLst>
                <a:gd name="T0" fmla="*/ 10 w 1838"/>
                <a:gd name="T1" fmla="*/ 6 h 11"/>
                <a:gd name="T2" fmla="*/ 5 w 1838"/>
                <a:gd name="T3" fmla="*/ 11 h 11"/>
                <a:gd name="T4" fmla="*/ 1838 w 1838"/>
                <a:gd name="T5" fmla="*/ 11 h 11"/>
                <a:gd name="T6" fmla="*/ 1838 w 1838"/>
                <a:gd name="T7" fmla="*/ 0 h 11"/>
                <a:gd name="T8" fmla="*/ 5 w 1838"/>
                <a:gd name="T9" fmla="*/ 0 h 11"/>
                <a:gd name="T10" fmla="*/ 0 w 1838"/>
                <a:gd name="T11" fmla="*/ 6 h 11"/>
                <a:gd name="T12" fmla="*/ 5 w 1838"/>
                <a:gd name="T13" fmla="*/ 0 h 11"/>
                <a:gd name="T14" fmla="*/ 0 w 1838"/>
                <a:gd name="T15" fmla="*/ 0 h 11"/>
                <a:gd name="T16" fmla="*/ 0 w 1838"/>
                <a:gd name="T17" fmla="*/ 6 h 11"/>
                <a:gd name="T18" fmla="*/ 10 w 1838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0" y="6"/>
                  </a:moveTo>
                  <a:lnTo>
                    <a:pt x="5" y="11"/>
                  </a:lnTo>
                  <a:lnTo>
                    <a:pt x="1838" y="11"/>
                  </a:lnTo>
                  <a:lnTo>
                    <a:pt x="1838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37" name="Freeform 128"/>
            <p:cNvSpPr>
              <a:spLocks/>
            </p:cNvSpPr>
            <p:nvPr/>
          </p:nvSpPr>
          <p:spPr bwMode="auto">
            <a:xfrm>
              <a:off x="2609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38" name="Freeform 129"/>
            <p:cNvSpPr>
              <a:spLocks/>
            </p:cNvSpPr>
            <p:nvPr/>
          </p:nvSpPr>
          <p:spPr bwMode="auto">
            <a:xfrm>
              <a:off x="2614" y="3727"/>
              <a:ext cx="1838" cy="11"/>
            </a:xfrm>
            <a:custGeom>
              <a:avLst/>
              <a:gdLst>
                <a:gd name="T0" fmla="*/ 1828 w 1838"/>
                <a:gd name="T1" fmla="*/ 5 h 11"/>
                <a:gd name="T2" fmla="*/ 1833 w 1838"/>
                <a:gd name="T3" fmla="*/ 0 h 11"/>
                <a:gd name="T4" fmla="*/ 0 w 1838"/>
                <a:gd name="T5" fmla="*/ 0 h 11"/>
                <a:gd name="T6" fmla="*/ 0 w 1838"/>
                <a:gd name="T7" fmla="*/ 11 h 11"/>
                <a:gd name="T8" fmla="*/ 1833 w 1838"/>
                <a:gd name="T9" fmla="*/ 11 h 11"/>
                <a:gd name="T10" fmla="*/ 1838 w 1838"/>
                <a:gd name="T11" fmla="*/ 5 h 11"/>
                <a:gd name="T12" fmla="*/ 1833 w 1838"/>
                <a:gd name="T13" fmla="*/ 11 h 11"/>
                <a:gd name="T14" fmla="*/ 1838 w 1838"/>
                <a:gd name="T15" fmla="*/ 11 h 11"/>
                <a:gd name="T16" fmla="*/ 1838 w 1838"/>
                <a:gd name="T17" fmla="*/ 5 h 11"/>
                <a:gd name="T18" fmla="*/ 1828 w 183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828" y="5"/>
                  </a:moveTo>
                  <a:lnTo>
                    <a:pt x="183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33" y="11"/>
                  </a:lnTo>
                  <a:lnTo>
                    <a:pt x="1838" y="5"/>
                  </a:lnTo>
                  <a:lnTo>
                    <a:pt x="1833" y="11"/>
                  </a:lnTo>
                  <a:lnTo>
                    <a:pt x="1838" y="11"/>
                  </a:lnTo>
                  <a:lnTo>
                    <a:pt x="1838" y="5"/>
                  </a:lnTo>
                  <a:lnTo>
                    <a:pt x="182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39" name="Freeform 130"/>
            <p:cNvSpPr>
              <a:spLocks/>
            </p:cNvSpPr>
            <p:nvPr/>
          </p:nvSpPr>
          <p:spPr bwMode="auto">
            <a:xfrm>
              <a:off x="2396" y="3794"/>
              <a:ext cx="269" cy="86"/>
            </a:xfrm>
            <a:custGeom>
              <a:avLst/>
              <a:gdLst>
                <a:gd name="T0" fmla="*/ 269 w 269"/>
                <a:gd name="T1" fmla="*/ 74 h 86"/>
                <a:gd name="T2" fmla="*/ 258 w 269"/>
                <a:gd name="T3" fmla="*/ 65 h 86"/>
                <a:gd name="T4" fmla="*/ 242 w 269"/>
                <a:gd name="T5" fmla="*/ 55 h 86"/>
                <a:gd name="T6" fmla="*/ 224 w 269"/>
                <a:gd name="T7" fmla="*/ 42 h 86"/>
                <a:gd name="T8" fmla="*/ 205 w 269"/>
                <a:gd name="T9" fmla="*/ 30 h 86"/>
                <a:gd name="T10" fmla="*/ 183 w 269"/>
                <a:gd name="T11" fmla="*/ 19 h 86"/>
                <a:gd name="T12" fmla="*/ 162 w 269"/>
                <a:gd name="T13" fmla="*/ 10 h 86"/>
                <a:gd name="T14" fmla="*/ 143 w 269"/>
                <a:gd name="T15" fmla="*/ 3 h 86"/>
                <a:gd name="T16" fmla="*/ 126 w 269"/>
                <a:gd name="T17" fmla="*/ 0 h 86"/>
                <a:gd name="T18" fmla="*/ 110 w 269"/>
                <a:gd name="T19" fmla="*/ 2 h 86"/>
                <a:gd name="T20" fmla="*/ 94 w 269"/>
                <a:gd name="T21" fmla="*/ 7 h 86"/>
                <a:gd name="T22" fmla="*/ 80 w 269"/>
                <a:gd name="T23" fmla="*/ 13 h 86"/>
                <a:gd name="T24" fmla="*/ 64 w 269"/>
                <a:gd name="T25" fmla="*/ 24 h 86"/>
                <a:gd name="T26" fmla="*/ 50 w 269"/>
                <a:gd name="T27" fmla="*/ 34 h 86"/>
                <a:gd name="T28" fmla="*/ 34 w 269"/>
                <a:gd name="T29" fmla="*/ 47 h 86"/>
                <a:gd name="T30" fmla="*/ 17 w 269"/>
                <a:gd name="T31" fmla="*/ 60 h 86"/>
                <a:gd name="T32" fmla="*/ 0 w 269"/>
                <a:gd name="T33" fmla="*/ 74 h 86"/>
                <a:gd name="T34" fmla="*/ 1 w 269"/>
                <a:gd name="T35" fmla="*/ 77 h 86"/>
                <a:gd name="T36" fmla="*/ 6 w 269"/>
                <a:gd name="T37" fmla="*/ 79 h 86"/>
                <a:gd name="T38" fmla="*/ 16 w 269"/>
                <a:gd name="T39" fmla="*/ 78 h 86"/>
                <a:gd name="T40" fmla="*/ 29 w 269"/>
                <a:gd name="T41" fmla="*/ 68 h 86"/>
                <a:gd name="T42" fmla="*/ 39 w 269"/>
                <a:gd name="T43" fmla="*/ 59 h 86"/>
                <a:gd name="T44" fmla="*/ 50 w 269"/>
                <a:gd name="T45" fmla="*/ 51 h 86"/>
                <a:gd name="T46" fmla="*/ 60 w 269"/>
                <a:gd name="T47" fmla="*/ 43 h 86"/>
                <a:gd name="T48" fmla="*/ 73 w 269"/>
                <a:gd name="T49" fmla="*/ 35 h 86"/>
                <a:gd name="T50" fmla="*/ 86 w 269"/>
                <a:gd name="T51" fmla="*/ 30 h 86"/>
                <a:gd name="T52" fmla="*/ 99 w 269"/>
                <a:gd name="T53" fmla="*/ 26 h 86"/>
                <a:gd name="T54" fmla="*/ 111 w 269"/>
                <a:gd name="T55" fmla="*/ 24 h 86"/>
                <a:gd name="T56" fmla="*/ 123 w 269"/>
                <a:gd name="T57" fmla="*/ 22 h 86"/>
                <a:gd name="T58" fmla="*/ 137 w 269"/>
                <a:gd name="T59" fmla="*/ 24 h 86"/>
                <a:gd name="T60" fmla="*/ 153 w 269"/>
                <a:gd name="T61" fmla="*/ 28 h 86"/>
                <a:gd name="T62" fmla="*/ 172 w 269"/>
                <a:gd name="T63" fmla="*/ 34 h 86"/>
                <a:gd name="T64" fmla="*/ 190 w 269"/>
                <a:gd name="T65" fmla="*/ 42 h 86"/>
                <a:gd name="T66" fmla="*/ 210 w 269"/>
                <a:gd name="T67" fmla="*/ 50 h 86"/>
                <a:gd name="T68" fmla="*/ 226 w 269"/>
                <a:gd name="T69" fmla="*/ 59 h 86"/>
                <a:gd name="T70" fmla="*/ 241 w 269"/>
                <a:gd name="T71" fmla="*/ 68 h 86"/>
                <a:gd name="T72" fmla="*/ 252 w 269"/>
                <a:gd name="T73" fmla="*/ 77 h 86"/>
                <a:gd name="T74" fmla="*/ 264 w 269"/>
                <a:gd name="T75" fmla="*/ 86 h 86"/>
                <a:gd name="T76" fmla="*/ 269 w 269"/>
                <a:gd name="T77" fmla="*/ 83 h 86"/>
                <a:gd name="T78" fmla="*/ 269 w 269"/>
                <a:gd name="T79" fmla="*/ 78 h 86"/>
                <a:gd name="T80" fmla="*/ 269 w 269"/>
                <a:gd name="T81" fmla="*/ 7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6"/>
                <a:gd name="T125" fmla="*/ 269 w 269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6">
                  <a:moveTo>
                    <a:pt x="269" y="74"/>
                  </a:moveTo>
                  <a:lnTo>
                    <a:pt x="258" y="65"/>
                  </a:lnTo>
                  <a:lnTo>
                    <a:pt x="242" y="55"/>
                  </a:lnTo>
                  <a:lnTo>
                    <a:pt x="224" y="42"/>
                  </a:lnTo>
                  <a:lnTo>
                    <a:pt x="205" y="30"/>
                  </a:lnTo>
                  <a:lnTo>
                    <a:pt x="183" y="19"/>
                  </a:lnTo>
                  <a:lnTo>
                    <a:pt x="162" y="10"/>
                  </a:lnTo>
                  <a:lnTo>
                    <a:pt x="143" y="3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4" y="24"/>
                  </a:lnTo>
                  <a:lnTo>
                    <a:pt x="50" y="34"/>
                  </a:lnTo>
                  <a:lnTo>
                    <a:pt x="34" y="47"/>
                  </a:lnTo>
                  <a:lnTo>
                    <a:pt x="17" y="60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6" y="79"/>
                  </a:lnTo>
                  <a:lnTo>
                    <a:pt x="16" y="78"/>
                  </a:lnTo>
                  <a:lnTo>
                    <a:pt x="29" y="68"/>
                  </a:lnTo>
                  <a:lnTo>
                    <a:pt x="39" y="59"/>
                  </a:lnTo>
                  <a:lnTo>
                    <a:pt x="50" y="51"/>
                  </a:lnTo>
                  <a:lnTo>
                    <a:pt x="60" y="43"/>
                  </a:lnTo>
                  <a:lnTo>
                    <a:pt x="73" y="35"/>
                  </a:lnTo>
                  <a:lnTo>
                    <a:pt x="86" y="30"/>
                  </a:lnTo>
                  <a:lnTo>
                    <a:pt x="99" y="26"/>
                  </a:lnTo>
                  <a:lnTo>
                    <a:pt x="111" y="24"/>
                  </a:lnTo>
                  <a:lnTo>
                    <a:pt x="123" y="22"/>
                  </a:lnTo>
                  <a:lnTo>
                    <a:pt x="137" y="24"/>
                  </a:lnTo>
                  <a:lnTo>
                    <a:pt x="153" y="28"/>
                  </a:lnTo>
                  <a:lnTo>
                    <a:pt x="172" y="34"/>
                  </a:lnTo>
                  <a:lnTo>
                    <a:pt x="190" y="42"/>
                  </a:lnTo>
                  <a:lnTo>
                    <a:pt x="210" y="50"/>
                  </a:lnTo>
                  <a:lnTo>
                    <a:pt x="226" y="59"/>
                  </a:lnTo>
                  <a:lnTo>
                    <a:pt x="241" y="68"/>
                  </a:lnTo>
                  <a:lnTo>
                    <a:pt x="252" y="77"/>
                  </a:lnTo>
                  <a:lnTo>
                    <a:pt x="264" y="86"/>
                  </a:lnTo>
                  <a:lnTo>
                    <a:pt x="269" y="83"/>
                  </a:lnTo>
                  <a:lnTo>
                    <a:pt x="269" y="78"/>
                  </a:lnTo>
                  <a:lnTo>
                    <a:pt x="269" y="74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40" name="Freeform 131"/>
            <p:cNvSpPr>
              <a:spLocks/>
            </p:cNvSpPr>
            <p:nvPr/>
          </p:nvSpPr>
          <p:spPr bwMode="auto">
            <a:xfrm>
              <a:off x="2522" y="3789"/>
              <a:ext cx="145" cy="83"/>
            </a:xfrm>
            <a:custGeom>
              <a:avLst/>
              <a:gdLst>
                <a:gd name="T0" fmla="*/ 0 w 145"/>
                <a:gd name="T1" fmla="*/ 11 h 83"/>
                <a:gd name="T2" fmla="*/ 0 w 145"/>
                <a:gd name="T3" fmla="*/ 11 h 83"/>
                <a:gd name="T4" fmla="*/ 17 w 145"/>
                <a:gd name="T5" fmla="*/ 12 h 83"/>
                <a:gd name="T6" fmla="*/ 35 w 145"/>
                <a:gd name="T7" fmla="*/ 18 h 83"/>
                <a:gd name="T8" fmla="*/ 56 w 145"/>
                <a:gd name="T9" fmla="*/ 27 h 83"/>
                <a:gd name="T10" fmla="*/ 77 w 145"/>
                <a:gd name="T11" fmla="*/ 39 h 83"/>
                <a:gd name="T12" fmla="*/ 96 w 145"/>
                <a:gd name="T13" fmla="*/ 51 h 83"/>
                <a:gd name="T14" fmla="*/ 114 w 145"/>
                <a:gd name="T15" fmla="*/ 64 h 83"/>
                <a:gd name="T16" fmla="*/ 130 w 145"/>
                <a:gd name="T17" fmla="*/ 74 h 83"/>
                <a:gd name="T18" fmla="*/ 140 w 145"/>
                <a:gd name="T19" fmla="*/ 83 h 83"/>
                <a:gd name="T20" fmla="*/ 145 w 145"/>
                <a:gd name="T21" fmla="*/ 75 h 83"/>
                <a:gd name="T22" fmla="*/ 134 w 145"/>
                <a:gd name="T23" fmla="*/ 66 h 83"/>
                <a:gd name="T24" fmla="*/ 119 w 145"/>
                <a:gd name="T25" fmla="*/ 56 h 83"/>
                <a:gd name="T26" fmla="*/ 100 w 145"/>
                <a:gd name="T27" fmla="*/ 43 h 83"/>
                <a:gd name="T28" fmla="*/ 80 w 145"/>
                <a:gd name="T29" fmla="*/ 31 h 83"/>
                <a:gd name="T30" fmla="*/ 58 w 145"/>
                <a:gd name="T31" fmla="*/ 20 h 83"/>
                <a:gd name="T32" fmla="*/ 37 w 145"/>
                <a:gd name="T33" fmla="*/ 11 h 83"/>
                <a:gd name="T34" fmla="*/ 17 w 145"/>
                <a:gd name="T35" fmla="*/ 4 h 83"/>
                <a:gd name="T36" fmla="*/ 0 w 145"/>
                <a:gd name="T37" fmla="*/ 0 h 83"/>
                <a:gd name="T38" fmla="*/ 0 w 145"/>
                <a:gd name="T39" fmla="*/ 0 h 83"/>
                <a:gd name="T40" fmla="*/ 0 w 145"/>
                <a:gd name="T41" fmla="*/ 11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5"/>
                <a:gd name="T64" fmla="*/ 0 h 83"/>
                <a:gd name="T65" fmla="*/ 145 w 145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5" h="83">
                  <a:moveTo>
                    <a:pt x="0" y="11"/>
                  </a:moveTo>
                  <a:lnTo>
                    <a:pt x="0" y="11"/>
                  </a:lnTo>
                  <a:lnTo>
                    <a:pt x="17" y="12"/>
                  </a:lnTo>
                  <a:lnTo>
                    <a:pt x="35" y="18"/>
                  </a:lnTo>
                  <a:lnTo>
                    <a:pt x="56" y="27"/>
                  </a:lnTo>
                  <a:lnTo>
                    <a:pt x="77" y="39"/>
                  </a:lnTo>
                  <a:lnTo>
                    <a:pt x="96" y="51"/>
                  </a:lnTo>
                  <a:lnTo>
                    <a:pt x="114" y="64"/>
                  </a:lnTo>
                  <a:lnTo>
                    <a:pt x="130" y="74"/>
                  </a:lnTo>
                  <a:lnTo>
                    <a:pt x="140" y="83"/>
                  </a:lnTo>
                  <a:lnTo>
                    <a:pt x="145" y="75"/>
                  </a:lnTo>
                  <a:lnTo>
                    <a:pt x="134" y="66"/>
                  </a:lnTo>
                  <a:lnTo>
                    <a:pt x="119" y="56"/>
                  </a:lnTo>
                  <a:lnTo>
                    <a:pt x="100" y="43"/>
                  </a:lnTo>
                  <a:lnTo>
                    <a:pt x="80" y="31"/>
                  </a:lnTo>
                  <a:lnTo>
                    <a:pt x="58" y="20"/>
                  </a:lnTo>
                  <a:lnTo>
                    <a:pt x="37" y="11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41" name="Freeform 132"/>
            <p:cNvSpPr>
              <a:spLocks/>
            </p:cNvSpPr>
            <p:nvPr/>
          </p:nvSpPr>
          <p:spPr bwMode="auto">
            <a:xfrm>
              <a:off x="2392" y="3789"/>
              <a:ext cx="130" cy="83"/>
            </a:xfrm>
            <a:custGeom>
              <a:avLst/>
              <a:gdLst>
                <a:gd name="T0" fmla="*/ 8 w 130"/>
                <a:gd name="T1" fmla="*/ 78 h 83"/>
                <a:gd name="T2" fmla="*/ 6 w 130"/>
                <a:gd name="T3" fmla="*/ 83 h 83"/>
                <a:gd name="T4" fmla="*/ 23 w 130"/>
                <a:gd name="T5" fmla="*/ 69 h 83"/>
                <a:gd name="T6" fmla="*/ 40 w 130"/>
                <a:gd name="T7" fmla="*/ 56 h 83"/>
                <a:gd name="T8" fmla="*/ 56 w 130"/>
                <a:gd name="T9" fmla="*/ 43 h 83"/>
                <a:gd name="T10" fmla="*/ 71 w 130"/>
                <a:gd name="T11" fmla="*/ 33 h 83"/>
                <a:gd name="T12" fmla="*/ 85 w 130"/>
                <a:gd name="T13" fmla="*/ 22 h 83"/>
                <a:gd name="T14" fmla="*/ 100 w 130"/>
                <a:gd name="T15" fmla="*/ 16 h 83"/>
                <a:gd name="T16" fmla="*/ 114 w 130"/>
                <a:gd name="T17" fmla="*/ 11 h 83"/>
                <a:gd name="T18" fmla="*/ 130 w 130"/>
                <a:gd name="T19" fmla="*/ 11 h 83"/>
                <a:gd name="T20" fmla="*/ 130 w 130"/>
                <a:gd name="T21" fmla="*/ 0 h 83"/>
                <a:gd name="T22" fmla="*/ 114 w 130"/>
                <a:gd name="T23" fmla="*/ 3 h 83"/>
                <a:gd name="T24" fmla="*/ 97 w 130"/>
                <a:gd name="T25" fmla="*/ 8 h 83"/>
                <a:gd name="T26" fmla="*/ 83 w 130"/>
                <a:gd name="T27" fmla="*/ 15 h 83"/>
                <a:gd name="T28" fmla="*/ 66 w 130"/>
                <a:gd name="T29" fmla="*/ 25 h 83"/>
                <a:gd name="T30" fmla="*/ 51 w 130"/>
                <a:gd name="T31" fmla="*/ 35 h 83"/>
                <a:gd name="T32" fmla="*/ 35 w 130"/>
                <a:gd name="T33" fmla="*/ 48 h 83"/>
                <a:gd name="T34" fmla="*/ 18 w 130"/>
                <a:gd name="T35" fmla="*/ 61 h 83"/>
                <a:gd name="T36" fmla="*/ 1 w 130"/>
                <a:gd name="T37" fmla="*/ 75 h 83"/>
                <a:gd name="T38" fmla="*/ 0 w 130"/>
                <a:gd name="T39" fmla="*/ 81 h 83"/>
                <a:gd name="T40" fmla="*/ 8 w 130"/>
                <a:gd name="T41" fmla="*/ 78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0"/>
                <a:gd name="T64" fmla="*/ 0 h 83"/>
                <a:gd name="T65" fmla="*/ 130 w 130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0" h="83">
                  <a:moveTo>
                    <a:pt x="8" y="78"/>
                  </a:moveTo>
                  <a:lnTo>
                    <a:pt x="6" y="83"/>
                  </a:lnTo>
                  <a:lnTo>
                    <a:pt x="23" y="69"/>
                  </a:lnTo>
                  <a:lnTo>
                    <a:pt x="40" y="56"/>
                  </a:lnTo>
                  <a:lnTo>
                    <a:pt x="56" y="43"/>
                  </a:lnTo>
                  <a:lnTo>
                    <a:pt x="71" y="33"/>
                  </a:lnTo>
                  <a:lnTo>
                    <a:pt x="85" y="22"/>
                  </a:lnTo>
                  <a:lnTo>
                    <a:pt x="100" y="16"/>
                  </a:lnTo>
                  <a:lnTo>
                    <a:pt x="114" y="11"/>
                  </a:lnTo>
                  <a:lnTo>
                    <a:pt x="130" y="11"/>
                  </a:lnTo>
                  <a:lnTo>
                    <a:pt x="130" y="0"/>
                  </a:lnTo>
                  <a:lnTo>
                    <a:pt x="114" y="3"/>
                  </a:lnTo>
                  <a:lnTo>
                    <a:pt x="97" y="8"/>
                  </a:lnTo>
                  <a:lnTo>
                    <a:pt x="83" y="15"/>
                  </a:lnTo>
                  <a:lnTo>
                    <a:pt x="66" y="25"/>
                  </a:lnTo>
                  <a:lnTo>
                    <a:pt x="51" y="35"/>
                  </a:lnTo>
                  <a:lnTo>
                    <a:pt x="35" y="48"/>
                  </a:lnTo>
                  <a:lnTo>
                    <a:pt x="18" y="61"/>
                  </a:lnTo>
                  <a:lnTo>
                    <a:pt x="1" y="75"/>
                  </a:lnTo>
                  <a:lnTo>
                    <a:pt x="0" y="81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42" name="Freeform 133"/>
            <p:cNvSpPr>
              <a:spLocks/>
            </p:cNvSpPr>
            <p:nvPr/>
          </p:nvSpPr>
          <p:spPr bwMode="auto">
            <a:xfrm>
              <a:off x="2392" y="3859"/>
              <a:ext cx="35" cy="18"/>
            </a:xfrm>
            <a:custGeom>
              <a:avLst/>
              <a:gdLst>
                <a:gd name="T0" fmla="*/ 31 w 35"/>
                <a:gd name="T1" fmla="*/ 0 h 18"/>
                <a:gd name="T2" fmla="*/ 31 w 35"/>
                <a:gd name="T3" fmla="*/ 0 h 18"/>
                <a:gd name="T4" fmla="*/ 18 w 35"/>
                <a:gd name="T5" fmla="*/ 9 h 18"/>
                <a:gd name="T6" fmla="*/ 10 w 35"/>
                <a:gd name="T7" fmla="*/ 11 h 18"/>
                <a:gd name="T8" fmla="*/ 8 w 35"/>
                <a:gd name="T9" fmla="*/ 8 h 18"/>
                <a:gd name="T10" fmla="*/ 8 w 35"/>
                <a:gd name="T11" fmla="*/ 8 h 18"/>
                <a:gd name="T12" fmla="*/ 0 w 35"/>
                <a:gd name="T13" fmla="*/ 11 h 18"/>
                <a:gd name="T14" fmla="*/ 3 w 35"/>
                <a:gd name="T15" fmla="*/ 16 h 18"/>
                <a:gd name="T16" fmla="*/ 10 w 35"/>
                <a:gd name="T17" fmla="*/ 18 h 18"/>
                <a:gd name="T18" fmla="*/ 21 w 35"/>
                <a:gd name="T19" fmla="*/ 17 h 18"/>
                <a:gd name="T20" fmla="*/ 35 w 35"/>
                <a:gd name="T21" fmla="*/ 5 h 18"/>
                <a:gd name="T22" fmla="*/ 35 w 35"/>
                <a:gd name="T23" fmla="*/ 5 h 18"/>
                <a:gd name="T24" fmla="*/ 31 w 35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8"/>
                <a:gd name="T41" fmla="*/ 35 w 35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8">
                  <a:moveTo>
                    <a:pt x="31" y="0"/>
                  </a:moveTo>
                  <a:lnTo>
                    <a:pt x="31" y="0"/>
                  </a:lnTo>
                  <a:lnTo>
                    <a:pt x="18" y="9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17"/>
                  </a:lnTo>
                  <a:lnTo>
                    <a:pt x="3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43" name="Freeform 134"/>
            <p:cNvSpPr>
              <a:spLocks/>
            </p:cNvSpPr>
            <p:nvPr/>
          </p:nvSpPr>
          <p:spPr bwMode="auto">
            <a:xfrm>
              <a:off x="2423" y="3811"/>
              <a:ext cx="96" cy="53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0 h 53"/>
                <a:gd name="T4" fmla="*/ 84 w 96"/>
                <a:gd name="T5" fmla="*/ 3 h 53"/>
                <a:gd name="T6" fmla="*/ 72 w 96"/>
                <a:gd name="T7" fmla="*/ 5 h 53"/>
                <a:gd name="T8" fmla="*/ 58 w 96"/>
                <a:gd name="T9" fmla="*/ 9 h 53"/>
                <a:gd name="T10" fmla="*/ 44 w 96"/>
                <a:gd name="T11" fmla="*/ 15 h 53"/>
                <a:gd name="T12" fmla="*/ 31 w 96"/>
                <a:gd name="T13" fmla="*/ 22 h 53"/>
                <a:gd name="T14" fmla="*/ 20 w 96"/>
                <a:gd name="T15" fmla="*/ 30 h 53"/>
                <a:gd name="T16" fmla="*/ 9 w 96"/>
                <a:gd name="T17" fmla="*/ 38 h 53"/>
                <a:gd name="T18" fmla="*/ 0 w 96"/>
                <a:gd name="T19" fmla="*/ 48 h 53"/>
                <a:gd name="T20" fmla="*/ 4 w 96"/>
                <a:gd name="T21" fmla="*/ 53 h 53"/>
                <a:gd name="T22" fmla="*/ 14 w 96"/>
                <a:gd name="T23" fmla="*/ 46 h 53"/>
                <a:gd name="T24" fmla="*/ 25 w 96"/>
                <a:gd name="T25" fmla="*/ 38 h 53"/>
                <a:gd name="T26" fmla="*/ 36 w 96"/>
                <a:gd name="T27" fmla="*/ 30 h 53"/>
                <a:gd name="T28" fmla="*/ 47 w 96"/>
                <a:gd name="T29" fmla="*/ 22 h 53"/>
                <a:gd name="T30" fmla="*/ 60 w 96"/>
                <a:gd name="T31" fmla="*/ 17 h 53"/>
                <a:gd name="T32" fmla="*/ 72 w 96"/>
                <a:gd name="T33" fmla="*/ 13 h 53"/>
                <a:gd name="T34" fmla="*/ 84 w 96"/>
                <a:gd name="T35" fmla="*/ 11 h 53"/>
                <a:gd name="T36" fmla="*/ 96 w 96"/>
                <a:gd name="T37" fmla="*/ 11 h 53"/>
                <a:gd name="T38" fmla="*/ 96 w 96"/>
                <a:gd name="T39" fmla="*/ 11 h 53"/>
                <a:gd name="T40" fmla="*/ 96 w 96"/>
                <a:gd name="T41" fmla="*/ 0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53"/>
                <a:gd name="T65" fmla="*/ 96 w 96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53">
                  <a:moveTo>
                    <a:pt x="96" y="0"/>
                  </a:moveTo>
                  <a:lnTo>
                    <a:pt x="96" y="0"/>
                  </a:lnTo>
                  <a:lnTo>
                    <a:pt x="84" y="3"/>
                  </a:lnTo>
                  <a:lnTo>
                    <a:pt x="72" y="5"/>
                  </a:lnTo>
                  <a:lnTo>
                    <a:pt x="58" y="9"/>
                  </a:lnTo>
                  <a:lnTo>
                    <a:pt x="44" y="15"/>
                  </a:lnTo>
                  <a:lnTo>
                    <a:pt x="31" y="22"/>
                  </a:lnTo>
                  <a:lnTo>
                    <a:pt x="20" y="30"/>
                  </a:lnTo>
                  <a:lnTo>
                    <a:pt x="9" y="38"/>
                  </a:lnTo>
                  <a:lnTo>
                    <a:pt x="0" y="48"/>
                  </a:lnTo>
                  <a:lnTo>
                    <a:pt x="4" y="53"/>
                  </a:lnTo>
                  <a:lnTo>
                    <a:pt x="14" y="46"/>
                  </a:lnTo>
                  <a:lnTo>
                    <a:pt x="25" y="38"/>
                  </a:lnTo>
                  <a:lnTo>
                    <a:pt x="36" y="30"/>
                  </a:lnTo>
                  <a:lnTo>
                    <a:pt x="47" y="22"/>
                  </a:lnTo>
                  <a:lnTo>
                    <a:pt x="60" y="17"/>
                  </a:lnTo>
                  <a:lnTo>
                    <a:pt x="72" y="13"/>
                  </a:lnTo>
                  <a:lnTo>
                    <a:pt x="84" y="11"/>
                  </a:lnTo>
                  <a:lnTo>
                    <a:pt x="96" y="1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44" name="Freeform 135"/>
            <p:cNvSpPr>
              <a:spLocks/>
            </p:cNvSpPr>
            <p:nvPr/>
          </p:nvSpPr>
          <p:spPr bwMode="auto">
            <a:xfrm>
              <a:off x="2519" y="3811"/>
              <a:ext cx="131" cy="62"/>
            </a:xfrm>
            <a:custGeom>
              <a:avLst/>
              <a:gdLst>
                <a:gd name="T0" fmla="*/ 131 w 131"/>
                <a:gd name="T1" fmla="*/ 57 h 62"/>
                <a:gd name="T2" fmla="*/ 131 w 131"/>
                <a:gd name="T3" fmla="*/ 57 h 62"/>
                <a:gd name="T4" fmla="*/ 120 w 131"/>
                <a:gd name="T5" fmla="*/ 47 h 62"/>
                <a:gd name="T6" fmla="*/ 105 w 131"/>
                <a:gd name="T7" fmla="*/ 38 h 62"/>
                <a:gd name="T8" fmla="*/ 88 w 131"/>
                <a:gd name="T9" fmla="*/ 29 h 62"/>
                <a:gd name="T10" fmla="*/ 68 w 131"/>
                <a:gd name="T11" fmla="*/ 21 h 62"/>
                <a:gd name="T12" fmla="*/ 50 w 131"/>
                <a:gd name="T13" fmla="*/ 13 h 62"/>
                <a:gd name="T14" fmla="*/ 31 w 131"/>
                <a:gd name="T15" fmla="*/ 7 h 62"/>
                <a:gd name="T16" fmla="*/ 14 w 131"/>
                <a:gd name="T17" fmla="*/ 3 h 62"/>
                <a:gd name="T18" fmla="*/ 0 w 131"/>
                <a:gd name="T19" fmla="*/ 0 h 62"/>
                <a:gd name="T20" fmla="*/ 0 w 131"/>
                <a:gd name="T21" fmla="*/ 11 h 62"/>
                <a:gd name="T22" fmla="*/ 14 w 131"/>
                <a:gd name="T23" fmla="*/ 11 h 62"/>
                <a:gd name="T24" fmla="*/ 28 w 131"/>
                <a:gd name="T25" fmla="*/ 15 h 62"/>
                <a:gd name="T26" fmla="*/ 48 w 131"/>
                <a:gd name="T27" fmla="*/ 21 h 62"/>
                <a:gd name="T28" fmla="*/ 66 w 131"/>
                <a:gd name="T29" fmla="*/ 29 h 62"/>
                <a:gd name="T30" fmla="*/ 85 w 131"/>
                <a:gd name="T31" fmla="*/ 37 h 62"/>
                <a:gd name="T32" fmla="*/ 102 w 131"/>
                <a:gd name="T33" fmla="*/ 46 h 62"/>
                <a:gd name="T34" fmla="*/ 116 w 131"/>
                <a:gd name="T35" fmla="*/ 55 h 62"/>
                <a:gd name="T36" fmla="*/ 126 w 131"/>
                <a:gd name="T37" fmla="*/ 62 h 62"/>
                <a:gd name="T38" fmla="*/ 126 w 131"/>
                <a:gd name="T39" fmla="*/ 62 h 62"/>
                <a:gd name="T40" fmla="*/ 131 w 131"/>
                <a:gd name="T41" fmla="*/ 57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1"/>
                <a:gd name="T64" fmla="*/ 0 h 62"/>
                <a:gd name="T65" fmla="*/ 131 w 13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1" h="62">
                  <a:moveTo>
                    <a:pt x="131" y="57"/>
                  </a:moveTo>
                  <a:lnTo>
                    <a:pt x="131" y="57"/>
                  </a:lnTo>
                  <a:lnTo>
                    <a:pt x="120" y="47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68" y="21"/>
                  </a:lnTo>
                  <a:lnTo>
                    <a:pt x="50" y="13"/>
                  </a:lnTo>
                  <a:lnTo>
                    <a:pt x="31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8" y="15"/>
                  </a:lnTo>
                  <a:lnTo>
                    <a:pt x="48" y="21"/>
                  </a:lnTo>
                  <a:lnTo>
                    <a:pt x="66" y="29"/>
                  </a:lnTo>
                  <a:lnTo>
                    <a:pt x="85" y="37"/>
                  </a:lnTo>
                  <a:lnTo>
                    <a:pt x="102" y="46"/>
                  </a:lnTo>
                  <a:lnTo>
                    <a:pt x="116" y="55"/>
                  </a:lnTo>
                  <a:lnTo>
                    <a:pt x="126" y="62"/>
                  </a:lnTo>
                  <a:lnTo>
                    <a:pt x="131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45" name="Freeform 136"/>
            <p:cNvSpPr>
              <a:spLocks/>
            </p:cNvSpPr>
            <p:nvPr/>
          </p:nvSpPr>
          <p:spPr bwMode="auto">
            <a:xfrm>
              <a:off x="2645" y="3864"/>
              <a:ext cx="25" cy="20"/>
            </a:xfrm>
            <a:custGeom>
              <a:avLst/>
              <a:gdLst>
                <a:gd name="T0" fmla="*/ 17 w 25"/>
                <a:gd name="T1" fmla="*/ 8 h 20"/>
                <a:gd name="T2" fmla="*/ 16 w 25"/>
                <a:gd name="T3" fmla="*/ 4 h 20"/>
                <a:gd name="T4" fmla="*/ 15 w 25"/>
                <a:gd name="T5" fmla="*/ 8 h 20"/>
                <a:gd name="T6" fmla="*/ 16 w 25"/>
                <a:gd name="T7" fmla="*/ 11 h 20"/>
                <a:gd name="T8" fmla="*/ 16 w 25"/>
                <a:gd name="T9" fmla="*/ 12 h 20"/>
                <a:gd name="T10" fmla="*/ 5 w 25"/>
                <a:gd name="T11" fmla="*/ 4 h 20"/>
                <a:gd name="T12" fmla="*/ 0 w 25"/>
                <a:gd name="T13" fmla="*/ 9 h 20"/>
                <a:gd name="T14" fmla="*/ 14 w 25"/>
                <a:gd name="T15" fmla="*/ 20 h 20"/>
                <a:gd name="T16" fmla="*/ 24 w 25"/>
                <a:gd name="T17" fmla="*/ 16 h 20"/>
                <a:gd name="T18" fmla="*/ 25 w 25"/>
                <a:gd name="T19" fmla="*/ 8 h 20"/>
                <a:gd name="T20" fmla="*/ 24 w 25"/>
                <a:gd name="T21" fmla="*/ 4 h 20"/>
                <a:gd name="T22" fmla="*/ 22 w 25"/>
                <a:gd name="T23" fmla="*/ 0 h 20"/>
                <a:gd name="T24" fmla="*/ 24 w 25"/>
                <a:gd name="T25" fmla="*/ 4 h 20"/>
                <a:gd name="T26" fmla="*/ 24 w 25"/>
                <a:gd name="T27" fmla="*/ 2 h 20"/>
                <a:gd name="T28" fmla="*/ 22 w 25"/>
                <a:gd name="T29" fmla="*/ 0 h 20"/>
                <a:gd name="T30" fmla="*/ 17 w 25"/>
                <a:gd name="T31" fmla="*/ 8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0"/>
                <a:gd name="T50" fmla="*/ 25 w 2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0">
                  <a:moveTo>
                    <a:pt x="17" y="8"/>
                  </a:moveTo>
                  <a:lnTo>
                    <a:pt x="16" y="4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5" y="4"/>
                  </a:lnTo>
                  <a:lnTo>
                    <a:pt x="0" y="9"/>
                  </a:lnTo>
                  <a:lnTo>
                    <a:pt x="14" y="20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46" name="Freeform 137"/>
            <p:cNvSpPr>
              <a:spLocks/>
            </p:cNvSpPr>
            <p:nvPr/>
          </p:nvSpPr>
          <p:spPr bwMode="auto">
            <a:xfrm>
              <a:off x="2396" y="3816"/>
              <a:ext cx="269" cy="81"/>
            </a:xfrm>
            <a:custGeom>
              <a:avLst/>
              <a:gdLst>
                <a:gd name="T0" fmla="*/ 269 w 269"/>
                <a:gd name="T1" fmla="*/ 52 h 81"/>
                <a:gd name="T2" fmla="*/ 269 w 269"/>
                <a:gd name="T3" fmla="*/ 56 h 81"/>
                <a:gd name="T4" fmla="*/ 269 w 269"/>
                <a:gd name="T5" fmla="*/ 61 h 81"/>
                <a:gd name="T6" fmla="*/ 264 w 269"/>
                <a:gd name="T7" fmla="*/ 64 h 81"/>
                <a:gd name="T8" fmla="*/ 252 w 269"/>
                <a:gd name="T9" fmla="*/ 55 h 81"/>
                <a:gd name="T10" fmla="*/ 241 w 269"/>
                <a:gd name="T11" fmla="*/ 46 h 81"/>
                <a:gd name="T12" fmla="*/ 226 w 269"/>
                <a:gd name="T13" fmla="*/ 37 h 81"/>
                <a:gd name="T14" fmla="*/ 210 w 269"/>
                <a:gd name="T15" fmla="*/ 28 h 81"/>
                <a:gd name="T16" fmla="*/ 190 w 269"/>
                <a:gd name="T17" fmla="*/ 20 h 81"/>
                <a:gd name="T18" fmla="*/ 172 w 269"/>
                <a:gd name="T19" fmla="*/ 12 h 81"/>
                <a:gd name="T20" fmla="*/ 153 w 269"/>
                <a:gd name="T21" fmla="*/ 6 h 81"/>
                <a:gd name="T22" fmla="*/ 137 w 269"/>
                <a:gd name="T23" fmla="*/ 2 h 81"/>
                <a:gd name="T24" fmla="*/ 123 w 269"/>
                <a:gd name="T25" fmla="*/ 0 h 81"/>
                <a:gd name="T26" fmla="*/ 111 w 269"/>
                <a:gd name="T27" fmla="*/ 2 h 81"/>
                <a:gd name="T28" fmla="*/ 99 w 269"/>
                <a:gd name="T29" fmla="*/ 4 h 81"/>
                <a:gd name="T30" fmla="*/ 86 w 269"/>
                <a:gd name="T31" fmla="*/ 8 h 81"/>
                <a:gd name="T32" fmla="*/ 73 w 269"/>
                <a:gd name="T33" fmla="*/ 13 h 81"/>
                <a:gd name="T34" fmla="*/ 60 w 269"/>
                <a:gd name="T35" fmla="*/ 21 h 81"/>
                <a:gd name="T36" fmla="*/ 50 w 269"/>
                <a:gd name="T37" fmla="*/ 29 h 81"/>
                <a:gd name="T38" fmla="*/ 39 w 269"/>
                <a:gd name="T39" fmla="*/ 37 h 81"/>
                <a:gd name="T40" fmla="*/ 29 w 269"/>
                <a:gd name="T41" fmla="*/ 46 h 81"/>
                <a:gd name="T42" fmla="*/ 16 w 269"/>
                <a:gd name="T43" fmla="*/ 56 h 81"/>
                <a:gd name="T44" fmla="*/ 6 w 269"/>
                <a:gd name="T45" fmla="*/ 57 h 81"/>
                <a:gd name="T46" fmla="*/ 1 w 269"/>
                <a:gd name="T47" fmla="*/ 55 h 81"/>
                <a:gd name="T48" fmla="*/ 0 w 269"/>
                <a:gd name="T49" fmla="*/ 52 h 81"/>
                <a:gd name="T50" fmla="*/ 1 w 269"/>
                <a:gd name="T51" fmla="*/ 60 h 81"/>
                <a:gd name="T52" fmla="*/ 11 w 269"/>
                <a:gd name="T53" fmla="*/ 65 h 81"/>
                <a:gd name="T54" fmla="*/ 27 w 269"/>
                <a:gd name="T55" fmla="*/ 70 h 81"/>
                <a:gd name="T56" fmla="*/ 47 w 269"/>
                <a:gd name="T57" fmla="*/ 74 h 81"/>
                <a:gd name="T58" fmla="*/ 69 w 269"/>
                <a:gd name="T59" fmla="*/ 77 h 81"/>
                <a:gd name="T60" fmla="*/ 91 w 269"/>
                <a:gd name="T61" fmla="*/ 79 h 81"/>
                <a:gd name="T62" fmla="*/ 111 w 269"/>
                <a:gd name="T63" fmla="*/ 81 h 81"/>
                <a:gd name="T64" fmla="*/ 128 w 269"/>
                <a:gd name="T65" fmla="*/ 81 h 81"/>
                <a:gd name="T66" fmla="*/ 146 w 269"/>
                <a:gd name="T67" fmla="*/ 81 h 81"/>
                <a:gd name="T68" fmla="*/ 168 w 269"/>
                <a:gd name="T69" fmla="*/ 81 h 81"/>
                <a:gd name="T70" fmla="*/ 194 w 269"/>
                <a:gd name="T71" fmla="*/ 79 h 81"/>
                <a:gd name="T72" fmla="*/ 218 w 269"/>
                <a:gd name="T73" fmla="*/ 78 h 81"/>
                <a:gd name="T74" fmla="*/ 241 w 269"/>
                <a:gd name="T75" fmla="*/ 74 h 81"/>
                <a:gd name="T76" fmla="*/ 258 w 269"/>
                <a:gd name="T77" fmla="*/ 69 h 81"/>
                <a:gd name="T78" fmla="*/ 268 w 269"/>
                <a:gd name="T79" fmla="*/ 63 h 81"/>
                <a:gd name="T80" fmla="*/ 269 w 269"/>
                <a:gd name="T81" fmla="*/ 52 h 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1"/>
                <a:gd name="T125" fmla="*/ 269 w 269"/>
                <a:gd name="T126" fmla="*/ 81 h 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1">
                  <a:moveTo>
                    <a:pt x="269" y="52"/>
                  </a:moveTo>
                  <a:lnTo>
                    <a:pt x="269" y="56"/>
                  </a:lnTo>
                  <a:lnTo>
                    <a:pt x="269" y="61"/>
                  </a:lnTo>
                  <a:lnTo>
                    <a:pt x="264" y="64"/>
                  </a:lnTo>
                  <a:lnTo>
                    <a:pt x="252" y="55"/>
                  </a:lnTo>
                  <a:lnTo>
                    <a:pt x="241" y="46"/>
                  </a:lnTo>
                  <a:lnTo>
                    <a:pt x="226" y="37"/>
                  </a:lnTo>
                  <a:lnTo>
                    <a:pt x="210" y="28"/>
                  </a:lnTo>
                  <a:lnTo>
                    <a:pt x="190" y="20"/>
                  </a:lnTo>
                  <a:lnTo>
                    <a:pt x="172" y="12"/>
                  </a:lnTo>
                  <a:lnTo>
                    <a:pt x="153" y="6"/>
                  </a:lnTo>
                  <a:lnTo>
                    <a:pt x="137" y="2"/>
                  </a:lnTo>
                  <a:lnTo>
                    <a:pt x="123" y="0"/>
                  </a:lnTo>
                  <a:lnTo>
                    <a:pt x="111" y="2"/>
                  </a:lnTo>
                  <a:lnTo>
                    <a:pt x="99" y="4"/>
                  </a:lnTo>
                  <a:lnTo>
                    <a:pt x="86" y="8"/>
                  </a:lnTo>
                  <a:lnTo>
                    <a:pt x="73" y="13"/>
                  </a:lnTo>
                  <a:lnTo>
                    <a:pt x="60" y="21"/>
                  </a:lnTo>
                  <a:lnTo>
                    <a:pt x="50" y="29"/>
                  </a:lnTo>
                  <a:lnTo>
                    <a:pt x="39" y="37"/>
                  </a:lnTo>
                  <a:lnTo>
                    <a:pt x="29" y="46"/>
                  </a:lnTo>
                  <a:lnTo>
                    <a:pt x="16" y="56"/>
                  </a:lnTo>
                  <a:lnTo>
                    <a:pt x="6" y="57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11" y="65"/>
                  </a:lnTo>
                  <a:lnTo>
                    <a:pt x="27" y="70"/>
                  </a:lnTo>
                  <a:lnTo>
                    <a:pt x="47" y="74"/>
                  </a:lnTo>
                  <a:lnTo>
                    <a:pt x="69" y="77"/>
                  </a:lnTo>
                  <a:lnTo>
                    <a:pt x="91" y="79"/>
                  </a:lnTo>
                  <a:lnTo>
                    <a:pt x="111" y="81"/>
                  </a:lnTo>
                  <a:lnTo>
                    <a:pt x="128" y="81"/>
                  </a:lnTo>
                  <a:lnTo>
                    <a:pt x="146" y="81"/>
                  </a:lnTo>
                  <a:lnTo>
                    <a:pt x="168" y="81"/>
                  </a:lnTo>
                  <a:lnTo>
                    <a:pt x="194" y="79"/>
                  </a:lnTo>
                  <a:lnTo>
                    <a:pt x="218" y="78"/>
                  </a:lnTo>
                  <a:lnTo>
                    <a:pt x="241" y="74"/>
                  </a:lnTo>
                  <a:lnTo>
                    <a:pt x="258" y="69"/>
                  </a:lnTo>
                  <a:lnTo>
                    <a:pt x="268" y="63"/>
                  </a:lnTo>
                  <a:lnTo>
                    <a:pt x="26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47" name="Freeform 138"/>
            <p:cNvSpPr>
              <a:spLocks/>
            </p:cNvSpPr>
            <p:nvPr/>
          </p:nvSpPr>
          <p:spPr bwMode="auto">
            <a:xfrm>
              <a:off x="2496" y="3866"/>
              <a:ext cx="53" cy="22"/>
            </a:xfrm>
            <a:custGeom>
              <a:avLst/>
              <a:gdLst>
                <a:gd name="T0" fmla="*/ 5 w 53"/>
                <a:gd name="T1" fmla="*/ 0 h 22"/>
                <a:gd name="T2" fmla="*/ 10 w 53"/>
                <a:gd name="T3" fmla="*/ 2 h 22"/>
                <a:gd name="T4" fmla="*/ 15 w 53"/>
                <a:gd name="T5" fmla="*/ 5 h 22"/>
                <a:gd name="T6" fmla="*/ 21 w 53"/>
                <a:gd name="T7" fmla="*/ 6 h 22"/>
                <a:gd name="T8" fmla="*/ 27 w 53"/>
                <a:gd name="T9" fmla="*/ 7 h 22"/>
                <a:gd name="T10" fmla="*/ 32 w 53"/>
                <a:gd name="T11" fmla="*/ 7 h 22"/>
                <a:gd name="T12" fmla="*/ 38 w 53"/>
                <a:gd name="T13" fmla="*/ 7 h 22"/>
                <a:gd name="T14" fmla="*/ 43 w 53"/>
                <a:gd name="T15" fmla="*/ 6 h 22"/>
                <a:gd name="T16" fmla="*/ 48 w 53"/>
                <a:gd name="T17" fmla="*/ 5 h 22"/>
                <a:gd name="T18" fmla="*/ 53 w 53"/>
                <a:gd name="T19" fmla="*/ 5 h 22"/>
                <a:gd name="T20" fmla="*/ 51 w 53"/>
                <a:gd name="T21" fmla="*/ 11 h 22"/>
                <a:gd name="T22" fmla="*/ 44 w 53"/>
                <a:gd name="T23" fmla="*/ 18 h 22"/>
                <a:gd name="T24" fmla="*/ 32 w 53"/>
                <a:gd name="T25" fmla="*/ 22 h 22"/>
                <a:gd name="T26" fmla="*/ 25 w 53"/>
                <a:gd name="T27" fmla="*/ 20 h 22"/>
                <a:gd name="T28" fmla="*/ 17 w 53"/>
                <a:gd name="T29" fmla="*/ 19 h 22"/>
                <a:gd name="T30" fmla="*/ 11 w 53"/>
                <a:gd name="T31" fmla="*/ 16 h 22"/>
                <a:gd name="T32" fmla="*/ 7 w 53"/>
                <a:gd name="T33" fmla="*/ 13 h 22"/>
                <a:gd name="T34" fmla="*/ 2 w 53"/>
                <a:gd name="T35" fmla="*/ 10 h 22"/>
                <a:gd name="T36" fmla="*/ 0 w 53"/>
                <a:gd name="T37" fmla="*/ 6 h 22"/>
                <a:gd name="T38" fmla="*/ 2 w 53"/>
                <a:gd name="T39" fmla="*/ 2 h 22"/>
                <a:gd name="T40" fmla="*/ 5 w 53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2"/>
                <a:gd name="T65" fmla="*/ 53 w 53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2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21" y="6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8" y="5"/>
                  </a:lnTo>
                  <a:lnTo>
                    <a:pt x="53" y="5"/>
                  </a:lnTo>
                  <a:lnTo>
                    <a:pt x="51" y="11"/>
                  </a:lnTo>
                  <a:lnTo>
                    <a:pt x="44" y="18"/>
                  </a:lnTo>
                  <a:lnTo>
                    <a:pt x="32" y="22"/>
                  </a:lnTo>
                  <a:lnTo>
                    <a:pt x="25" y="20"/>
                  </a:lnTo>
                  <a:lnTo>
                    <a:pt x="17" y="19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48" name="Freeform 139"/>
            <p:cNvSpPr>
              <a:spLocks/>
            </p:cNvSpPr>
            <p:nvPr/>
          </p:nvSpPr>
          <p:spPr bwMode="auto">
            <a:xfrm>
              <a:off x="2505" y="1575"/>
              <a:ext cx="57" cy="59"/>
            </a:xfrm>
            <a:custGeom>
              <a:avLst/>
              <a:gdLst>
                <a:gd name="T0" fmla="*/ 57 w 57"/>
                <a:gd name="T1" fmla="*/ 22 h 59"/>
                <a:gd name="T2" fmla="*/ 57 w 57"/>
                <a:gd name="T3" fmla="*/ 17 h 59"/>
                <a:gd name="T4" fmla="*/ 56 w 57"/>
                <a:gd name="T5" fmla="*/ 13 h 59"/>
                <a:gd name="T6" fmla="*/ 52 w 57"/>
                <a:gd name="T7" fmla="*/ 8 h 59"/>
                <a:gd name="T8" fmla="*/ 47 w 57"/>
                <a:gd name="T9" fmla="*/ 4 h 59"/>
                <a:gd name="T10" fmla="*/ 41 w 57"/>
                <a:gd name="T11" fmla="*/ 2 h 59"/>
                <a:gd name="T12" fmla="*/ 34 w 57"/>
                <a:gd name="T13" fmla="*/ 0 h 59"/>
                <a:gd name="T14" fmla="*/ 27 w 57"/>
                <a:gd name="T15" fmla="*/ 0 h 59"/>
                <a:gd name="T16" fmla="*/ 18 w 57"/>
                <a:gd name="T17" fmla="*/ 3 h 59"/>
                <a:gd name="T18" fmla="*/ 11 w 57"/>
                <a:gd name="T19" fmla="*/ 8 h 59"/>
                <a:gd name="T20" fmla="*/ 5 w 57"/>
                <a:gd name="T21" fmla="*/ 16 h 59"/>
                <a:gd name="T22" fmla="*/ 1 w 57"/>
                <a:gd name="T23" fmla="*/ 25 h 59"/>
                <a:gd name="T24" fmla="*/ 0 w 57"/>
                <a:gd name="T25" fmla="*/ 34 h 59"/>
                <a:gd name="T26" fmla="*/ 1 w 57"/>
                <a:gd name="T27" fmla="*/ 43 h 59"/>
                <a:gd name="T28" fmla="*/ 6 w 57"/>
                <a:gd name="T29" fmla="*/ 51 h 59"/>
                <a:gd name="T30" fmla="*/ 13 w 57"/>
                <a:gd name="T31" fmla="*/ 56 h 59"/>
                <a:gd name="T32" fmla="*/ 25 w 57"/>
                <a:gd name="T33" fmla="*/ 59 h 59"/>
                <a:gd name="T34" fmla="*/ 41 w 57"/>
                <a:gd name="T35" fmla="*/ 56 h 59"/>
                <a:gd name="T36" fmla="*/ 41 w 57"/>
                <a:gd name="T37" fmla="*/ 48 h 59"/>
                <a:gd name="T38" fmla="*/ 34 w 57"/>
                <a:gd name="T39" fmla="*/ 41 h 59"/>
                <a:gd name="T40" fmla="*/ 30 w 57"/>
                <a:gd name="T41" fmla="*/ 37 h 59"/>
                <a:gd name="T42" fmla="*/ 29 w 57"/>
                <a:gd name="T43" fmla="*/ 33 h 59"/>
                <a:gd name="T44" fmla="*/ 28 w 57"/>
                <a:gd name="T45" fmla="*/ 25 h 59"/>
                <a:gd name="T46" fmla="*/ 30 w 57"/>
                <a:gd name="T47" fmla="*/ 20 h 59"/>
                <a:gd name="T48" fmla="*/ 40 w 57"/>
                <a:gd name="T49" fmla="*/ 21 h 59"/>
                <a:gd name="T50" fmla="*/ 51 w 57"/>
                <a:gd name="T51" fmla="*/ 26 h 59"/>
                <a:gd name="T52" fmla="*/ 56 w 57"/>
                <a:gd name="T53" fmla="*/ 25 h 59"/>
                <a:gd name="T54" fmla="*/ 57 w 57"/>
                <a:gd name="T55" fmla="*/ 24 h 59"/>
                <a:gd name="T56" fmla="*/ 57 w 57"/>
                <a:gd name="T57" fmla="*/ 22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9"/>
                <a:gd name="T89" fmla="*/ 57 w 57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9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1"/>
                  </a:lnTo>
                  <a:lnTo>
                    <a:pt x="13" y="56"/>
                  </a:lnTo>
                  <a:lnTo>
                    <a:pt x="25" y="59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20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49" name="Freeform 140"/>
            <p:cNvSpPr>
              <a:spLocks/>
            </p:cNvSpPr>
            <p:nvPr/>
          </p:nvSpPr>
          <p:spPr bwMode="auto">
            <a:xfrm>
              <a:off x="2318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2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5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5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2 w 89"/>
                <a:gd name="T31" fmla="*/ 1 h 95"/>
                <a:gd name="T32" fmla="*/ 44 w 89"/>
                <a:gd name="T33" fmla="*/ 0 h 95"/>
                <a:gd name="T34" fmla="*/ 35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5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50" name="Freeform 141"/>
            <p:cNvSpPr>
              <a:spLocks/>
            </p:cNvSpPr>
            <p:nvPr/>
          </p:nvSpPr>
          <p:spPr bwMode="auto">
            <a:xfrm>
              <a:off x="2645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3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6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6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3 w 89"/>
                <a:gd name="T31" fmla="*/ 1 h 95"/>
                <a:gd name="T32" fmla="*/ 44 w 89"/>
                <a:gd name="T33" fmla="*/ 0 h 95"/>
                <a:gd name="T34" fmla="*/ 36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6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51" name="Freeform 142"/>
            <p:cNvSpPr>
              <a:spLocks/>
            </p:cNvSpPr>
            <p:nvPr/>
          </p:nvSpPr>
          <p:spPr bwMode="auto">
            <a:xfrm>
              <a:off x="2356" y="2123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9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9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90 h 94"/>
                <a:gd name="T36" fmla="*/ 5 w 333"/>
                <a:gd name="T37" fmla="*/ 93 h 94"/>
                <a:gd name="T38" fmla="*/ 10 w 333"/>
                <a:gd name="T39" fmla="*/ 93 h 94"/>
                <a:gd name="T40" fmla="*/ 18 w 333"/>
                <a:gd name="T41" fmla="*/ 85 h 94"/>
                <a:gd name="T42" fmla="*/ 19 w 333"/>
                <a:gd name="T43" fmla="*/ 83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4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3"/>
                  </a:lnTo>
                  <a:lnTo>
                    <a:pt x="18" y="85"/>
                  </a:lnTo>
                  <a:lnTo>
                    <a:pt x="19" y="83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52" name="Freeform 143"/>
            <p:cNvSpPr>
              <a:spLocks/>
            </p:cNvSpPr>
            <p:nvPr/>
          </p:nvSpPr>
          <p:spPr bwMode="auto">
            <a:xfrm>
              <a:off x="2523" y="2118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5 h 93"/>
                <a:gd name="T8" fmla="*/ 92 w 171"/>
                <a:gd name="T9" fmla="*/ 24 h 93"/>
                <a:gd name="T10" fmla="*/ 116 w 171"/>
                <a:gd name="T11" fmla="*/ 35 h 93"/>
                <a:gd name="T12" fmla="*/ 136 w 171"/>
                <a:gd name="T13" fmla="*/ 47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3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6 h 93"/>
                <a:gd name="T32" fmla="*/ 64 w 171"/>
                <a:gd name="T33" fmla="*/ 7 h 93"/>
                <a:gd name="T34" fmla="*/ 34 w 171"/>
                <a:gd name="T35" fmla="*/ 2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5"/>
                  </a:lnTo>
                  <a:lnTo>
                    <a:pt x="92" y="24"/>
                  </a:lnTo>
                  <a:lnTo>
                    <a:pt x="116" y="35"/>
                  </a:lnTo>
                  <a:lnTo>
                    <a:pt x="136" y="47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3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6"/>
                  </a:lnTo>
                  <a:lnTo>
                    <a:pt x="64" y="7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53" name="Freeform 144"/>
            <p:cNvSpPr>
              <a:spLocks/>
            </p:cNvSpPr>
            <p:nvPr/>
          </p:nvSpPr>
          <p:spPr bwMode="auto">
            <a:xfrm>
              <a:off x="2351" y="2118"/>
              <a:ext cx="172" cy="94"/>
            </a:xfrm>
            <a:custGeom>
              <a:avLst/>
              <a:gdLst>
                <a:gd name="T0" fmla="*/ 9 w 172"/>
                <a:gd name="T1" fmla="*/ 91 h 94"/>
                <a:gd name="T2" fmla="*/ 10 w 172"/>
                <a:gd name="T3" fmla="*/ 93 h 94"/>
                <a:gd name="T4" fmla="*/ 12 w 172"/>
                <a:gd name="T5" fmla="*/ 76 h 94"/>
                <a:gd name="T6" fmla="*/ 22 w 172"/>
                <a:gd name="T7" fmla="*/ 62 h 94"/>
                <a:gd name="T8" fmla="*/ 36 w 172"/>
                <a:gd name="T9" fmla="*/ 47 h 94"/>
                <a:gd name="T10" fmla="*/ 56 w 172"/>
                <a:gd name="T11" fmla="*/ 35 h 94"/>
                <a:gd name="T12" fmla="*/ 80 w 172"/>
                <a:gd name="T13" fmla="*/ 24 h 94"/>
                <a:gd name="T14" fmla="*/ 107 w 172"/>
                <a:gd name="T15" fmla="*/ 15 h 94"/>
                <a:gd name="T16" fmla="*/ 138 w 172"/>
                <a:gd name="T17" fmla="*/ 10 h 94"/>
                <a:gd name="T18" fmla="*/ 172 w 172"/>
                <a:gd name="T19" fmla="*/ 10 h 94"/>
                <a:gd name="T20" fmla="*/ 172 w 172"/>
                <a:gd name="T21" fmla="*/ 0 h 94"/>
                <a:gd name="T22" fmla="*/ 138 w 172"/>
                <a:gd name="T23" fmla="*/ 2 h 94"/>
                <a:gd name="T24" fmla="*/ 107 w 172"/>
                <a:gd name="T25" fmla="*/ 7 h 94"/>
                <a:gd name="T26" fmla="*/ 78 w 172"/>
                <a:gd name="T27" fmla="*/ 16 h 94"/>
                <a:gd name="T28" fmla="*/ 53 w 172"/>
                <a:gd name="T29" fmla="*/ 27 h 94"/>
                <a:gd name="T30" fmla="*/ 32 w 172"/>
                <a:gd name="T31" fmla="*/ 40 h 94"/>
                <a:gd name="T32" fmla="*/ 15 w 172"/>
                <a:gd name="T33" fmla="*/ 57 h 94"/>
                <a:gd name="T34" fmla="*/ 5 w 172"/>
                <a:gd name="T35" fmla="*/ 73 h 94"/>
                <a:gd name="T36" fmla="*/ 0 w 172"/>
                <a:gd name="T37" fmla="*/ 93 h 94"/>
                <a:gd name="T38" fmla="*/ 1 w 172"/>
                <a:gd name="T39" fmla="*/ 94 h 94"/>
                <a:gd name="T40" fmla="*/ 9 w 172"/>
                <a:gd name="T41" fmla="*/ 9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4"/>
                <a:gd name="T65" fmla="*/ 172 w 172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4">
                  <a:moveTo>
                    <a:pt x="9" y="91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7"/>
                  </a:lnTo>
                  <a:lnTo>
                    <a:pt x="56" y="35"/>
                  </a:lnTo>
                  <a:lnTo>
                    <a:pt x="80" y="24"/>
                  </a:lnTo>
                  <a:lnTo>
                    <a:pt x="107" y="15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2"/>
                  </a:lnTo>
                  <a:lnTo>
                    <a:pt x="107" y="7"/>
                  </a:lnTo>
                  <a:lnTo>
                    <a:pt x="78" y="16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3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54" name="Freeform 145"/>
            <p:cNvSpPr>
              <a:spLocks/>
            </p:cNvSpPr>
            <p:nvPr/>
          </p:nvSpPr>
          <p:spPr bwMode="auto">
            <a:xfrm>
              <a:off x="2352" y="2206"/>
              <a:ext cx="26" cy="14"/>
            </a:xfrm>
            <a:custGeom>
              <a:avLst/>
              <a:gdLst>
                <a:gd name="T0" fmla="*/ 18 w 26"/>
                <a:gd name="T1" fmla="*/ 1 h 14"/>
                <a:gd name="T2" fmla="*/ 18 w 26"/>
                <a:gd name="T3" fmla="*/ 0 h 14"/>
                <a:gd name="T4" fmla="*/ 12 w 26"/>
                <a:gd name="T5" fmla="*/ 6 h 14"/>
                <a:gd name="T6" fmla="*/ 10 w 26"/>
                <a:gd name="T7" fmla="*/ 6 h 14"/>
                <a:gd name="T8" fmla="*/ 8 w 26"/>
                <a:gd name="T9" fmla="*/ 5 h 14"/>
                <a:gd name="T10" fmla="*/ 8 w 26"/>
                <a:gd name="T11" fmla="*/ 3 h 14"/>
                <a:gd name="T12" fmla="*/ 0 w 26"/>
                <a:gd name="T13" fmla="*/ 6 h 14"/>
                <a:gd name="T14" fmla="*/ 3 w 26"/>
                <a:gd name="T15" fmla="*/ 10 h 14"/>
                <a:gd name="T16" fmla="*/ 8 w 26"/>
                <a:gd name="T17" fmla="*/ 14 h 14"/>
                <a:gd name="T18" fmla="*/ 15 w 26"/>
                <a:gd name="T19" fmla="*/ 14 h 14"/>
                <a:gd name="T20" fmla="*/ 26 w 26"/>
                <a:gd name="T21" fmla="*/ 5 h 14"/>
                <a:gd name="T22" fmla="*/ 26 w 26"/>
                <a:gd name="T23" fmla="*/ 3 h 14"/>
                <a:gd name="T24" fmla="*/ 26 w 26"/>
                <a:gd name="T25" fmla="*/ 5 h 14"/>
                <a:gd name="T26" fmla="*/ 26 w 26"/>
                <a:gd name="T27" fmla="*/ 5 h 14"/>
                <a:gd name="T28" fmla="*/ 26 w 26"/>
                <a:gd name="T29" fmla="*/ 3 h 14"/>
                <a:gd name="T30" fmla="*/ 18 w 26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14"/>
                <a:gd name="T50" fmla="*/ 26 w 26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14">
                  <a:moveTo>
                    <a:pt x="18" y="1"/>
                  </a:moveTo>
                  <a:lnTo>
                    <a:pt x="18" y="0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0" y="6"/>
                  </a:lnTo>
                  <a:lnTo>
                    <a:pt x="3" y="10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55" name="Freeform 146"/>
            <p:cNvSpPr>
              <a:spLocks/>
            </p:cNvSpPr>
            <p:nvPr/>
          </p:nvSpPr>
          <p:spPr bwMode="auto">
            <a:xfrm>
              <a:off x="2370" y="2203"/>
              <a:ext cx="9" cy="6"/>
            </a:xfrm>
            <a:custGeom>
              <a:avLst/>
              <a:gdLst>
                <a:gd name="T0" fmla="*/ 3 w 9"/>
                <a:gd name="T1" fmla="*/ 0 h 6"/>
                <a:gd name="T2" fmla="*/ 2 w 9"/>
                <a:gd name="T3" fmla="*/ 1 h 6"/>
                <a:gd name="T4" fmla="*/ 0 w 9"/>
                <a:gd name="T5" fmla="*/ 4 h 6"/>
                <a:gd name="T6" fmla="*/ 8 w 9"/>
                <a:gd name="T7" fmla="*/ 6 h 6"/>
                <a:gd name="T8" fmla="*/ 9 w 9"/>
                <a:gd name="T9" fmla="*/ 4 h 6"/>
                <a:gd name="T10" fmla="*/ 8 w 9"/>
                <a:gd name="T11" fmla="*/ 5 h 6"/>
                <a:gd name="T12" fmla="*/ 3 w 9"/>
                <a:gd name="T13" fmla="*/ 0 h 6"/>
                <a:gd name="T14" fmla="*/ 2 w 9"/>
                <a:gd name="T15" fmla="*/ 0 h 6"/>
                <a:gd name="T16" fmla="*/ 2 w 9"/>
                <a:gd name="T17" fmla="*/ 1 h 6"/>
                <a:gd name="T18" fmla="*/ 3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5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56" name="Freeform 147"/>
            <p:cNvSpPr>
              <a:spLocks/>
            </p:cNvSpPr>
            <p:nvPr/>
          </p:nvSpPr>
          <p:spPr bwMode="auto">
            <a:xfrm>
              <a:off x="2373" y="2154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1 h 54"/>
                <a:gd name="T14" fmla="*/ 27 w 150"/>
                <a:gd name="T15" fmla="*/ 30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1"/>
                  </a:lnTo>
                  <a:lnTo>
                    <a:pt x="27" y="30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57" name="Freeform 148"/>
            <p:cNvSpPr>
              <a:spLocks/>
            </p:cNvSpPr>
            <p:nvPr/>
          </p:nvSpPr>
          <p:spPr bwMode="auto">
            <a:xfrm>
              <a:off x="2523" y="2154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30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30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58" name="Freeform 149"/>
            <p:cNvSpPr>
              <a:spLocks/>
            </p:cNvSpPr>
            <p:nvPr/>
          </p:nvSpPr>
          <p:spPr bwMode="auto">
            <a:xfrm>
              <a:off x="2667" y="2204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5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59" name="Freeform 150"/>
            <p:cNvSpPr>
              <a:spLocks/>
            </p:cNvSpPr>
            <p:nvPr/>
          </p:nvSpPr>
          <p:spPr bwMode="auto">
            <a:xfrm>
              <a:off x="2419" y="2123"/>
              <a:ext cx="229" cy="62"/>
            </a:xfrm>
            <a:custGeom>
              <a:avLst/>
              <a:gdLst>
                <a:gd name="T0" fmla="*/ 11 w 229"/>
                <a:gd name="T1" fmla="*/ 52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8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8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8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9 h 62"/>
                <a:gd name="T92" fmla="*/ 39 w 229"/>
                <a:gd name="T93" fmla="*/ 39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2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9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8"/>
                  </a:lnTo>
                  <a:lnTo>
                    <a:pt x="96" y="8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7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8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7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9"/>
                  </a:lnTo>
                  <a:lnTo>
                    <a:pt x="47" y="39"/>
                  </a:lnTo>
                  <a:lnTo>
                    <a:pt x="41" y="39"/>
                  </a:lnTo>
                  <a:lnTo>
                    <a:pt x="39" y="39"/>
                  </a:lnTo>
                  <a:lnTo>
                    <a:pt x="34" y="39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60" name="Freeform 151"/>
            <p:cNvSpPr>
              <a:spLocks/>
            </p:cNvSpPr>
            <p:nvPr/>
          </p:nvSpPr>
          <p:spPr bwMode="auto">
            <a:xfrm>
              <a:off x="2467" y="2239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6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1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6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1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61" name="Freeform 152"/>
            <p:cNvSpPr>
              <a:spLocks/>
            </p:cNvSpPr>
            <p:nvPr/>
          </p:nvSpPr>
          <p:spPr bwMode="auto">
            <a:xfrm>
              <a:off x="2318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5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5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62" name="Freeform 153"/>
            <p:cNvSpPr>
              <a:spLocks/>
            </p:cNvSpPr>
            <p:nvPr/>
          </p:nvSpPr>
          <p:spPr bwMode="auto">
            <a:xfrm>
              <a:off x="2645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6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6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63" name="Freeform 154"/>
            <p:cNvSpPr>
              <a:spLocks/>
            </p:cNvSpPr>
            <p:nvPr/>
          </p:nvSpPr>
          <p:spPr bwMode="auto">
            <a:xfrm>
              <a:off x="2356" y="1077"/>
              <a:ext cx="333" cy="95"/>
            </a:xfrm>
            <a:custGeom>
              <a:avLst/>
              <a:gdLst>
                <a:gd name="T0" fmla="*/ 333 w 333"/>
                <a:gd name="T1" fmla="*/ 88 h 95"/>
                <a:gd name="T2" fmla="*/ 329 w 333"/>
                <a:gd name="T3" fmla="*/ 70 h 95"/>
                <a:gd name="T4" fmla="*/ 320 w 333"/>
                <a:gd name="T5" fmla="*/ 55 h 95"/>
                <a:gd name="T6" fmla="*/ 305 w 333"/>
                <a:gd name="T7" fmla="*/ 39 h 95"/>
                <a:gd name="T8" fmla="*/ 285 w 333"/>
                <a:gd name="T9" fmla="*/ 26 h 95"/>
                <a:gd name="T10" fmla="*/ 260 w 333"/>
                <a:gd name="T11" fmla="*/ 16 h 95"/>
                <a:gd name="T12" fmla="*/ 231 w 333"/>
                <a:gd name="T13" fmla="*/ 7 h 95"/>
                <a:gd name="T14" fmla="*/ 201 w 333"/>
                <a:gd name="T15" fmla="*/ 2 h 95"/>
                <a:gd name="T16" fmla="*/ 167 w 333"/>
                <a:gd name="T17" fmla="*/ 0 h 95"/>
                <a:gd name="T18" fmla="*/ 133 w 333"/>
                <a:gd name="T19" fmla="*/ 2 h 95"/>
                <a:gd name="T20" fmla="*/ 102 w 333"/>
                <a:gd name="T21" fmla="*/ 7 h 95"/>
                <a:gd name="T22" fmla="*/ 74 w 333"/>
                <a:gd name="T23" fmla="*/ 16 h 95"/>
                <a:gd name="T24" fmla="*/ 50 w 333"/>
                <a:gd name="T25" fmla="*/ 26 h 95"/>
                <a:gd name="T26" fmla="*/ 29 w 333"/>
                <a:gd name="T27" fmla="*/ 39 h 95"/>
                <a:gd name="T28" fmla="*/ 13 w 333"/>
                <a:gd name="T29" fmla="*/ 55 h 95"/>
                <a:gd name="T30" fmla="*/ 4 w 333"/>
                <a:gd name="T31" fmla="*/ 70 h 95"/>
                <a:gd name="T32" fmla="*/ 0 w 333"/>
                <a:gd name="T33" fmla="*/ 88 h 95"/>
                <a:gd name="T34" fmla="*/ 1 w 333"/>
                <a:gd name="T35" fmla="*/ 90 h 95"/>
                <a:gd name="T36" fmla="*/ 5 w 333"/>
                <a:gd name="T37" fmla="*/ 93 h 95"/>
                <a:gd name="T38" fmla="*/ 10 w 333"/>
                <a:gd name="T39" fmla="*/ 92 h 95"/>
                <a:gd name="T40" fmla="*/ 18 w 333"/>
                <a:gd name="T41" fmla="*/ 84 h 95"/>
                <a:gd name="T42" fmla="*/ 19 w 333"/>
                <a:gd name="T43" fmla="*/ 83 h 95"/>
                <a:gd name="T44" fmla="*/ 31 w 333"/>
                <a:gd name="T45" fmla="*/ 73 h 95"/>
                <a:gd name="T46" fmla="*/ 45 w 333"/>
                <a:gd name="T47" fmla="*/ 64 h 95"/>
                <a:gd name="T48" fmla="*/ 62 w 333"/>
                <a:gd name="T49" fmla="*/ 56 h 95"/>
                <a:gd name="T50" fmla="*/ 80 w 333"/>
                <a:gd name="T51" fmla="*/ 49 h 95"/>
                <a:gd name="T52" fmla="*/ 99 w 333"/>
                <a:gd name="T53" fmla="*/ 44 h 95"/>
                <a:gd name="T54" fmla="*/ 121 w 333"/>
                <a:gd name="T55" fmla="*/ 40 h 95"/>
                <a:gd name="T56" fmla="*/ 143 w 333"/>
                <a:gd name="T57" fmla="*/ 38 h 95"/>
                <a:gd name="T58" fmla="*/ 167 w 333"/>
                <a:gd name="T59" fmla="*/ 37 h 95"/>
                <a:gd name="T60" fmla="*/ 191 w 333"/>
                <a:gd name="T61" fmla="*/ 38 h 95"/>
                <a:gd name="T62" fmla="*/ 214 w 333"/>
                <a:gd name="T63" fmla="*/ 40 h 95"/>
                <a:gd name="T64" fmla="*/ 235 w 333"/>
                <a:gd name="T65" fmla="*/ 44 h 95"/>
                <a:gd name="T66" fmla="*/ 256 w 333"/>
                <a:gd name="T67" fmla="*/ 49 h 95"/>
                <a:gd name="T68" fmla="*/ 274 w 333"/>
                <a:gd name="T69" fmla="*/ 57 h 95"/>
                <a:gd name="T70" fmla="*/ 289 w 333"/>
                <a:gd name="T71" fmla="*/ 65 h 95"/>
                <a:gd name="T72" fmla="*/ 303 w 333"/>
                <a:gd name="T73" fmla="*/ 74 h 95"/>
                <a:gd name="T74" fmla="*/ 315 w 333"/>
                <a:gd name="T75" fmla="*/ 84 h 95"/>
                <a:gd name="T76" fmla="*/ 317 w 333"/>
                <a:gd name="T77" fmla="*/ 87 h 95"/>
                <a:gd name="T78" fmla="*/ 322 w 333"/>
                <a:gd name="T79" fmla="*/ 92 h 95"/>
                <a:gd name="T80" fmla="*/ 328 w 333"/>
                <a:gd name="T81" fmla="*/ 95 h 95"/>
                <a:gd name="T82" fmla="*/ 333 w 333"/>
                <a:gd name="T83" fmla="*/ 88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5"/>
                <a:gd name="T128" fmla="*/ 333 w 333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5">
                  <a:moveTo>
                    <a:pt x="333" y="88"/>
                  </a:moveTo>
                  <a:lnTo>
                    <a:pt x="329" y="70"/>
                  </a:lnTo>
                  <a:lnTo>
                    <a:pt x="320" y="55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6"/>
                  </a:lnTo>
                  <a:lnTo>
                    <a:pt x="231" y="7"/>
                  </a:lnTo>
                  <a:lnTo>
                    <a:pt x="201" y="2"/>
                  </a:lnTo>
                  <a:lnTo>
                    <a:pt x="167" y="0"/>
                  </a:lnTo>
                  <a:lnTo>
                    <a:pt x="133" y="2"/>
                  </a:lnTo>
                  <a:lnTo>
                    <a:pt x="102" y="7"/>
                  </a:lnTo>
                  <a:lnTo>
                    <a:pt x="74" y="16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5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31" y="73"/>
                  </a:lnTo>
                  <a:lnTo>
                    <a:pt x="45" y="64"/>
                  </a:lnTo>
                  <a:lnTo>
                    <a:pt x="62" y="56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8"/>
                  </a:lnTo>
                  <a:lnTo>
                    <a:pt x="167" y="37"/>
                  </a:lnTo>
                  <a:lnTo>
                    <a:pt x="191" y="38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5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7"/>
                  </a:lnTo>
                  <a:lnTo>
                    <a:pt x="322" y="92"/>
                  </a:lnTo>
                  <a:lnTo>
                    <a:pt x="328" y="95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64" name="Freeform 155"/>
            <p:cNvSpPr>
              <a:spLocks/>
            </p:cNvSpPr>
            <p:nvPr/>
          </p:nvSpPr>
          <p:spPr bwMode="auto">
            <a:xfrm>
              <a:off x="2523" y="1072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6 h 93"/>
                <a:gd name="T8" fmla="*/ 92 w 171"/>
                <a:gd name="T9" fmla="*/ 25 h 93"/>
                <a:gd name="T10" fmla="*/ 116 w 171"/>
                <a:gd name="T11" fmla="*/ 35 h 93"/>
                <a:gd name="T12" fmla="*/ 136 w 171"/>
                <a:gd name="T13" fmla="*/ 48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4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7 h 93"/>
                <a:gd name="T32" fmla="*/ 64 w 171"/>
                <a:gd name="T33" fmla="*/ 8 h 93"/>
                <a:gd name="T34" fmla="*/ 34 w 171"/>
                <a:gd name="T35" fmla="*/ 3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65" name="Freeform 156"/>
            <p:cNvSpPr>
              <a:spLocks/>
            </p:cNvSpPr>
            <p:nvPr/>
          </p:nvSpPr>
          <p:spPr bwMode="auto">
            <a:xfrm>
              <a:off x="2351" y="107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3 h 95"/>
                <a:gd name="T4" fmla="*/ 12 w 172"/>
                <a:gd name="T5" fmla="*/ 76 h 95"/>
                <a:gd name="T6" fmla="*/ 22 w 172"/>
                <a:gd name="T7" fmla="*/ 62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0 h 95"/>
                <a:gd name="T18" fmla="*/ 172 w 172"/>
                <a:gd name="T19" fmla="*/ 10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7 h 95"/>
                <a:gd name="T30" fmla="*/ 32 w 172"/>
                <a:gd name="T31" fmla="*/ 40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3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66" name="Freeform 157"/>
            <p:cNvSpPr>
              <a:spLocks/>
            </p:cNvSpPr>
            <p:nvPr/>
          </p:nvSpPr>
          <p:spPr bwMode="auto">
            <a:xfrm>
              <a:off x="2352" y="1159"/>
              <a:ext cx="26" cy="15"/>
            </a:xfrm>
            <a:custGeom>
              <a:avLst/>
              <a:gdLst>
                <a:gd name="T0" fmla="*/ 20 w 26"/>
                <a:gd name="T1" fmla="*/ 0 h 15"/>
                <a:gd name="T2" fmla="*/ 18 w 26"/>
                <a:gd name="T3" fmla="*/ 0 h 15"/>
                <a:gd name="T4" fmla="*/ 11 w 26"/>
                <a:gd name="T5" fmla="*/ 6 h 15"/>
                <a:gd name="T6" fmla="*/ 10 w 26"/>
                <a:gd name="T7" fmla="*/ 8 h 15"/>
                <a:gd name="T8" fmla="*/ 8 w 26"/>
                <a:gd name="T9" fmla="*/ 5 h 15"/>
                <a:gd name="T10" fmla="*/ 8 w 26"/>
                <a:gd name="T11" fmla="*/ 5 h 15"/>
                <a:gd name="T12" fmla="*/ 0 w 26"/>
                <a:gd name="T13" fmla="*/ 8 h 15"/>
                <a:gd name="T14" fmla="*/ 3 w 26"/>
                <a:gd name="T15" fmla="*/ 10 h 15"/>
                <a:gd name="T16" fmla="*/ 8 w 26"/>
                <a:gd name="T17" fmla="*/ 15 h 15"/>
                <a:gd name="T18" fmla="*/ 16 w 26"/>
                <a:gd name="T19" fmla="*/ 14 h 15"/>
                <a:gd name="T20" fmla="*/ 26 w 26"/>
                <a:gd name="T21" fmla="*/ 5 h 15"/>
                <a:gd name="T22" fmla="*/ 24 w 26"/>
                <a:gd name="T23" fmla="*/ 5 h 15"/>
                <a:gd name="T24" fmla="*/ 2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5"/>
                <a:gd name="T41" fmla="*/ 26 w 2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5">
                  <a:moveTo>
                    <a:pt x="20" y="0"/>
                  </a:moveTo>
                  <a:lnTo>
                    <a:pt x="18" y="0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15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67" name="Freeform 158"/>
            <p:cNvSpPr>
              <a:spLocks/>
            </p:cNvSpPr>
            <p:nvPr/>
          </p:nvSpPr>
          <p:spPr bwMode="auto">
            <a:xfrm>
              <a:off x="2372" y="115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68" name="Freeform 159"/>
            <p:cNvSpPr>
              <a:spLocks/>
            </p:cNvSpPr>
            <p:nvPr/>
          </p:nvSpPr>
          <p:spPr bwMode="auto">
            <a:xfrm>
              <a:off x="2373" y="1108"/>
              <a:ext cx="150" cy="55"/>
            </a:xfrm>
            <a:custGeom>
              <a:avLst/>
              <a:gdLst>
                <a:gd name="T0" fmla="*/ 150 w 150"/>
                <a:gd name="T1" fmla="*/ 0 h 55"/>
                <a:gd name="T2" fmla="*/ 150 w 150"/>
                <a:gd name="T3" fmla="*/ 0 h 55"/>
                <a:gd name="T4" fmla="*/ 126 w 150"/>
                <a:gd name="T5" fmla="*/ 3 h 55"/>
                <a:gd name="T6" fmla="*/ 104 w 150"/>
                <a:gd name="T7" fmla="*/ 6 h 55"/>
                <a:gd name="T8" fmla="*/ 82 w 150"/>
                <a:gd name="T9" fmla="*/ 9 h 55"/>
                <a:gd name="T10" fmla="*/ 62 w 150"/>
                <a:gd name="T11" fmla="*/ 15 h 55"/>
                <a:gd name="T12" fmla="*/ 43 w 150"/>
                <a:gd name="T13" fmla="*/ 21 h 55"/>
                <a:gd name="T14" fmla="*/ 27 w 150"/>
                <a:gd name="T15" fmla="*/ 29 h 55"/>
                <a:gd name="T16" fmla="*/ 12 w 150"/>
                <a:gd name="T17" fmla="*/ 38 h 55"/>
                <a:gd name="T18" fmla="*/ 0 w 150"/>
                <a:gd name="T19" fmla="*/ 50 h 55"/>
                <a:gd name="T20" fmla="*/ 5 w 150"/>
                <a:gd name="T21" fmla="*/ 55 h 55"/>
                <a:gd name="T22" fmla="*/ 17 w 150"/>
                <a:gd name="T23" fmla="*/ 46 h 55"/>
                <a:gd name="T24" fmla="*/ 29 w 150"/>
                <a:gd name="T25" fmla="*/ 37 h 55"/>
                <a:gd name="T26" fmla="*/ 46 w 150"/>
                <a:gd name="T27" fmla="*/ 29 h 55"/>
                <a:gd name="T28" fmla="*/ 64 w 150"/>
                <a:gd name="T29" fmla="*/ 22 h 55"/>
                <a:gd name="T30" fmla="*/ 82 w 150"/>
                <a:gd name="T31" fmla="*/ 17 h 55"/>
                <a:gd name="T32" fmla="*/ 104 w 150"/>
                <a:gd name="T33" fmla="*/ 13 h 55"/>
                <a:gd name="T34" fmla="*/ 126 w 150"/>
                <a:gd name="T35" fmla="*/ 11 h 55"/>
                <a:gd name="T36" fmla="*/ 150 w 150"/>
                <a:gd name="T37" fmla="*/ 11 h 55"/>
                <a:gd name="T38" fmla="*/ 150 w 150"/>
                <a:gd name="T39" fmla="*/ 11 h 55"/>
                <a:gd name="T40" fmla="*/ 150 w 150"/>
                <a:gd name="T41" fmla="*/ 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5"/>
                <a:gd name="T65" fmla="*/ 150 w 150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5">
                  <a:moveTo>
                    <a:pt x="150" y="0"/>
                  </a:moveTo>
                  <a:lnTo>
                    <a:pt x="150" y="0"/>
                  </a:lnTo>
                  <a:lnTo>
                    <a:pt x="126" y="3"/>
                  </a:lnTo>
                  <a:lnTo>
                    <a:pt x="104" y="6"/>
                  </a:lnTo>
                  <a:lnTo>
                    <a:pt x="82" y="9"/>
                  </a:lnTo>
                  <a:lnTo>
                    <a:pt x="62" y="15"/>
                  </a:lnTo>
                  <a:lnTo>
                    <a:pt x="43" y="21"/>
                  </a:lnTo>
                  <a:lnTo>
                    <a:pt x="27" y="29"/>
                  </a:lnTo>
                  <a:lnTo>
                    <a:pt x="12" y="38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17" y="46"/>
                  </a:lnTo>
                  <a:lnTo>
                    <a:pt x="29" y="37"/>
                  </a:lnTo>
                  <a:lnTo>
                    <a:pt x="46" y="29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1"/>
                  </a:lnTo>
                  <a:lnTo>
                    <a:pt x="150" y="1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69" name="Freeform 160"/>
            <p:cNvSpPr>
              <a:spLocks/>
            </p:cNvSpPr>
            <p:nvPr/>
          </p:nvSpPr>
          <p:spPr bwMode="auto">
            <a:xfrm>
              <a:off x="2523" y="1108"/>
              <a:ext cx="152" cy="56"/>
            </a:xfrm>
            <a:custGeom>
              <a:avLst/>
              <a:gdLst>
                <a:gd name="T0" fmla="*/ 152 w 152"/>
                <a:gd name="T1" fmla="*/ 51 h 56"/>
                <a:gd name="T2" fmla="*/ 150 w 152"/>
                <a:gd name="T3" fmla="*/ 51 h 56"/>
                <a:gd name="T4" fmla="*/ 138 w 152"/>
                <a:gd name="T5" fmla="*/ 39 h 56"/>
                <a:gd name="T6" fmla="*/ 124 w 152"/>
                <a:gd name="T7" fmla="*/ 30 h 56"/>
                <a:gd name="T8" fmla="*/ 108 w 152"/>
                <a:gd name="T9" fmla="*/ 22 h 56"/>
                <a:gd name="T10" fmla="*/ 90 w 152"/>
                <a:gd name="T11" fmla="*/ 15 h 56"/>
                <a:gd name="T12" fmla="*/ 68 w 152"/>
                <a:gd name="T13" fmla="*/ 9 h 56"/>
                <a:gd name="T14" fmla="*/ 47 w 152"/>
                <a:gd name="T15" fmla="*/ 6 h 56"/>
                <a:gd name="T16" fmla="*/ 24 w 152"/>
                <a:gd name="T17" fmla="*/ 3 h 56"/>
                <a:gd name="T18" fmla="*/ 0 w 152"/>
                <a:gd name="T19" fmla="*/ 0 h 56"/>
                <a:gd name="T20" fmla="*/ 0 w 152"/>
                <a:gd name="T21" fmla="*/ 11 h 56"/>
                <a:gd name="T22" fmla="*/ 24 w 152"/>
                <a:gd name="T23" fmla="*/ 11 h 56"/>
                <a:gd name="T24" fmla="*/ 47 w 152"/>
                <a:gd name="T25" fmla="*/ 13 h 56"/>
                <a:gd name="T26" fmla="*/ 68 w 152"/>
                <a:gd name="T27" fmla="*/ 17 h 56"/>
                <a:gd name="T28" fmla="*/ 87 w 152"/>
                <a:gd name="T29" fmla="*/ 22 h 56"/>
                <a:gd name="T30" fmla="*/ 106 w 152"/>
                <a:gd name="T31" fmla="*/ 30 h 56"/>
                <a:gd name="T32" fmla="*/ 121 w 152"/>
                <a:gd name="T33" fmla="*/ 38 h 56"/>
                <a:gd name="T34" fmla="*/ 133 w 152"/>
                <a:gd name="T35" fmla="*/ 47 h 56"/>
                <a:gd name="T36" fmla="*/ 146 w 152"/>
                <a:gd name="T37" fmla="*/ 56 h 56"/>
                <a:gd name="T38" fmla="*/ 144 w 152"/>
                <a:gd name="T39" fmla="*/ 56 h 56"/>
                <a:gd name="T40" fmla="*/ 152 w 152"/>
                <a:gd name="T41" fmla="*/ 51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6"/>
                <a:gd name="T65" fmla="*/ 152 w 15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6">
                  <a:moveTo>
                    <a:pt x="152" y="51"/>
                  </a:moveTo>
                  <a:lnTo>
                    <a:pt x="150" y="51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5"/>
                  </a:lnTo>
                  <a:lnTo>
                    <a:pt x="68" y="9"/>
                  </a:lnTo>
                  <a:lnTo>
                    <a:pt x="47" y="6"/>
                  </a:lnTo>
                  <a:lnTo>
                    <a:pt x="2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8"/>
                  </a:lnTo>
                  <a:lnTo>
                    <a:pt x="133" y="4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5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70" name="Freeform 161"/>
            <p:cNvSpPr>
              <a:spLocks/>
            </p:cNvSpPr>
            <p:nvPr/>
          </p:nvSpPr>
          <p:spPr bwMode="auto">
            <a:xfrm>
              <a:off x="2667" y="1159"/>
              <a:ext cx="27" cy="17"/>
            </a:xfrm>
            <a:custGeom>
              <a:avLst/>
              <a:gdLst>
                <a:gd name="T0" fmla="*/ 17 w 27"/>
                <a:gd name="T1" fmla="*/ 6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6 h 17"/>
                <a:gd name="T8" fmla="*/ 9 w 27"/>
                <a:gd name="T9" fmla="*/ 2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6 h 17"/>
                <a:gd name="T24" fmla="*/ 26 w 27"/>
                <a:gd name="T25" fmla="*/ 8 h 17"/>
                <a:gd name="T26" fmla="*/ 26 w 27"/>
                <a:gd name="T27" fmla="*/ 6 h 17"/>
                <a:gd name="T28" fmla="*/ 27 w 27"/>
                <a:gd name="T29" fmla="*/ 6 h 17"/>
                <a:gd name="T30" fmla="*/ 17 w 2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6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71" name="Freeform 162"/>
            <p:cNvSpPr>
              <a:spLocks/>
            </p:cNvSpPr>
            <p:nvPr/>
          </p:nvSpPr>
          <p:spPr bwMode="auto">
            <a:xfrm>
              <a:off x="2419" y="1077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7 h 62"/>
                <a:gd name="T8" fmla="*/ 120 w 229"/>
                <a:gd name="T9" fmla="*/ 37 h 62"/>
                <a:gd name="T10" fmla="*/ 151 w 229"/>
                <a:gd name="T11" fmla="*/ 40 h 62"/>
                <a:gd name="T12" fmla="*/ 180 w 229"/>
                <a:gd name="T13" fmla="*/ 46 h 62"/>
                <a:gd name="T14" fmla="*/ 206 w 229"/>
                <a:gd name="T15" fmla="*/ 55 h 62"/>
                <a:gd name="T16" fmla="*/ 226 w 229"/>
                <a:gd name="T17" fmla="*/ 62 h 62"/>
                <a:gd name="T18" fmla="*/ 228 w 229"/>
                <a:gd name="T19" fmla="*/ 55 h 62"/>
                <a:gd name="T20" fmla="*/ 218 w 229"/>
                <a:gd name="T21" fmla="*/ 37 h 62"/>
                <a:gd name="T22" fmla="*/ 208 w 229"/>
                <a:gd name="T23" fmla="*/ 22 h 62"/>
                <a:gd name="T24" fmla="*/ 195 w 229"/>
                <a:gd name="T25" fmla="*/ 16 h 62"/>
                <a:gd name="T26" fmla="*/ 172 w 229"/>
                <a:gd name="T27" fmla="*/ 8 h 62"/>
                <a:gd name="T28" fmla="*/ 147 w 229"/>
                <a:gd name="T29" fmla="*/ 3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3 h 62"/>
                <a:gd name="T36" fmla="*/ 36 w 229"/>
                <a:gd name="T37" fmla="*/ 8 h 62"/>
                <a:gd name="T38" fmla="*/ 13 w 229"/>
                <a:gd name="T39" fmla="*/ 15 h 62"/>
                <a:gd name="T40" fmla="*/ 2 w 229"/>
                <a:gd name="T41" fmla="*/ 20 h 62"/>
                <a:gd name="T42" fmla="*/ 8 w 229"/>
                <a:gd name="T43" fmla="*/ 22 h 62"/>
                <a:gd name="T44" fmla="*/ 20 w 229"/>
                <a:gd name="T45" fmla="*/ 25 h 62"/>
                <a:gd name="T46" fmla="*/ 44 w 229"/>
                <a:gd name="T47" fmla="*/ 21 h 62"/>
                <a:gd name="T48" fmla="*/ 75 w 229"/>
                <a:gd name="T49" fmla="*/ 11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1 h 62"/>
                <a:gd name="T68" fmla="*/ 189 w 229"/>
                <a:gd name="T69" fmla="*/ 35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1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3 h 62"/>
                <a:gd name="T82" fmla="*/ 91 w 229"/>
                <a:gd name="T83" fmla="*/ 26 h 62"/>
                <a:gd name="T84" fmla="*/ 94 w 229"/>
                <a:gd name="T85" fmla="*/ 24 h 62"/>
                <a:gd name="T86" fmla="*/ 81 w 229"/>
                <a:gd name="T87" fmla="*/ 26 h 62"/>
                <a:gd name="T88" fmla="*/ 67 w 229"/>
                <a:gd name="T89" fmla="*/ 37 h 62"/>
                <a:gd name="T90" fmla="*/ 47 w 229"/>
                <a:gd name="T91" fmla="*/ 38 h 62"/>
                <a:gd name="T92" fmla="*/ 39 w 229"/>
                <a:gd name="T93" fmla="*/ 38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6"/>
                  </a:moveTo>
                  <a:lnTo>
                    <a:pt x="11" y="5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7" y="42"/>
                  </a:lnTo>
                  <a:lnTo>
                    <a:pt x="60" y="39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104" y="37"/>
                  </a:lnTo>
                  <a:lnTo>
                    <a:pt x="120" y="37"/>
                  </a:lnTo>
                  <a:lnTo>
                    <a:pt x="136" y="38"/>
                  </a:lnTo>
                  <a:lnTo>
                    <a:pt x="151" y="40"/>
                  </a:lnTo>
                  <a:lnTo>
                    <a:pt x="166" y="43"/>
                  </a:lnTo>
                  <a:lnTo>
                    <a:pt x="180" y="46"/>
                  </a:lnTo>
                  <a:lnTo>
                    <a:pt x="193" y="51"/>
                  </a:lnTo>
                  <a:lnTo>
                    <a:pt x="206" y="55"/>
                  </a:lnTo>
                  <a:lnTo>
                    <a:pt x="217" y="60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5"/>
                  </a:lnTo>
                  <a:lnTo>
                    <a:pt x="224" y="46"/>
                  </a:lnTo>
                  <a:lnTo>
                    <a:pt x="218" y="37"/>
                  </a:lnTo>
                  <a:lnTo>
                    <a:pt x="212" y="29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195" y="16"/>
                  </a:lnTo>
                  <a:lnTo>
                    <a:pt x="184" y="12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3"/>
                  </a:lnTo>
                  <a:lnTo>
                    <a:pt x="133" y="2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1"/>
                  </a:lnTo>
                  <a:lnTo>
                    <a:pt x="13" y="15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13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4" y="21"/>
                  </a:lnTo>
                  <a:lnTo>
                    <a:pt x="59" y="16"/>
                  </a:lnTo>
                  <a:lnTo>
                    <a:pt x="75" y="11"/>
                  </a:lnTo>
                  <a:lnTo>
                    <a:pt x="87" y="8"/>
                  </a:lnTo>
                  <a:lnTo>
                    <a:pt x="96" y="7"/>
                  </a:lnTo>
                  <a:lnTo>
                    <a:pt x="102" y="8"/>
                  </a:lnTo>
                  <a:lnTo>
                    <a:pt x="105" y="11"/>
                  </a:lnTo>
                  <a:lnTo>
                    <a:pt x="107" y="15"/>
                  </a:lnTo>
                  <a:lnTo>
                    <a:pt x="105" y="17"/>
                  </a:lnTo>
                  <a:lnTo>
                    <a:pt x="103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7"/>
                  </a:lnTo>
                  <a:lnTo>
                    <a:pt x="130" y="8"/>
                  </a:lnTo>
                  <a:lnTo>
                    <a:pt x="142" y="9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1"/>
                  </a:lnTo>
                  <a:lnTo>
                    <a:pt x="184" y="26"/>
                  </a:lnTo>
                  <a:lnTo>
                    <a:pt x="189" y="35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7"/>
                  </a:lnTo>
                  <a:lnTo>
                    <a:pt x="161" y="35"/>
                  </a:lnTo>
                  <a:lnTo>
                    <a:pt x="153" y="34"/>
                  </a:lnTo>
                  <a:lnTo>
                    <a:pt x="142" y="31"/>
                  </a:lnTo>
                  <a:lnTo>
                    <a:pt x="131" y="30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3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88" y="24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7"/>
                  </a:lnTo>
                  <a:lnTo>
                    <a:pt x="57" y="38"/>
                  </a:lnTo>
                  <a:lnTo>
                    <a:pt x="47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6"/>
                  </a:lnTo>
                  <a:lnTo>
                    <a:pt x="5" y="4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72" name="Freeform 163"/>
            <p:cNvSpPr>
              <a:spLocks/>
            </p:cNvSpPr>
            <p:nvPr/>
          </p:nvSpPr>
          <p:spPr bwMode="auto">
            <a:xfrm>
              <a:off x="2467" y="1194"/>
              <a:ext cx="111" cy="46"/>
            </a:xfrm>
            <a:custGeom>
              <a:avLst/>
              <a:gdLst>
                <a:gd name="T0" fmla="*/ 111 w 111"/>
                <a:gd name="T1" fmla="*/ 37 h 46"/>
                <a:gd name="T2" fmla="*/ 95 w 111"/>
                <a:gd name="T3" fmla="*/ 42 h 46"/>
                <a:gd name="T4" fmla="*/ 79 w 111"/>
                <a:gd name="T5" fmla="*/ 45 h 46"/>
                <a:gd name="T6" fmla="*/ 65 w 111"/>
                <a:gd name="T7" fmla="*/ 46 h 46"/>
                <a:gd name="T8" fmla="*/ 50 w 111"/>
                <a:gd name="T9" fmla="*/ 46 h 46"/>
                <a:gd name="T10" fmla="*/ 36 w 111"/>
                <a:gd name="T11" fmla="*/ 46 h 46"/>
                <a:gd name="T12" fmla="*/ 23 w 111"/>
                <a:gd name="T13" fmla="*/ 44 h 46"/>
                <a:gd name="T14" fmla="*/ 11 w 111"/>
                <a:gd name="T15" fmla="*/ 41 h 46"/>
                <a:gd name="T16" fmla="*/ 0 w 111"/>
                <a:gd name="T17" fmla="*/ 37 h 46"/>
                <a:gd name="T18" fmla="*/ 0 w 111"/>
                <a:gd name="T19" fmla="*/ 0 h 46"/>
                <a:gd name="T20" fmla="*/ 11 w 111"/>
                <a:gd name="T21" fmla="*/ 4 h 46"/>
                <a:gd name="T22" fmla="*/ 23 w 111"/>
                <a:gd name="T23" fmla="*/ 6 h 46"/>
                <a:gd name="T24" fmla="*/ 36 w 111"/>
                <a:gd name="T25" fmla="*/ 9 h 46"/>
                <a:gd name="T26" fmla="*/ 50 w 111"/>
                <a:gd name="T27" fmla="*/ 9 h 46"/>
                <a:gd name="T28" fmla="*/ 65 w 111"/>
                <a:gd name="T29" fmla="*/ 9 h 46"/>
                <a:gd name="T30" fmla="*/ 79 w 111"/>
                <a:gd name="T31" fmla="*/ 8 h 46"/>
                <a:gd name="T32" fmla="*/ 95 w 111"/>
                <a:gd name="T33" fmla="*/ 5 h 46"/>
                <a:gd name="T34" fmla="*/ 111 w 111"/>
                <a:gd name="T35" fmla="*/ 0 h 46"/>
                <a:gd name="T36" fmla="*/ 111 w 111"/>
                <a:gd name="T37" fmla="*/ 3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6"/>
                <a:gd name="T59" fmla="*/ 111 w 111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6">
                  <a:moveTo>
                    <a:pt x="111" y="37"/>
                  </a:moveTo>
                  <a:lnTo>
                    <a:pt x="95" y="42"/>
                  </a:lnTo>
                  <a:lnTo>
                    <a:pt x="79" y="45"/>
                  </a:lnTo>
                  <a:lnTo>
                    <a:pt x="65" y="46"/>
                  </a:lnTo>
                  <a:lnTo>
                    <a:pt x="50" y="46"/>
                  </a:lnTo>
                  <a:lnTo>
                    <a:pt x="36" y="46"/>
                  </a:lnTo>
                  <a:lnTo>
                    <a:pt x="23" y="44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6"/>
                  </a:lnTo>
                  <a:lnTo>
                    <a:pt x="36" y="9"/>
                  </a:lnTo>
                  <a:lnTo>
                    <a:pt x="50" y="9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73" name="Freeform 164"/>
            <p:cNvSpPr>
              <a:spLocks/>
            </p:cNvSpPr>
            <p:nvPr/>
          </p:nvSpPr>
          <p:spPr bwMode="auto">
            <a:xfrm>
              <a:off x="2318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5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74" name="Freeform 165"/>
            <p:cNvSpPr>
              <a:spLocks/>
            </p:cNvSpPr>
            <p:nvPr/>
          </p:nvSpPr>
          <p:spPr bwMode="auto">
            <a:xfrm>
              <a:off x="2645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6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75" name="Freeform 166"/>
            <p:cNvSpPr>
              <a:spLocks/>
            </p:cNvSpPr>
            <p:nvPr/>
          </p:nvSpPr>
          <p:spPr bwMode="auto">
            <a:xfrm>
              <a:off x="2356" y="3188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8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8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89 h 94"/>
                <a:gd name="T36" fmla="*/ 5 w 333"/>
                <a:gd name="T37" fmla="*/ 93 h 94"/>
                <a:gd name="T38" fmla="*/ 10 w 333"/>
                <a:gd name="T39" fmla="*/ 92 h 94"/>
                <a:gd name="T40" fmla="*/ 18 w 333"/>
                <a:gd name="T41" fmla="*/ 84 h 94"/>
                <a:gd name="T42" fmla="*/ 19 w 333"/>
                <a:gd name="T43" fmla="*/ 82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3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8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8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2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3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76" name="Freeform 167"/>
            <p:cNvSpPr>
              <a:spLocks/>
            </p:cNvSpPr>
            <p:nvPr/>
          </p:nvSpPr>
          <p:spPr bwMode="auto">
            <a:xfrm>
              <a:off x="2523" y="3182"/>
              <a:ext cx="171" cy="94"/>
            </a:xfrm>
            <a:custGeom>
              <a:avLst/>
              <a:gdLst>
                <a:gd name="T0" fmla="*/ 0 w 171"/>
                <a:gd name="T1" fmla="*/ 11 h 94"/>
                <a:gd name="T2" fmla="*/ 0 w 171"/>
                <a:gd name="T3" fmla="*/ 11 h 94"/>
                <a:gd name="T4" fmla="*/ 34 w 171"/>
                <a:gd name="T5" fmla="*/ 11 h 94"/>
                <a:gd name="T6" fmla="*/ 64 w 171"/>
                <a:gd name="T7" fmla="*/ 16 h 94"/>
                <a:gd name="T8" fmla="*/ 92 w 171"/>
                <a:gd name="T9" fmla="*/ 25 h 94"/>
                <a:gd name="T10" fmla="*/ 116 w 171"/>
                <a:gd name="T11" fmla="*/ 35 h 94"/>
                <a:gd name="T12" fmla="*/ 136 w 171"/>
                <a:gd name="T13" fmla="*/ 48 h 94"/>
                <a:gd name="T14" fmla="*/ 149 w 171"/>
                <a:gd name="T15" fmla="*/ 63 h 94"/>
                <a:gd name="T16" fmla="*/ 159 w 171"/>
                <a:gd name="T17" fmla="*/ 77 h 94"/>
                <a:gd name="T18" fmla="*/ 161 w 171"/>
                <a:gd name="T19" fmla="*/ 94 h 94"/>
                <a:gd name="T20" fmla="*/ 171 w 171"/>
                <a:gd name="T21" fmla="*/ 94 h 94"/>
                <a:gd name="T22" fmla="*/ 166 w 171"/>
                <a:gd name="T23" fmla="*/ 74 h 94"/>
                <a:gd name="T24" fmla="*/ 156 w 171"/>
                <a:gd name="T25" fmla="*/ 57 h 94"/>
                <a:gd name="T26" fmla="*/ 141 w 171"/>
                <a:gd name="T27" fmla="*/ 41 h 94"/>
                <a:gd name="T28" fmla="*/ 119 w 171"/>
                <a:gd name="T29" fmla="*/ 28 h 94"/>
                <a:gd name="T30" fmla="*/ 95 w 171"/>
                <a:gd name="T31" fmla="*/ 17 h 94"/>
                <a:gd name="T32" fmla="*/ 64 w 171"/>
                <a:gd name="T33" fmla="*/ 8 h 94"/>
                <a:gd name="T34" fmla="*/ 34 w 171"/>
                <a:gd name="T35" fmla="*/ 3 h 94"/>
                <a:gd name="T36" fmla="*/ 0 w 171"/>
                <a:gd name="T37" fmla="*/ 0 h 94"/>
                <a:gd name="T38" fmla="*/ 0 w 171"/>
                <a:gd name="T39" fmla="*/ 0 h 94"/>
                <a:gd name="T40" fmla="*/ 0 w 171"/>
                <a:gd name="T41" fmla="*/ 1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4"/>
                <a:gd name="T65" fmla="*/ 171 w 171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4">
                  <a:moveTo>
                    <a:pt x="0" y="11"/>
                  </a:moveTo>
                  <a:lnTo>
                    <a:pt x="0" y="11"/>
                  </a:lnTo>
                  <a:lnTo>
                    <a:pt x="34" y="11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3"/>
                  </a:lnTo>
                  <a:lnTo>
                    <a:pt x="159" y="77"/>
                  </a:lnTo>
                  <a:lnTo>
                    <a:pt x="161" y="94"/>
                  </a:lnTo>
                  <a:lnTo>
                    <a:pt x="171" y="94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1"/>
                  </a:lnTo>
                  <a:lnTo>
                    <a:pt x="119" y="28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77" name="Freeform 168"/>
            <p:cNvSpPr>
              <a:spLocks/>
            </p:cNvSpPr>
            <p:nvPr/>
          </p:nvSpPr>
          <p:spPr bwMode="auto">
            <a:xfrm>
              <a:off x="2351" y="318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4 h 95"/>
                <a:gd name="T4" fmla="*/ 12 w 172"/>
                <a:gd name="T5" fmla="*/ 77 h 95"/>
                <a:gd name="T6" fmla="*/ 22 w 172"/>
                <a:gd name="T7" fmla="*/ 63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1 h 95"/>
                <a:gd name="T18" fmla="*/ 172 w 172"/>
                <a:gd name="T19" fmla="*/ 11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8 h 95"/>
                <a:gd name="T30" fmla="*/ 32 w 172"/>
                <a:gd name="T31" fmla="*/ 41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4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4"/>
                  </a:lnTo>
                  <a:lnTo>
                    <a:pt x="12" y="77"/>
                  </a:lnTo>
                  <a:lnTo>
                    <a:pt x="22" y="63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1"/>
                  </a:lnTo>
                  <a:lnTo>
                    <a:pt x="172" y="11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8"/>
                  </a:lnTo>
                  <a:lnTo>
                    <a:pt x="32" y="41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78" name="Freeform 169"/>
            <p:cNvSpPr>
              <a:spLocks/>
            </p:cNvSpPr>
            <p:nvPr/>
          </p:nvSpPr>
          <p:spPr bwMode="auto">
            <a:xfrm>
              <a:off x="2352" y="3269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18 w 26"/>
                <a:gd name="T3" fmla="*/ 0 h 16"/>
                <a:gd name="T4" fmla="*/ 11 w 26"/>
                <a:gd name="T5" fmla="*/ 7 h 16"/>
                <a:gd name="T6" fmla="*/ 10 w 26"/>
                <a:gd name="T7" fmla="*/ 8 h 16"/>
                <a:gd name="T8" fmla="*/ 8 w 26"/>
                <a:gd name="T9" fmla="*/ 5 h 16"/>
                <a:gd name="T10" fmla="*/ 8 w 26"/>
                <a:gd name="T11" fmla="*/ 5 h 16"/>
                <a:gd name="T12" fmla="*/ 0 w 26"/>
                <a:gd name="T13" fmla="*/ 8 h 16"/>
                <a:gd name="T14" fmla="*/ 3 w 26"/>
                <a:gd name="T15" fmla="*/ 11 h 16"/>
                <a:gd name="T16" fmla="*/ 8 w 26"/>
                <a:gd name="T17" fmla="*/ 16 h 16"/>
                <a:gd name="T18" fmla="*/ 16 w 26"/>
                <a:gd name="T19" fmla="*/ 14 h 16"/>
                <a:gd name="T20" fmla="*/ 26 w 26"/>
                <a:gd name="T21" fmla="*/ 5 h 16"/>
                <a:gd name="T22" fmla="*/ 24 w 26"/>
                <a:gd name="T23" fmla="*/ 5 h 16"/>
                <a:gd name="T24" fmla="*/ 20 w 2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6"/>
                <a:gd name="T41" fmla="*/ 26 w 2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6">
                  <a:moveTo>
                    <a:pt x="20" y="0"/>
                  </a:moveTo>
                  <a:lnTo>
                    <a:pt x="18" y="0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79" name="Freeform 170"/>
            <p:cNvSpPr>
              <a:spLocks/>
            </p:cNvSpPr>
            <p:nvPr/>
          </p:nvSpPr>
          <p:spPr bwMode="auto">
            <a:xfrm>
              <a:off x="2372" y="326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80" name="Freeform 171"/>
            <p:cNvSpPr>
              <a:spLocks/>
            </p:cNvSpPr>
            <p:nvPr/>
          </p:nvSpPr>
          <p:spPr bwMode="auto">
            <a:xfrm>
              <a:off x="2373" y="3219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0 h 54"/>
                <a:gd name="T14" fmla="*/ 27 w 150"/>
                <a:gd name="T15" fmla="*/ 29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0"/>
                  </a:lnTo>
                  <a:lnTo>
                    <a:pt x="27" y="29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81" name="Freeform 172"/>
            <p:cNvSpPr>
              <a:spLocks/>
            </p:cNvSpPr>
            <p:nvPr/>
          </p:nvSpPr>
          <p:spPr bwMode="auto">
            <a:xfrm>
              <a:off x="2523" y="3219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29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29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29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29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82" name="Freeform 173"/>
            <p:cNvSpPr>
              <a:spLocks/>
            </p:cNvSpPr>
            <p:nvPr/>
          </p:nvSpPr>
          <p:spPr bwMode="auto">
            <a:xfrm>
              <a:off x="2667" y="3269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83" name="Freeform 174"/>
            <p:cNvSpPr>
              <a:spLocks/>
            </p:cNvSpPr>
            <p:nvPr/>
          </p:nvSpPr>
          <p:spPr bwMode="auto">
            <a:xfrm>
              <a:off x="2419" y="3188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8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7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7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6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7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8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29 h 62"/>
                <a:gd name="T78" fmla="*/ 102 w 229"/>
                <a:gd name="T79" fmla="*/ 29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7 h 62"/>
                <a:gd name="T92" fmla="*/ 39 w 229"/>
                <a:gd name="T93" fmla="*/ 37 h 62"/>
                <a:gd name="T94" fmla="*/ 29 w 229"/>
                <a:gd name="T95" fmla="*/ 38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1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8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0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7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7"/>
                  </a:lnTo>
                  <a:lnTo>
                    <a:pt x="96" y="7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6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7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8"/>
                  </a:lnTo>
                  <a:lnTo>
                    <a:pt x="179" y="38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29"/>
                  </a:lnTo>
                  <a:lnTo>
                    <a:pt x="109" y="29"/>
                  </a:lnTo>
                  <a:lnTo>
                    <a:pt x="102" y="29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7"/>
                  </a:lnTo>
                  <a:lnTo>
                    <a:pt x="47" y="37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4" y="38"/>
                  </a:lnTo>
                  <a:lnTo>
                    <a:pt x="29" y="38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3984" name="Freeform 175"/>
            <p:cNvSpPr>
              <a:spLocks/>
            </p:cNvSpPr>
            <p:nvPr/>
          </p:nvSpPr>
          <p:spPr bwMode="auto">
            <a:xfrm>
              <a:off x="2467" y="3304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5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0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5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0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pic>
        <p:nvPicPr>
          <p:cNvPr id="33985" name="Picture 193" descr="Портрет 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2133600"/>
            <a:ext cx="2874963" cy="3505200"/>
          </a:xfrm>
          <a:prstGeom prst="rect">
            <a:avLst/>
          </a:prstGeom>
          <a:noFill/>
        </p:spPr>
      </p:pic>
      <p:sp>
        <p:nvSpPr>
          <p:cNvPr id="33986" name="Text Box 194"/>
          <p:cNvSpPr txBox="1">
            <a:spLocks noChangeArrowheads="1"/>
          </p:cNvSpPr>
          <p:nvPr/>
        </p:nvSpPr>
        <p:spPr bwMode="auto">
          <a:xfrm>
            <a:off x="3429000" y="3048000"/>
            <a:ext cx="1981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6600"/>
                </a:solidFill>
              </a:rPr>
              <a:t>Портрет А.Давыдова</a:t>
            </a: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CC66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6600"/>
                </a:solidFill>
              </a:rPr>
              <a:t>      1809 г</a:t>
            </a:r>
          </a:p>
        </p:txBody>
      </p:sp>
      <p:pic>
        <p:nvPicPr>
          <p:cNvPr id="33987" name="Picture 195" descr="Молодой садовни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2133600"/>
            <a:ext cx="2716213" cy="3581400"/>
          </a:xfrm>
          <a:prstGeom prst="rect">
            <a:avLst/>
          </a:prstGeom>
          <a:noFill/>
        </p:spPr>
      </p:pic>
      <p:sp>
        <p:nvSpPr>
          <p:cNvPr id="33988" name="Text Box 196"/>
          <p:cNvSpPr txBox="1">
            <a:spLocks noChangeArrowheads="1"/>
          </p:cNvSpPr>
          <p:nvPr/>
        </p:nvSpPr>
        <p:spPr bwMode="auto">
          <a:xfrm>
            <a:off x="3200400" y="3429000"/>
            <a:ext cx="23622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6600"/>
                </a:solidFill>
              </a:rPr>
              <a:t>Молодой садовник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6600"/>
                </a:solidFill>
              </a:rPr>
              <a:t>        1817 г</a:t>
            </a:r>
          </a:p>
        </p:txBody>
      </p:sp>
      <p:pic>
        <p:nvPicPr>
          <p:cNvPr id="33989" name="Picture 197" descr="Цыганка с миртовой веткой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2438400"/>
            <a:ext cx="2744788" cy="3441700"/>
          </a:xfrm>
          <a:prstGeom prst="rect">
            <a:avLst/>
          </a:prstGeom>
          <a:noFill/>
        </p:spPr>
      </p:pic>
      <p:sp>
        <p:nvSpPr>
          <p:cNvPr id="33990" name="Text Box 198"/>
          <p:cNvSpPr txBox="1">
            <a:spLocks noChangeArrowheads="1"/>
          </p:cNvSpPr>
          <p:nvPr/>
        </p:nvSpPr>
        <p:spPr bwMode="auto">
          <a:xfrm>
            <a:off x="3276600" y="3200400"/>
            <a:ext cx="2133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6600"/>
                </a:solidFill>
              </a:rPr>
              <a:t>Цыганка с миртовой веткой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6600"/>
                </a:solidFill>
              </a:rPr>
              <a:t>       1819 г</a:t>
            </a:r>
          </a:p>
        </p:txBody>
      </p:sp>
      <p:pic>
        <p:nvPicPr>
          <p:cNvPr id="33991" name="Picture 199" descr="Бедная Лиз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67400" y="2514600"/>
            <a:ext cx="2801938" cy="3213100"/>
          </a:xfrm>
          <a:prstGeom prst="rect">
            <a:avLst/>
          </a:prstGeom>
          <a:noFill/>
        </p:spPr>
      </p:pic>
      <p:sp>
        <p:nvSpPr>
          <p:cNvPr id="33992" name="Text Box 200"/>
          <p:cNvSpPr txBox="1">
            <a:spLocks noChangeArrowheads="1"/>
          </p:cNvSpPr>
          <p:nvPr/>
        </p:nvSpPr>
        <p:spPr bwMode="auto">
          <a:xfrm>
            <a:off x="3200400" y="3200400"/>
            <a:ext cx="2286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6600"/>
                </a:solidFill>
              </a:rPr>
              <a:t>Бедная Лиза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6600"/>
                </a:solidFill>
              </a:rPr>
              <a:t>     1827 г</a:t>
            </a:r>
          </a:p>
        </p:txBody>
      </p:sp>
      <p:pic>
        <p:nvPicPr>
          <p:cNvPr id="33993" name="Picture 201" descr="портрет кисти Кипренского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81313" y="2438400"/>
            <a:ext cx="2662237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994" name="Text Box 202"/>
          <p:cNvSpPr txBox="1">
            <a:spLocks noChangeArrowheads="1"/>
          </p:cNvSpPr>
          <p:nvPr/>
        </p:nvSpPr>
        <p:spPr bwMode="auto">
          <a:xfrm>
            <a:off x="5943600" y="3505200"/>
            <a:ext cx="2590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6600"/>
                </a:solidFill>
              </a:rPr>
              <a:t>Портрет А.С.Пушкина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6600"/>
                </a:solidFill>
              </a:rPr>
              <a:t>         1827 г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86" grpId="0"/>
      <p:bldP spid="33986" grpId="1"/>
      <p:bldP spid="33988" grpId="0"/>
      <p:bldP spid="33988" grpId="1"/>
      <p:bldP spid="33990" grpId="0"/>
      <p:bldP spid="33990" grpId="1"/>
      <p:bldP spid="33992" grpId="0"/>
      <p:bldP spid="33992" grpId="1"/>
      <p:bldP spid="339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/>
              <a:t>Описание портрета кисти В.А.Тропинина</a:t>
            </a:r>
          </a:p>
        </p:txBody>
      </p:sp>
      <p:pic>
        <p:nvPicPr>
          <p:cNvPr id="10246" name="Picture 6" descr="портрет кисти Тропинина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67000" y="1676400"/>
            <a:ext cx="3724275" cy="44958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/>
              <a:t>Описание портрета кисти О.А.Кипренского</a:t>
            </a:r>
          </a:p>
        </p:txBody>
      </p:sp>
      <p:pic>
        <p:nvPicPr>
          <p:cNvPr id="12293" name="Picture 5" descr="портрет кисти Кипренского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90800" y="1676400"/>
            <a:ext cx="3652838" cy="44958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619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Что общего между картинами?</a:t>
            </a:r>
          </a:p>
        </p:txBody>
      </p:sp>
      <p:sp>
        <p:nvSpPr>
          <p:cNvPr id="13315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228600" y="990600"/>
            <a:ext cx="8591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Чем картины отличаются друг от друга?</a:t>
            </a:r>
          </a:p>
        </p:txBody>
      </p:sp>
      <p:pic>
        <p:nvPicPr>
          <p:cNvPr id="13316" name="Picture 4" descr="портрет кисти Кипренског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676400"/>
            <a:ext cx="3629025" cy="446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5" descr="портрет кисти Тропинин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0" y="1676400"/>
            <a:ext cx="3722688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/>
              <a:t>Составление плана сочинения.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ru-RU" sz="2100"/>
              <a:t>В.Тропинин и О.Кипренский – замечательные художники-портретисты пушкинского времени.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ru-RU" sz="2100"/>
              <a:t>Образ А.С.Пушкина на картинах художников.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100"/>
              <a:t>Отражение идейного замысла художников во внешнем облике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100"/>
              <a:t>Изображение через внешние черты душевного состояния Пушкина.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100"/>
              <a:t>Роль композиции, фона и колорита  в раскрытии замысла художников.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romanUcPeriod" startAt="3"/>
            </a:pPr>
            <a:r>
              <a:rPr lang="ru-RU" sz="2100"/>
              <a:t>Какие мысли и чувства возникают у меня при знакомстве с картинами В. Тропинина и О. Кипренского?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endParaRPr lang="ru-RU" sz="2100"/>
          </a:p>
          <a:p>
            <a:pPr marL="571500" indent="-571500">
              <a:lnSpc>
                <a:spcPct val="90000"/>
              </a:lnSpc>
            </a:pPr>
            <a:endParaRPr lang="ru-RU" sz="2100"/>
          </a:p>
          <a:p>
            <a:pPr marL="571500" indent="-571500">
              <a:lnSpc>
                <a:spcPct val="90000"/>
              </a:lnSpc>
            </a:pPr>
            <a:endParaRPr lang="ru-RU" sz="2100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04800" y="1066800"/>
            <a:ext cx="8001000" cy="5105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/>
              <a:t>Использованы материалы сайтов: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Репродукции портретов О.А.Кипренского, В.А.Тропинина - http://naturmort.taba.ru/image/Russkiy_portret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Автор презентации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696200" cy="28194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Холманских Ольга Владимировна, учитель русского языка и литературы высшей категории </a:t>
            </a:r>
          </a:p>
          <a:p>
            <a:pPr>
              <a:buFontTx/>
              <a:buNone/>
            </a:pPr>
            <a:r>
              <a:rPr lang="ru-RU"/>
              <a:t>   МОАУ СОШ №8 г.Кирова</a:t>
            </a:r>
          </a:p>
        </p:txBody>
      </p:sp>
      <p:pic>
        <p:nvPicPr>
          <p:cNvPr id="21508" name="Picture 4" descr="Ольг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4114800"/>
            <a:ext cx="1762125" cy="259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Цели урока: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184400"/>
            <a:ext cx="8001000" cy="38354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arenR"/>
            </a:pPr>
            <a:r>
              <a:rPr lang="ru-RU" i="1"/>
              <a:t>выяснить, как замысел художников, идейное содержание картин определяют выразительные средства;</a:t>
            </a:r>
          </a:p>
          <a:p>
            <a:pPr marL="609600" indent="-609600">
              <a:buClr>
                <a:schemeClr val="tx1"/>
              </a:buClr>
              <a:buFontTx/>
              <a:buAutoNum type="arabicParenR"/>
            </a:pPr>
            <a:r>
              <a:rPr lang="ru-RU" i="1"/>
              <a:t>научиться писать сочинение –сопоставление по картинам.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Портрет как жанр живописи.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/>
              <a:t>Что такое портрет?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/>
              <a:t>Что можно передать с помощью портрета?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/>
              <a:t>Какие </a:t>
            </a:r>
            <a:r>
              <a:rPr lang="ru-RU">
                <a:hlinkClick r:id="rId2" action="ppaction://hlinksldjump"/>
              </a:rPr>
              <a:t>средства</a:t>
            </a:r>
            <a:r>
              <a:rPr lang="ru-RU"/>
              <a:t> позволяют создать художественное полотно?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/>
              <a:t>Как называют художника, который пишет портреты?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/>
              <a:t>Чем отличается фотография от портрета художника?</a:t>
            </a:r>
          </a:p>
        </p:txBody>
      </p:sp>
      <p:sp>
        <p:nvSpPr>
          <p:cNvPr id="614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39000" y="5791200"/>
            <a:ext cx="1524000" cy="4572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Композиция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17713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/>
              <a:t>В картине – это своеобразное расположение предметов и действующих лиц на плоскости холста.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/>
              <a:t>Главные персонажи выдвигаются на передний план и более освещены по сравнению с второстепенными.</a:t>
            </a:r>
          </a:p>
        </p:txBody>
      </p:sp>
      <p:pic>
        <p:nvPicPr>
          <p:cNvPr id="24582" name="Picture 6" descr="возвращение Пушкина с дуэл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43450" y="1524000"/>
            <a:ext cx="4057650" cy="46291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248400" y="6126163"/>
            <a:ext cx="2667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Возвращение Пушкина с дуэли.</a:t>
            </a:r>
          </a:p>
          <a:p>
            <a:pPr>
              <a:spcBef>
                <a:spcPct val="50000"/>
              </a:spcBef>
            </a:pPr>
            <a:r>
              <a:rPr lang="ru-RU" sz="1200" b="1"/>
              <a:t>П.Ф.Борель. 1885 г.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09613"/>
          </a:xfrm>
        </p:spPr>
        <p:txBody>
          <a:bodyPr/>
          <a:lstStyle/>
          <a:p>
            <a:r>
              <a:rPr lang="ru-RU"/>
              <a:t>Цвет и освещение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0263" y="1752600"/>
            <a:ext cx="3927475" cy="42672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600"/>
              <a:t>Это важное условие раскрытия образа.</a:t>
            </a:r>
          </a:p>
          <a:p>
            <a:pPr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200"/>
              <a:t>Теплые цвета способствуют созданию радостного настроения.</a:t>
            </a:r>
          </a:p>
          <a:p>
            <a:pPr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200"/>
              <a:t>Холодные тона вызывают у зрителей чувство печали, грусти, тоски.</a:t>
            </a:r>
          </a:p>
        </p:txBody>
      </p:sp>
      <p:pic>
        <p:nvPicPr>
          <p:cNvPr id="25604" name="Picture 4" descr="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03263" y="1676400"/>
            <a:ext cx="3460750" cy="4495800"/>
          </a:xfrm>
          <a:noFill/>
          <a:ln>
            <a:solidFill>
              <a:srgbClr val="FFCC66"/>
            </a:solidFill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219200" y="6234113"/>
            <a:ext cx="26670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Н.Н.Пушкина</a:t>
            </a:r>
          </a:p>
          <a:p>
            <a:pPr>
              <a:spcBef>
                <a:spcPct val="50000"/>
              </a:spcBef>
            </a:pPr>
            <a:r>
              <a:rPr lang="ru-RU" sz="1400" b="1"/>
              <a:t>В.Гау. 1842 г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62025"/>
          </a:xfrm>
        </p:spPr>
        <p:txBody>
          <a:bodyPr/>
          <a:lstStyle/>
          <a:p>
            <a:r>
              <a:rPr lang="ru-RU" sz="3400"/>
              <a:t>Поза персонажа, обстановка.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0263" y="1968500"/>
            <a:ext cx="3927475" cy="40513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800"/>
              <a:t>Выражение лица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800"/>
              <a:t>Поворот головы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800"/>
              <a:t>Жесты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800"/>
              <a:t>Руки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800"/>
              <a:t>Одежда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800"/>
              <a:t>Обстановка, которая окружает персонажа</a:t>
            </a:r>
          </a:p>
        </p:txBody>
      </p:sp>
      <p:sp>
        <p:nvSpPr>
          <p:cNvPr id="26631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172200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34" name="Picture 10" descr="Пушкин в парк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676400"/>
            <a:ext cx="3830638" cy="4495800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66800" y="6308725"/>
            <a:ext cx="2438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Пушкин в парке.</a:t>
            </a:r>
          </a:p>
          <a:p>
            <a:pPr>
              <a:spcBef>
                <a:spcPct val="50000"/>
              </a:spcBef>
            </a:pPr>
            <a:r>
              <a:rPr lang="ru-RU" sz="1200" b="1"/>
              <a:t>В.А.Серов.1899 г.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ртрет кисти Кипренског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914400"/>
            <a:ext cx="4000500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3" descr="портрет кисти Тропини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914400"/>
            <a:ext cx="4086225" cy="493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8610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Arial" charset="0"/>
              </a:rPr>
              <a:t>Автор портрета -                                                    Автор портрета –</a:t>
            </a:r>
          </a:p>
          <a:p>
            <a:pPr>
              <a:spcBef>
                <a:spcPct val="50000"/>
              </a:spcBef>
            </a:pPr>
            <a:r>
              <a:rPr lang="ru-RU" b="1" i="1">
                <a:latin typeface="Arial" charset="0"/>
              </a:rPr>
              <a:t>О.А.Кипренский                                                          В.А.Тропинин</a:t>
            </a:r>
          </a:p>
        </p:txBody>
      </p:sp>
      <p:sp>
        <p:nvSpPr>
          <p:cNvPr id="8197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3733800" y="152400"/>
            <a:ext cx="20574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1827 год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553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Художник и его творенье</a:t>
            </a:r>
          </a:p>
        </p:txBody>
      </p:sp>
      <p:pic>
        <p:nvPicPr>
          <p:cNvPr id="9220" name="Picture 4" descr="Автопортрет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28600" y="1676400"/>
            <a:ext cx="296068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В. А. Тропинин. Автопортрет с кистями на фоне Московского Кремля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3600" y="1600200"/>
            <a:ext cx="2752725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" y="51816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Arial" charset="0"/>
              </a:rPr>
              <a:t>Оре́ст Ада́мович                              Василий Андреевич</a:t>
            </a:r>
          </a:p>
          <a:p>
            <a:r>
              <a:rPr lang="ru-RU" sz="2400" b="1">
                <a:latin typeface="Arial" charset="0"/>
              </a:rPr>
              <a:t>   Кипре́нский                                               Тропинин</a:t>
            </a:r>
          </a:p>
          <a:p>
            <a:r>
              <a:rPr lang="ru-RU" sz="2400" b="1">
                <a:latin typeface="Arial" charset="0"/>
              </a:rPr>
              <a:t>    (1782-1836)                                               (1776-1857)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В. А. Тропинин. Автопортрет с кистями на фоне Московского Кремля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16038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362200" y="5334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685800" y="2362200"/>
            <a:ext cx="8229600" cy="3186113"/>
            <a:chOff x="432" y="1488"/>
            <a:chExt cx="5184" cy="2007"/>
          </a:xfrm>
        </p:grpSpPr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432" y="3264"/>
              <a:ext cx="5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«Гитарист»     «Девочка с куклой»   «Кружевница»</a:t>
              </a:r>
            </a:p>
          </p:txBody>
        </p:sp>
        <p:pic>
          <p:nvPicPr>
            <p:cNvPr id="31752" name="Picture 8" descr="Гитарист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80" y="1488"/>
              <a:ext cx="1241" cy="1584"/>
            </a:xfrm>
            <a:prstGeom prst="rect">
              <a:avLst/>
            </a:prstGeom>
            <a:noFill/>
          </p:spPr>
        </p:pic>
        <p:pic>
          <p:nvPicPr>
            <p:cNvPr id="31753" name="Picture 9" descr="Девочка с куклой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68" y="1488"/>
              <a:ext cx="1259" cy="1584"/>
            </a:xfrm>
            <a:prstGeom prst="rect">
              <a:avLst/>
            </a:prstGeom>
            <a:noFill/>
          </p:spPr>
        </p:pic>
        <p:pic>
          <p:nvPicPr>
            <p:cNvPr id="31755" name="Picture 11" descr="Кружевница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648" y="1536"/>
              <a:ext cx="1256" cy="1584"/>
            </a:xfrm>
            <a:prstGeom prst="rect">
              <a:avLst/>
            </a:prstGeom>
            <a:noFill/>
          </p:spPr>
        </p:pic>
      </p:grpSp>
      <p:grpSp>
        <p:nvGrpSpPr>
          <p:cNvPr id="31769" name="Group 25"/>
          <p:cNvGrpSpPr>
            <a:grpSpLocks/>
          </p:cNvGrpSpPr>
          <p:nvPr/>
        </p:nvGrpSpPr>
        <p:grpSpPr bwMode="auto">
          <a:xfrm>
            <a:off x="304800" y="1981200"/>
            <a:ext cx="8458200" cy="3643313"/>
            <a:chOff x="192" y="1248"/>
            <a:chExt cx="5328" cy="2295"/>
          </a:xfrm>
        </p:grpSpPr>
        <p:pic>
          <p:nvPicPr>
            <p:cNvPr id="31770" name="Picture 26" descr="Мальчик с книгой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8" y="1248"/>
              <a:ext cx="1611" cy="1920"/>
            </a:xfrm>
            <a:prstGeom prst="rect">
              <a:avLst/>
            </a:prstGeom>
            <a:noFill/>
          </p:spPr>
        </p:pic>
        <p:pic>
          <p:nvPicPr>
            <p:cNvPr id="31771" name="Picture 27" descr="Портрет П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112" y="1248"/>
              <a:ext cx="1473" cy="1920"/>
            </a:xfrm>
            <a:prstGeom prst="rect">
              <a:avLst/>
            </a:prstGeom>
            <a:noFill/>
          </p:spPr>
        </p:pic>
        <p:pic>
          <p:nvPicPr>
            <p:cNvPr id="31772" name="Picture 28" descr="Устим Кармелюк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840" y="1248"/>
              <a:ext cx="1530" cy="1943"/>
            </a:xfrm>
            <a:prstGeom prst="rect">
              <a:avLst/>
            </a:prstGeom>
            <a:noFill/>
          </p:spPr>
        </p:pic>
        <p:sp>
          <p:nvSpPr>
            <p:cNvPr id="31773" name="Text Box 29"/>
            <p:cNvSpPr txBox="1">
              <a:spLocks noChangeArrowheads="1"/>
            </p:cNvSpPr>
            <p:nvPr/>
          </p:nvSpPr>
          <p:spPr bwMode="auto">
            <a:xfrm>
              <a:off x="192" y="3312"/>
              <a:ext cx="5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«Мальчик с книгой»   «Портрет П.Н.Зубова»     «Устим Кармелюк»</a:t>
              </a:r>
            </a:p>
          </p:txBody>
        </p:sp>
      </p:grpSp>
      <p:pic>
        <p:nvPicPr>
          <p:cNvPr id="31774" name="Picture 30" descr="портрет кисти Тропинина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00400" y="2057400"/>
            <a:ext cx="2589213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600200" y="381000"/>
            <a:ext cx="7010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i="1">
                <a:solidFill>
                  <a:srgbClr val="660066"/>
                </a:solidFill>
              </a:rPr>
              <a:t>Василий Андреевич Тропинин   </a:t>
            </a:r>
            <a:r>
              <a:rPr lang="ru-RU" b="1">
                <a:solidFill>
                  <a:srgbClr val="660066"/>
                </a:solidFill>
              </a:rPr>
              <a:t>(1782-1836)</a:t>
            </a:r>
            <a:r>
              <a:rPr lang="ru-RU" b="1">
                <a:solidFill>
                  <a:srgbClr val="0000CC"/>
                </a:solidFill>
              </a:rPr>
              <a:t>           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17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399</TotalTime>
  <Words>389</Words>
  <Application>Microsoft Office PowerPoint</Application>
  <PresentationFormat>Экран (4:3)</PresentationFormat>
  <Paragraphs>76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Verdana</vt:lpstr>
      <vt:lpstr>Times New Roman</vt:lpstr>
      <vt:lpstr>Wingdings</vt:lpstr>
      <vt:lpstr>Comic Sans MS</vt:lpstr>
      <vt:lpstr>Arial Black</vt:lpstr>
      <vt:lpstr>Профиль</vt:lpstr>
      <vt:lpstr>Пастель</vt:lpstr>
      <vt:lpstr>Пиксел</vt:lpstr>
      <vt:lpstr>Слайд 1</vt:lpstr>
      <vt:lpstr>Цели урока:</vt:lpstr>
      <vt:lpstr>Портрет как жанр живописи.</vt:lpstr>
      <vt:lpstr>Композиция</vt:lpstr>
      <vt:lpstr>Цвет и освещение</vt:lpstr>
      <vt:lpstr>Поза персонажа, обстановка.</vt:lpstr>
      <vt:lpstr>Слайд 7</vt:lpstr>
      <vt:lpstr>Слайд 8</vt:lpstr>
      <vt:lpstr>Слайд 9</vt:lpstr>
      <vt:lpstr>Слайд 10</vt:lpstr>
      <vt:lpstr>Описание портрета кисти В.А.Тропинина</vt:lpstr>
      <vt:lpstr>Описание портрета кисти О.А.Кипренского</vt:lpstr>
      <vt:lpstr>Слайд 13</vt:lpstr>
      <vt:lpstr>Составление плана сочинения.</vt:lpstr>
      <vt:lpstr>Использованы материалы сайтов:</vt:lpstr>
      <vt:lpstr>Автор презентации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115</cp:revision>
  <cp:lastPrinted>1601-01-01T00:00:00Z</cp:lastPrinted>
  <dcterms:created xsi:type="dcterms:W3CDTF">1601-01-01T00:00:00Z</dcterms:created>
  <dcterms:modified xsi:type="dcterms:W3CDTF">2012-01-07T18:11:59Z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