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58" r:id="rId4"/>
    <p:sldId id="259" r:id="rId5"/>
    <p:sldId id="261" r:id="rId6"/>
    <p:sldId id="265" r:id="rId7"/>
    <p:sldId id="267" r:id="rId8"/>
    <p:sldId id="262" r:id="rId9"/>
    <p:sldId id="276" r:id="rId10"/>
    <p:sldId id="268" r:id="rId11"/>
    <p:sldId id="277" r:id="rId12"/>
    <p:sldId id="27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89115A-3383-4AEC-BB3A-14506C395736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142E5E-E8B0-481C-ABB6-53A41EB50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1EAA96-8C03-4CC2-B4CD-D32D2EE5C1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B4D5-B1C5-48F8-BD15-FD59E21DC833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4936-9A10-4BC0-A937-860E85284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E11C-1A92-42A9-9E53-1542CCAE5887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3B36-37E8-4C6B-990A-5820E601C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14E2-A974-4BCF-87E8-A2575EAFE507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F33C-8C4B-4363-A81C-76D81E50C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C065F-6DF1-4F33-8FE2-A195F279DC7C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D38B-5BBE-459E-A364-219CFE3B0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CD51-227C-43C2-87A8-594D2E51A6FD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378A-8A20-4CC2-8930-3F281B3BE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641D-1774-429A-B514-61C40C1C2634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DB53-0374-4ACD-ADFD-B8B14924A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7A53C-1D29-4139-BCEE-C6E9B3E752ED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40F1-9CF7-4292-8A49-ED6944373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AA82-0D56-422F-89B4-6D7EF8C95E9F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6B6A-9D7B-4B90-AAE7-B82BB996D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9367-C767-4CE7-8371-4B6892922BC4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592E-B1DB-4B0E-8373-9BAA4BAA4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8837-9963-4F82-94A7-B7388ECE666D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9146-2245-47DE-9625-7B0B628FE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6B7D9-EC02-414F-B5B9-C1A72CCB1513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65878-A690-453A-80A5-27BD847D1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7C00E4-99CD-49F8-AB50-F2201A4E5F5E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C889FC-6D9C-4C6F-814F-10DB93366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3500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  <a:t>Тема урока по счету:</a:t>
            </a:r>
            <a:br>
              <a:rPr lang="ru-RU" sz="53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Arial Black" pitchFamily="34" charset="0"/>
              </a:rPr>
              <a:t>«В гостях </a:t>
            </a:r>
            <a:br>
              <a:rPr lang="ru-RU" sz="60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Arial Black" pitchFamily="34" charset="0"/>
              </a:rPr>
              <a:t>               у сказки!»</a:t>
            </a:r>
            <a:br>
              <a:rPr lang="ru-RU" sz="6000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60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5" y="785813"/>
            <a:ext cx="56578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785813"/>
            <a:ext cx="51435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642938"/>
            <a:ext cx="51435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746125"/>
            <a:ext cx="5559425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571500"/>
            <a:ext cx="50577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025" y="785813"/>
            <a:ext cx="59753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8" y="1331913"/>
            <a:ext cx="5926137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1331913"/>
            <a:ext cx="30226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785813"/>
            <a:ext cx="59753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71625"/>
            <a:ext cx="77724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14500"/>
            <a:ext cx="2786063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24013"/>
            <a:ext cx="7772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388" y="0"/>
            <a:ext cx="7007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928688"/>
            <a:ext cx="57531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-1класс 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3"/>
            <a:ext cx="24288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урок-1класс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125663"/>
            <a:ext cx="3433762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урок-1класс 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857500"/>
            <a:ext cx="29194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2 0.00255 L 0.31232 0.002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18 0.00162 L -0.37118 0.0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урок-1класс 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3"/>
            <a:ext cx="24288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F:\урок-1класс 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2125663"/>
            <a:ext cx="3433763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F:\урок-1класс 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2857500"/>
            <a:ext cx="29194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рок-1класс 00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5926138"/>
            <a:ext cx="10207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1</Words>
  <Application>Microsoft Office PowerPoint</Application>
  <PresentationFormat>Экран (4:3)</PresentationFormat>
  <Paragraphs>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Тема урока по счету: «В гостях  сказки!» </dc:title>
  <dc:creator>Slava</dc:creator>
  <cp:lastModifiedBy>User</cp:lastModifiedBy>
  <cp:revision>31</cp:revision>
  <dcterms:created xsi:type="dcterms:W3CDTF">2010-11-25T15:46:21Z</dcterms:created>
  <dcterms:modified xsi:type="dcterms:W3CDTF">2012-01-12T20:16:55Z</dcterms:modified>
</cp:coreProperties>
</file>