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CC"/>
    <a:srgbClr val="003399"/>
    <a:srgbClr val="0066FF"/>
    <a:srgbClr val="996600"/>
    <a:srgbClr val="CC9900"/>
    <a:srgbClr val="FFCC66"/>
    <a:srgbClr val="FF9900"/>
    <a:srgbClr val="FF99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B0F3-5083-4C8C-B2E7-C68A9DF7BF52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CA0B-D7BB-4009-9A96-6B4A9C7E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556792"/>
            <a:ext cx="4032448" cy="1470025"/>
          </a:xfrm>
        </p:spPr>
        <p:txBody>
          <a:bodyPr/>
          <a:lstStyle/>
          <a:p>
            <a:r>
              <a:rPr lang="en-US" smtClean="0"/>
              <a:t>Welcome, </a:t>
            </a:r>
            <a:r>
              <a:rPr lang="en-US" dirty="0" smtClean="0"/>
              <a:t>Christmas</a:t>
            </a:r>
            <a:r>
              <a:rPr lang="ru-RU" dirty="0" smtClean="0"/>
              <a:t>!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573016"/>
            <a:ext cx="4392488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Разработка внеклассного мероприятия </a:t>
            </a:r>
          </a:p>
          <a:p>
            <a:r>
              <a:rPr lang="ru-RU" dirty="0" smtClean="0"/>
              <a:t>по страноведению США</a:t>
            </a:r>
          </a:p>
          <a:p>
            <a:r>
              <a:rPr lang="ru-RU" dirty="0" smtClean="0"/>
              <a:t>учителя английского языка </a:t>
            </a:r>
          </a:p>
          <a:p>
            <a:r>
              <a:rPr lang="ru-RU" dirty="0" smtClean="0"/>
              <a:t>ГОУСОШ №882 г. Москвы </a:t>
            </a:r>
          </a:p>
          <a:p>
            <a:r>
              <a:rPr lang="ru-RU" dirty="0" err="1" smtClean="0"/>
              <a:t>Марудиной</a:t>
            </a:r>
            <a:r>
              <a:rPr lang="ru-RU" dirty="0" smtClean="0"/>
              <a:t> С.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120680" cy="79208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Edwardian Script ITC" pitchFamily="66" charset="0"/>
              </a:rPr>
              <a:t>Santa Claus is coming to town.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20072" y="1412776"/>
            <a:ext cx="3168352" cy="367240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>
              <a:latin typeface="Colonna MT" pitchFamily="82" charset="0"/>
            </a:endParaRPr>
          </a:p>
          <a:p>
            <a:r>
              <a:rPr lang="en-US" dirty="0" smtClean="0">
                <a:latin typeface="Colonna MT" pitchFamily="82" charset="0"/>
              </a:rPr>
              <a:t>In the USA people celebrate Xmas on December 25. It is the most important and popular holiday.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19671" y="3573017"/>
            <a:ext cx="792089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санта кла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3869776" cy="482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21984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Bernard MT Condensed" pitchFamily="18" charset="0"/>
              </a:rPr>
              <a:t>Christmas elves were introduced into the tale of Santa Claus during the 19</a:t>
            </a:r>
            <a:r>
              <a:rPr lang="en-US" baseline="30000" dirty="0" smtClean="0">
                <a:solidFill>
                  <a:srgbClr val="FFC000"/>
                </a:solidFill>
                <a:latin typeface="Bernard MT Condensed" pitchFamily="18" charset="0"/>
              </a:rPr>
              <a:t>th</a:t>
            </a:r>
            <a:r>
              <a:rPr lang="en-US" dirty="0" smtClean="0">
                <a:solidFill>
                  <a:srgbClr val="FFC000"/>
                </a:solidFill>
                <a:latin typeface="Bernard MT Condensed" pitchFamily="18" charset="0"/>
              </a:rPr>
              <a:t> century in the United States</a:t>
            </a:r>
            <a:r>
              <a:rPr lang="en-US" dirty="0" smtClean="0">
                <a:solidFill>
                  <a:srgbClr val="FF9900"/>
                </a:solidFill>
              </a:rPr>
              <a:t>.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499992" y="3861048"/>
            <a:ext cx="792089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 descr="эльф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9672" y="2492896"/>
            <a:ext cx="6186661" cy="4138538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23528" y="1340768"/>
            <a:ext cx="3240360" cy="86409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Chiller" pitchFamily="82" charset="0"/>
              </a:rPr>
              <a:t>Christmas elves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067944" y="0"/>
            <a:ext cx="4824536" cy="1916832"/>
          </a:xfrm>
          <a:prstGeom prst="horizontalScroll">
            <a:avLst/>
          </a:prstGeom>
          <a:solidFill>
            <a:srgbClr val="FFCC66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3008313" cy="116205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The night before Christmas</a:t>
            </a:r>
            <a:endParaRPr lang="ru-RU" dirty="0">
              <a:solidFill>
                <a:schemeClr val="accent3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79" y="3717033"/>
            <a:ext cx="720081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санта и эльф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6264696" cy="40485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572000" cy="13681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lackadder ITC" pitchFamily="82" charset="0"/>
              </a:rPr>
              <a:t>   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lackadder ITC" pitchFamily="82" charset="0"/>
              </a:rPr>
              <a:t>According to the tale Christmas elves live with Santa in the North Pole and act as his helpers.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160" y="2852936"/>
            <a:ext cx="1522512" cy="2121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эльф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4464497" cy="4949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844824"/>
            <a:ext cx="2664296" cy="4392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2952328" cy="481213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  <a:latin typeface="Ravie" pitchFamily="82" charset="0"/>
              </a:rPr>
              <a:t>They say Santa’s elves make the toys in Santa’s workshop and take care of his reindeer.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60648"/>
            <a:ext cx="374441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3528392" cy="73000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Informal Roman" pitchFamily="66" charset="0"/>
              </a:rPr>
              <a:t>Santa’s workshop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084168" y="2348880"/>
            <a:ext cx="2880320" cy="381642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3568" y="404664"/>
            <a:ext cx="5616624" cy="576064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464697" cy="670396"/>
          </a:xfrm>
          <a:solidFill>
            <a:srgbClr val="336699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Santa Claus’s reindeer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2636912"/>
            <a:ext cx="2808312" cy="38164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Santa Claus’s reindeer first appeared in the poem by Clement C. Moore “A visit from St. Nicholas” in 1823.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3768" y="3212976"/>
            <a:ext cx="864097" cy="1872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fop-(21)DavidWenzel-Rudol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5076056" cy="380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116205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French Script MT" pitchFamily="66" charset="0"/>
              </a:rPr>
              <a:t>Rudolph the Red-Nosed Reindeer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548680"/>
            <a:ext cx="3096344" cy="54006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  <a:latin typeface="Informal Roman" pitchFamily="66" charset="0"/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Informal Roman" pitchFamily="66" charset="0"/>
              </a:rPr>
              <a:t>Rudolph first appeared in 1939. The book was written by Robert L. May and published by Montgomery Ward in the United States.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01209"/>
            <a:ext cx="576064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oliday-christmas-650480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3203848" cy="417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672408" cy="70767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Script MT Bold" pitchFamily="66" charset="0"/>
              </a:rPr>
              <a:t>The choir of children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73050"/>
            <a:ext cx="4258816" cy="5853113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“We wish you a merry Christmas” is a popular secular sixteenth-century English carol from the West Country of England. In the 17</a:t>
            </a:r>
            <a:r>
              <a:rPr 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itchFamily="66" charset="0"/>
              </a:rPr>
              <a:t> century the Pilgrims brought this carol in America.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3212976"/>
            <a:ext cx="864097" cy="5040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0005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16137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208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Тема Office</vt:lpstr>
      <vt:lpstr>Welcome, Christmas! </vt:lpstr>
      <vt:lpstr>Santa Claus is coming to town.</vt:lpstr>
      <vt:lpstr>Christmas elves</vt:lpstr>
      <vt:lpstr>The night before Christmas</vt:lpstr>
      <vt:lpstr>Santa’s workshop</vt:lpstr>
      <vt:lpstr>Santa Claus’s reindeer</vt:lpstr>
      <vt:lpstr>Rudolph the Red-Nosed Reindeer</vt:lpstr>
      <vt:lpstr>The choir of children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Once on Christmas Eve.</dc:title>
  <dc:creator>Hp</dc:creator>
  <cp:lastModifiedBy>Virtual PC</cp:lastModifiedBy>
  <cp:revision>30</cp:revision>
  <dcterms:created xsi:type="dcterms:W3CDTF">2011-10-24T08:24:49Z</dcterms:created>
  <dcterms:modified xsi:type="dcterms:W3CDTF">2012-01-05T18:52:11Z</dcterms:modified>
</cp:coreProperties>
</file>