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6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1B2587"/>
    <a:srgbClr val="3850C8"/>
    <a:srgbClr val="047A34"/>
    <a:srgbClr val="39442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4" autoAdjust="0"/>
    <p:restoredTop sz="94533" autoAdjust="0"/>
  </p:normalViewPr>
  <p:slideViewPr>
    <p:cSldViewPr>
      <p:cViewPr varScale="1">
        <p:scale>
          <a:sx n="95" d="100"/>
          <a:sy n="95" d="100"/>
        </p:scale>
        <p:origin x="-4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BC28C-D349-4BF8-B58A-938E8BAC742B}" type="datetimeFigureOut">
              <a:rPr lang="ru-RU"/>
              <a:pPr>
                <a:defRPr/>
              </a:pPr>
              <a:t>06.01.2012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49E45-EC4E-45D7-9731-A034D095A1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9C9A7-B8D0-4237-B32E-03D3ECF8AA48}" type="datetimeFigureOut">
              <a:rPr lang="ru-RU"/>
              <a:pPr>
                <a:defRPr/>
              </a:pPr>
              <a:t>06.01.2012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8AD72-C93B-410B-9B55-BF061703A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D7425-D26C-4E72-B999-70667BD98CAF}" type="datetimeFigureOut">
              <a:rPr lang="ru-RU"/>
              <a:pPr>
                <a:defRPr/>
              </a:pPr>
              <a:t>06.01.2012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63583-E58B-4613-9121-7C04F3271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8A20-721A-455B-AEA8-D570A60A8B00}" type="datetimeFigureOut">
              <a:rPr lang="ru-RU"/>
              <a:pPr>
                <a:defRPr/>
              </a:pPr>
              <a:t>06.01.2012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FEAA8-A723-4075-96BA-407EDEE5F3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3FDFB-0AAC-4A54-8E65-4E2A95232A00}" type="datetimeFigureOut">
              <a:rPr lang="ru-RU"/>
              <a:pPr>
                <a:defRPr/>
              </a:pPr>
              <a:t>06.01.2012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2BAEF-5356-4F27-8212-CD334D77EC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EDB9-3F63-48BE-A897-01FBF6CCC246}" type="datetimeFigureOut">
              <a:rPr lang="ru-RU"/>
              <a:pPr>
                <a:defRPr/>
              </a:pPr>
              <a:t>06.01.2012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2FFCB-2079-494A-B83A-9A72022B14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AA6F6-C75A-4147-81BA-5F7DCF466448}" type="datetimeFigureOut">
              <a:rPr lang="ru-RU"/>
              <a:pPr>
                <a:defRPr/>
              </a:pPr>
              <a:t>06.01.2012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0F804-94F1-4B02-9609-EE07F5A900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BFDD3-9804-4B46-BFF9-309EE9FE0D7C}" type="datetimeFigureOut">
              <a:rPr lang="ru-RU"/>
              <a:pPr>
                <a:defRPr/>
              </a:pPr>
              <a:t>06.01.2012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4B2F4-4FF7-46CE-96A1-969B9E614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B0671-A673-46B6-A33C-7208E6C5A0F9}" type="datetimeFigureOut">
              <a:rPr lang="ru-RU"/>
              <a:pPr>
                <a:defRPr/>
              </a:pPr>
              <a:t>06.01.2012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D7531-2472-46E6-B78B-F0371A695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C07A1-D0C1-4CDB-9372-A8F37ED34C70}" type="datetimeFigureOut">
              <a:rPr lang="ru-RU"/>
              <a:pPr>
                <a:defRPr/>
              </a:pPr>
              <a:t>06.01.2012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D1342-C354-4870-A388-290ED289C1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296FF-4287-4D92-9107-650B4E1E166A}" type="datetimeFigureOut">
              <a:rPr lang="ru-RU"/>
              <a:pPr>
                <a:defRPr/>
              </a:pPr>
              <a:t>06.01.2012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EC4AC-9B5E-4499-B91D-00E1B2A373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DC90B7-5A70-49FE-89B8-221327CCE66E}" type="datetimeFigureOut">
              <a:rPr lang="ru-RU"/>
              <a:pPr>
                <a:defRPr/>
              </a:pPr>
              <a:t>06.01.2012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9116DA-6638-438D-857E-B4B63D960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endParaRPr lang="en-US" sz="1400" b="1" dirty="0" smtClean="0">
              <a:latin typeface="Calibri" pitchFamily="34" charset="0"/>
            </a:endParaRPr>
          </a:p>
          <a:p>
            <a:pPr algn="ctr"/>
            <a:endParaRPr lang="en-US" sz="1400" b="1" dirty="0" smtClean="0">
              <a:latin typeface="Calibri" pitchFamily="34" charset="0"/>
            </a:endParaRPr>
          </a:p>
          <a:p>
            <a:pPr algn="ctr"/>
            <a:endParaRPr lang="en-US" sz="1400" b="1" dirty="0" smtClean="0">
              <a:latin typeface="Calibri" pitchFamily="34" charset="0"/>
            </a:endParaRPr>
          </a:p>
          <a:p>
            <a:pPr algn="ctr"/>
            <a:endParaRPr lang="en-US" sz="1400" b="1" dirty="0" smtClean="0">
              <a:latin typeface="Calibri" pitchFamily="34" charset="0"/>
            </a:endParaRPr>
          </a:p>
          <a:p>
            <a:pPr algn="ctr"/>
            <a:endParaRPr lang="en-US" sz="1400" b="1" dirty="0" smtClean="0">
              <a:latin typeface="Calibri" pitchFamily="34" charset="0"/>
            </a:endParaRPr>
          </a:p>
          <a:p>
            <a:pPr algn="ctr"/>
            <a:endParaRPr lang="en-US" sz="1400" b="1" dirty="0" smtClean="0">
              <a:latin typeface="Calibri" pitchFamily="34" charset="0"/>
            </a:endParaRPr>
          </a:p>
          <a:p>
            <a:pPr algn="ctr"/>
            <a:endParaRPr lang="en-US" sz="1400" b="1" dirty="0" smtClean="0">
              <a:latin typeface="Calibri" pitchFamily="34" charset="0"/>
            </a:endParaRPr>
          </a:p>
          <a:p>
            <a:pPr algn="ctr"/>
            <a:endParaRPr lang="en-US" sz="1400" b="1" dirty="0" smtClean="0">
              <a:latin typeface="Calibri" pitchFamily="34" charset="0"/>
            </a:endParaRP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Alice visits Belgorod</a:t>
            </a:r>
          </a:p>
          <a:p>
            <a:pPr algn="ctr"/>
            <a:endParaRPr lang="en-US" sz="1400" b="1" dirty="0">
              <a:latin typeface="Calibri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Подготовила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педагог дополнительного образования,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учитель английского языка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МДОУ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/с №23 г.Белгорода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Вергун Татьяна Юрьевна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239-218-789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tavernet\Мои документы\Танька\Belgorod\book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540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</a:rPr>
              <a:t>  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Alice wants to be a famous gymnast like Svetlana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Khorkina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She is very excited to be here.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000750"/>
            <a:ext cx="4643438" cy="46196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Whom do you want to be?</a:t>
            </a: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45" name="Picture 6" descr="C:\Documents and Settings\tavernet\Рабочий стол\Безимени-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749300"/>
            <a:ext cx="4071937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tavernet\Мои документы\Танька\Belgorod\book\451777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54088"/>
          </a:xfrm>
          <a:prstGeom prst="rect">
            <a:avLst/>
          </a:prstGeom>
          <a:solidFill>
            <a:srgbClr val="1B2587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In the evening Alice and her mother goes to see a firework.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It is really great!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857875"/>
            <a:ext cx="7072313" cy="461963"/>
          </a:xfrm>
          <a:prstGeom prst="rect">
            <a:avLst/>
          </a:prstGeom>
          <a:solidFill>
            <a:srgbClr val="1B2587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When  can you see a firework in Belgorod?</a:t>
            </a: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tavernet\Мои документы\Танька\Belgorod\book\0_3d36_2d92e3c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54088"/>
          </a:xfrm>
          <a:prstGeom prst="rect">
            <a:avLst/>
          </a:prstGeom>
          <a:gradFill flip="none" rotWithShape="1">
            <a:gsLst>
              <a:gs pos="0">
                <a:srgbClr val="3850C8">
                  <a:shade val="30000"/>
                  <a:satMod val="115000"/>
                </a:srgbClr>
              </a:gs>
              <a:gs pos="50000">
                <a:srgbClr val="3850C8">
                  <a:shade val="67500"/>
                  <a:satMod val="115000"/>
                </a:srgbClr>
              </a:gs>
              <a:gs pos="100000">
                <a:srgbClr val="3850C8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Mamma, I’ve had a wonderful  holiday in this beautiful town!</a:t>
            </a:r>
          </a:p>
          <a:p>
            <a:pPr>
              <a:defRPr/>
            </a:pPr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Good-bye, Belgorod!</a:t>
            </a:r>
            <a:endParaRPr lang="ru-RU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7563" y="6000750"/>
            <a:ext cx="5786437" cy="461963"/>
          </a:xfrm>
          <a:prstGeom prst="rect">
            <a:avLst/>
          </a:prstGeom>
          <a:solidFill>
            <a:srgbClr val="3850C8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Are you  proud to be </a:t>
            </a:r>
            <a:r>
              <a:rPr lang="en-US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Belgorodian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     </a:t>
            </a: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293" name="Picture 5" descr="C:\Documents and Settings\tavernet\Рабочий стол\Alice-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4750"/>
            <a:ext cx="42354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C:\Documents and Settings\tavernet\Мои документы\Танька\Belgorod\book\88cc650dd7519ea0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75"/>
            <a:ext cx="91440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Alice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visits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Belgorod</a:t>
            </a:r>
            <a:endParaRPr lang="ru-RU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2052" name="Picture 5" descr="C:\Documents and Settings\tavernet\Рабочий стол\Alic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06700"/>
            <a:ext cx="3971925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Documents and Settings\tavernet\Мои документы\Танька\Belgorod\book\59657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Alice and her mother come to the railway station of Belgorod by train. Alice is very happy!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0563" y="3571875"/>
            <a:ext cx="4465637" cy="3046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defRPr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defRPr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defRPr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defRPr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defRPr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defRPr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defRPr/>
            </a:pPr>
            <a:r>
              <a:rPr lang="en-US" sz="2400" i="1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Do you like to travel by train?</a:t>
            </a:r>
            <a:endParaRPr lang="ru-RU" sz="2400" i="1" dirty="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7" name="Picture 7" descr="C:\Documents and Settings\tavernet\Рабочий стол\Alice-4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824038"/>
            <a:ext cx="3643313" cy="5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avernet\Мои документы\Танька\Belgorod\book\belgorod-city-squa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357188" y="357188"/>
            <a:ext cx="78041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Alice and her mother take a taxi and go </a:t>
            </a:r>
          </a:p>
          <a:p>
            <a:r>
              <a:rPr lang="en-US" sz="2800"/>
              <a:t>to the best hotel in the town. </a:t>
            </a:r>
          </a:p>
          <a:p>
            <a:r>
              <a:rPr lang="en-US" sz="2800"/>
              <a:t>They see a very beautiful square near the hotel.</a:t>
            </a:r>
          </a:p>
          <a:p>
            <a:r>
              <a:rPr lang="en-US" sz="2800"/>
              <a:t>The hotel’s name is Belgorod.</a:t>
            </a:r>
            <a:endParaRPr lang="ru-RU" sz="2800"/>
          </a:p>
        </p:txBody>
      </p:sp>
      <p:sp>
        <p:nvSpPr>
          <p:cNvPr id="4100" name="Прямоугольник 3"/>
          <p:cNvSpPr>
            <a:spLocks noChangeArrowheads="1"/>
          </p:cNvSpPr>
          <p:nvPr/>
        </p:nvSpPr>
        <p:spPr bwMode="auto">
          <a:xfrm>
            <a:off x="3429000" y="5929313"/>
            <a:ext cx="5343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omic Sans MS" pitchFamily="66" charset="0"/>
              </a:rPr>
              <a:t>                </a:t>
            </a:r>
            <a:r>
              <a:rPr lang="en-US" sz="2400" i="1">
                <a:latin typeface="Comic Sans MS" pitchFamily="66" charset="0"/>
              </a:rPr>
              <a:t>Is the hotel beautiful, too?</a:t>
            </a:r>
            <a:endParaRPr lang="ru-RU" sz="2400" i="1">
              <a:latin typeface="Comic Sans MS" pitchFamily="66" charset="0"/>
            </a:endParaRPr>
          </a:p>
        </p:txBody>
      </p:sp>
      <p:pic>
        <p:nvPicPr>
          <p:cNvPr id="4101" name="Picture 5" descr="C:\Documents and Settings\tavernet\Рабочий стол\Alice-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36888"/>
            <a:ext cx="4592638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Documents and Settings\tavernet\Мои документы\Танька\Belgorod\book\542969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2857500" y="142875"/>
            <a:ext cx="69294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/>
              <a:t>Let’s go to the park! – says Alice’s mother. </a:t>
            </a:r>
          </a:p>
          <a:p>
            <a:r>
              <a:rPr lang="en-US" sz="2200"/>
              <a:t>There are many things to see.</a:t>
            </a:r>
          </a:p>
          <a:p>
            <a:r>
              <a:rPr lang="en-US" sz="2200"/>
              <a:t>There is a river and there are boats on the river.         Wow!</a:t>
            </a:r>
          </a:p>
          <a:p>
            <a:endParaRPr lang="ru-RU" sz="240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072188"/>
            <a:ext cx="4884738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What about a ride on the boat?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5" name="Picture 5" descr="C:\Documents and Settings\tavernet\Рабочий стол\Alice-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2120900"/>
            <a:ext cx="34290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tavernet\Мои документы\Танька\Belgorod\book\zsm_AK_Belgorod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16781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C:\Documents and Settings\tavernet\Мои документы\Танька\Belgorod\book\zsm_AK_Belgorod-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00438"/>
            <a:ext cx="4079868" cy="3059901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57250" y="214313"/>
            <a:ext cx="80422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+mn-lt"/>
              </a:rPr>
              <a:t>There’s a zoo in the park. Alice </a:t>
            </a:r>
            <a:r>
              <a:rPr lang="en-US" sz="3600">
                <a:latin typeface="+mn-lt"/>
              </a:rPr>
              <a:t>likes deer.</a:t>
            </a:r>
            <a:endParaRPr lang="ru-RU" sz="3600" dirty="0">
              <a:latin typeface="+mn-lt"/>
            </a:endParaRPr>
          </a:p>
        </p:txBody>
      </p:sp>
      <p:sp>
        <p:nvSpPr>
          <p:cNvPr id="6149" name="Прямоугольник 4"/>
          <p:cNvSpPr>
            <a:spLocks noChangeArrowheads="1"/>
          </p:cNvSpPr>
          <p:nvPr/>
        </p:nvSpPr>
        <p:spPr bwMode="auto">
          <a:xfrm>
            <a:off x="6072188" y="2428875"/>
            <a:ext cx="2198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1">
                <a:solidFill>
                  <a:schemeClr val="bg1"/>
                </a:solidFill>
                <a:latin typeface="Comic Sans MS" pitchFamily="66" charset="0"/>
              </a:rPr>
              <a:t>…And you?</a:t>
            </a:r>
            <a:endParaRPr lang="ru-RU" sz="3200" i="1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150" name="Picture 5" descr="C:\Documents and Settings\tavernet\Рабочий стол\Alice-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2922588"/>
            <a:ext cx="3857625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C:\Documents and Settings\tavernet\Мои документы\Танька\Belgorod\book\0_f777_14331f25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428625" y="285750"/>
            <a:ext cx="83391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Alice likes to draw pictures and look at the pictures.</a:t>
            </a:r>
          </a:p>
          <a:p>
            <a:r>
              <a:rPr lang="en-US" sz="2800"/>
              <a:t>                In  Belgorod she goes to the Art Museum.</a:t>
            </a:r>
            <a:endParaRPr lang="ru-RU" sz="2800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0" y="5715000"/>
            <a:ext cx="4632325" cy="46196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Do you like to draw pictures? </a:t>
            </a: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173" name="Picture 6" descr="C:\Documents and Settings\tavernet\Рабочий стол\Alice-6-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3676650"/>
            <a:ext cx="42862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tavernet\Мои документы\Танька\Belgorod\book\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84200"/>
          </a:xfrm>
          <a:prstGeom prst="rect">
            <a:avLst/>
          </a:prstGeom>
          <a:solidFill>
            <a:srgbClr val="047A34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Hurray! Hurray! I like to play. What a nice playground!     </a:t>
            </a:r>
            <a:endParaRPr lang="ru-RU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0" y="5929313"/>
            <a:ext cx="4029075" cy="461962"/>
          </a:xfrm>
          <a:prstGeom prst="rect">
            <a:avLst/>
          </a:prstGeom>
          <a:solidFill>
            <a:srgbClr val="047A34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chemeClr val="bg1"/>
                </a:solidFill>
                <a:latin typeface="Comic Sans MS" pitchFamily="66" charset="0"/>
              </a:rPr>
              <a:t>     Do you know this place?</a:t>
            </a:r>
            <a:endParaRPr lang="ru-RU" sz="2400" i="1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8197" name="Picture 5" descr="C:\Documents and Settings\tavernet\Рабочий стол\Безимени-00-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928688"/>
            <a:ext cx="395287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5" y="214313"/>
            <a:ext cx="9144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hungry! – says Alice.  Let’s go to the market.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at all this fruit and vegetables!  Many of them grow in Belgorod Region.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5" descr="C:\Documents and Settings\tavernet\Рабочий стол\IMG_2694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63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6215063"/>
            <a:ext cx="4351338" cy="46196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bg1"/>
                </a:solidFill>
                <a:latin typeface="Comic Sans MS" pitchFamily="66" charset="0"/>
              </a:rPr>
              <a:t>       What do you like to eat?</a:t>
            </a:r>
            <a:endParaRPr lang="ru-RU" sz="24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221" name="Picture 5" descr="C:\Documents and Settings\tavernet\Рабочий стол\Alice-3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1928813"/>
            <a:ext cx="6072187" cy="505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321</Words>
  <Application>Microsoft Office PowerPoint</Application>
  <PresentationFormat>On-screen Show (4:3)</PresentationFormat>
  <Paragraphs>54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Тема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map of Belgorod</dc:title>
  <dc:creator>home</dc:creator>
  <cp:lastModifiedBy>Virtual PC</cp:lastModifiedBy>
  <cp:revision>42</cp:revision>
  <dcterms:created xsi:type="dcterms:W3CDTF">2011-01-29T15:16:06Z</dcterms:created>
  <dcterms:modified xsi:type="dcterms:W3CDTF">2012-01-06T15:19:08Z</dcterms:modified>
</cp:coreProperties>
</file>