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048000"/>
            <a:ext cx="7772400" cy="1199704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60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My </a:t>
            </a:r>
            <a:r>
              <a:rPr lang="en-US" sz="60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dear </a:t>
            </a:r>
            <a:r>
              <a:rPr lang="en-US" sz="60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north land</a:t>
            </a:r>
            <a:endParaRPr lang="ru-RU" sz="6000" b="1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F:\ненцы\tunnenlo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429625" cy="1152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81000" y="228600"/>
            <a:ext cx="3505200" cy="1371600"/>
          </a:xfrm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en-US" sz="440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One</a:t>
            </a:r>
            <a:r>
              <a:rPr lang="en-US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400" dirty="0" err="1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Nenets</a:t>
            </a:r>
            <a:r>
              <a:rPr lang="en-US" sz="4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ru-RU" sz="4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733800" y="838200"/>
            <a:ext cx="18288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wears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5029200" y="1524000"/>
            <a:ext cx="3657600" cy="9906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winter coat</a:t>
            </a:r>
            <a:r>
              <a:rPr kumimoji="0" lang="en-US" sz="4400" b="1" i="0" u="none" strike="noStrike" kern="1200" normalizeH="0" baseline="0" noProof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457200" y="2362200"/>
            <a:ext cx="4800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and walks well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4191000" y="3048000"/>
            <a:ext cx="4953000" cy="12954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lvl="0">
              <a:spcBef>
                <a:spcPct val="0"/>
              </a:spcBef>
            </a:pP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with  white deer </a:t>
            </a:r>
            <a:endParaRPr kumimoji="0" lang="ru-RU" sz="4400" b="1" i="0" u="none" strike="noStrike" kern="1200" normalizeH="0" baseline="0" noProof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Заголовок 3"/>
          <p:cNvSpPr txBox="1">
            <a:spLocks/>
          </p:cNvSpPr>
          <p:nvPr/>
        </p:nvSpPr>
        <p:spPr>
          <a:xfrm>
            <a:off x="3352800" y="4267200"/>
            <a:ext cx="3048000" cy="12192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spcBef>
                <a:spcPct val="0"/>
              </a:spcBef>
            </a:pPr>
            <a:endParaRPr lang="en-US" sz="32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>
              <a:spcBef>
                <a:spcPct val="0"/>
              </a:spcBef>
            </a:pPr>
            <a:r>
              <a:rPr lang="en-US" sz="4400" b="1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in winter.</a:t>
            </a:r>
            <a:endParaRPr lang="ru-RU" sz="4400" b="1" dirty="0" smtClean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lvl="0">
              <a:spcBef>
                <a:spcPct val="0"/>
              </a:spcBef>
            </a:pPr>
            <a:endParaRPr kumimoji="0" lang="ru-RU" sz="3200" b="1" i="0" u="none" strike="noStrike" kern="1200" normalizeH="0" baseline="0" noProof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G:\ненцы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4267200"/>
            <a:ext cx="1468513" cy="2133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18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Открытая</vt:lpstr>
      <vt:lpstr>Презентация PowerPoint</vt:lpstr>
      <vt:lpstr>One Nenets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</dc:title>
  <dc:creator>Настенька</dc:creator>
  <cp:lastModifiedBy>центр</cp:lastModifiedBy>
  <cp:revision>6</cp:revision>
  <dcterms:created xsi:type="dcterms:W3CDTF">2009-12-20T14:01:22Z</dcterms:created>
  <dcterms:modified xsi:type="dcterms:W3CDTF">2011-10-13T09:52:03Z</dcterms:modified>
</cp:coreProperties>
</file>