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7" r:id="rId2"/>
    <p:sldId id="256" r:id="rId3"/>
  </p:sldIdLst>
  <p:sldSz cx="9144000" cy="6858000" type="screen4x3"/>
  <p:notesSz cx="9144000" cy="6858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5" autoAdjust="0"/>
    <p:restoredTop sz="94654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021B7-C79D-4DE2-BD02-65799D8BFA75}" type="datetimeFigureOut">
              <a:rPr lang="ru-RU" smtClean="0"/>
              <a:t>22.12.2009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EAD6E-081A-430E-BAA2-CFB5F83DF5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Find the words </a:t>
            </a:r>
            <a:endParaRPr lang="ru-RU" sz="5400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371600" y="1371596"/>
          <a:ext cx="6781800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</a:tblGrid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G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P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J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C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C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H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G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P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J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P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H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G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71600" y="1371596"/>
          <a:ext cx="6781800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  <a:gridCol w="565150"/>
              </a:tblGrid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G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P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J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C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C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H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G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P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J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I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P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H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F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L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E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D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G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R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A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T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N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M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O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U</a:t>
                      </a:r>
                      <a:endParaRPr lang="ru-RU" sz="3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baseline="0" dirty="0" smtClean="0"/>
                        <a:t>S</a:t>
                      </a:r>
                      <a:endParaRPr lang="ru-RU" sz="3200" b="1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Find the words </a:t>
            </a:r>
            <a:endParaRPr lang="ru-RU" sz="5400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4600" y="1447800"/>
            <a:ext cx="49530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14600" y="2057400"/>
            <a:ext cx="33528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71600" y="2590800"/>
            <a:ext cx="33528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62200" y="3200400"/>
            <a:ext cx="23622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71600" y="3733800"/>
            <a:ext cx="5486400" cy="533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14600" y="4343400"/>
            <a:ext cx="22098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295400" y="4953000"/>
            <a:ext cx="34290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71600" y="5486400"/>
            <a:ext cx="22098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4600" y="6019800"/>
            <a:ext cx="5562600" cy="533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81200" y="1981200"/>
            <a:ext cx="533400" cy="449580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34000" y="1371600"/>
            <a:ext cx="533400" cy="350520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943600" y="2590800"/>
            <a:ext cx="533400" cy="220980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10400" y="2590800"/>
            <a:ext cx="533400" cy="342900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543800" y="1447800"/>
            <a:ext cx="533400" cy="449580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962400" y="5486400"/>
            <a:ext cx="29718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224</Words>
  <PresentationFormat>Экран (4:3)</PresentationFormat>
  <Paragraphs>218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  Find the words </vt:lpstr>
      <vt:lpstr>  Find the words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the words </dc:title>
  <cp:lastModifiedBy>Настенька</cp:lastModifiedBy>
  <cp:revision>7</cp:revision>
  <dcterms:modified xsi:type="dcterms:W3CDTF">2009-12-21T22:32:35Z</dcterms:modified>
</cp:coreProperties>
</file>