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9144000" cy="6858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989C0-6705-4D94-BA28-92F55E18939E}" type="datetimeFigureOut">
              <a:rPr lang="ru-RU" smtClean="0"/>
              <a:t>22.12.2009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4000A-1A5A-44DD-A916-EF8A9D53EC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64C54-BD46-4F0F-891B-3A6EA2ED4E26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2D5A2-1F5D-405D-B4B5-F45294F6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2D5A2-1F5D-405D-B4B5-F45294F6ADF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12/22/2009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09600" y="3810000"/>
            <a:ext cx="8229600" cy="1470025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sz="6000" b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The Nenets.</a:t>
            </a:r>
            <a:br>
              <a:rPr sz="6000" b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sz="6000" b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General information.</a:t>
            </a:r>
            <a:br>
              <a:rPr sz="6000" b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sz="6000" b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Daily life.</a:t>
            </a:r>
            <a:endParaRPr lang="ru-RU" sz="6000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 descr="F:\ненцы\m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81000"/>
            <a:ext cx="4439542" cy="2895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953000"/>
            <a:ext cx="8001000" cy="15240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The Nenets are one of the largest</a:t>
            </a:r>
            <a: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of the ____ groups in Northern Si</a:t>
            </a:r>
            <a: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. . </a:t>
            </a:r>
            <a:r>
              <a:rPr lang="en-US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ria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 descr="G:\ненцы\0711071627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81000"/>
            <a:ext cx="6248400" cy="370440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26670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Nowadays most Nenets live in northern areas of the </a:t>
            </a:r>
            <a:r>
              <a:rPr lang="en-US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Yamal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-Nenets _____ District and the Nenets Autonomous District.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8" name="Picture 4" descr="F:\ненцы\map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19400"/>
            <a:ext cx="3352800" cy="3460955"/>
          </a:xfrm>
          <a:prstGeom prst="rect">
            <a:avLst/>
          </a:prstGeom>
          <a:noFill/>
        </p:spPr>
      </p:pic>
      <p:pic>
        <p:nvPicPr>
          <p:cNvPr id="1029" name="Picture 5" descr="F:\ненцы\reg83m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971800"/>
            <a:ext cx="4111684" cy="2724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6764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The ____ of the Nenets  se..led in the Russian North about 1000 years ago.</a:t>
            </a:r>
            <a: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 descr="G:\ненцы\1-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590800"/>
            <a:ext cx="6859686" cy="298132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7526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Traditionally the Nenets are ____ breeders, who also hunt, trap and fish.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074" name="Picture 2" descr="G:\ненцы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84945">
            <a:off x="1524000" y="1981200"/>
            <a:ext cx="6400800" cy="4292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600200"/>
            <a:ext cx="8382000" cy="11430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Reindeer is the basis of their culture providing food, </a:t>
            </a:r>
            <a:r>
              <a:rPr lang="en-US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cl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…</a:t>
            </a:r>
            <a:r>
              <a:rPr lang="en-US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ing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, sh..</a:t>
            </a:r>
            <a:r>
              <a:rPr lang="en-US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ter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and </a:t>
            </a:r>
            <a:r>
              <a:rPr lang="en-US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tra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…..t.</a:t>
            </a:r>
            <a: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098" name="Picture 2" descr="G:\ненцы\0000003118-preview.jpg"/>
          <p:cNvPicPr>
            <a:picLocks noChangeAspect="1" noChangeArrowheads="1"/>
          </p:cNvPicPr>
          <p:nvPr/>
        </p:nvPicPr>
        <p:blipFill>
          <a:blip r:embed="rId2"/>
          <a:srcRect r="1538" b="9428"/>
          <a:stretch>
            <a:fillRect/>
          </a:stretch>
        </p:blipFill>
        <p:spPr bwMode="auto">
          <a:xfrm>
            <a:off x="1981200" y="2590800"/>
            <a:ext cx="4876800" cy="3352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61722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Today the Nenets have educational o…</a:t>
            </a:r>
            <a:r>
              <a:rPr lang="en-US" sz="4400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rtunities</a:t>
            </a: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at all levels and many follow modern careers.</a:t>
            </a:r>
            <a:b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Despite this, r…deer breeding remains important, both eco…</a:t>
            </a:r>
            <a:r>
              <a:rPr lang="en-US" sz="4400" b="1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ically</a:t>
            </a: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and culturally. </a:t>
            </a:r>
            <a: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122" name="Picture 2" descr="G:\ненцы\tunnenlo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1" y="2590801"/>
            <a:ext cx="8382000" cy="11460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25908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Nenets herders live in tepee style tents  which are made from ____ ___for use in winter and </a:t>
            </a:r>
            <a:r>
              <a:rPr lang="ru-RU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_____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 the summer.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146" name="Picture 2" descr="G:\ненцы\02546266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971800"/>
            <a:ext cx="3733800" cy="32824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211</TotalTime>
  <Words>130</Words>
  <PresentationFormat>Экран (4:3)</PresentationFormat>
  <Paragraphs>9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Справедливость</vt:lpstr>
      <vt:lpstr>The Nenets. General information. Daily life.</vt:lpstr>
      <vt:lpstr>The Nenets are one of the largest of the ____ groups in Northern Si . . ria.  </vt:lpstr>
      <vt:lpstr>Nowadays most Nenets live in northern areas of the Yamal-Nenets _____ District and the Nenets Autonomous District.  </vt:lpstr>
      <vt:lpstr>The ____ of the Nenets  se..led in the Russian North about 1000 years ago. </vt:lpstr>
      <vt:lpstr>Traditionally the Nenets are ____ breeders, who also hunt, trap and fish.  </vt:lpstr>
      <vt:lpstr>Reindeer is the basis of their culture providing food, cl…ing, sh..ter and tra…..t. </vt:lpstr>
      <vt:lpstr>Today the Nenets have educational o…rtunities at all levels and many follow modern careers.    Despite this, r…deer breeding remains important, both eco…ically and culturally.  </vt:lpstr>
      <vt:lpstr>Nenets herders live in tepee style tents  which are made from ____ ___for use in winter and _____in the summer.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Настенька</dc:creator>
  <cp:lastModifiedBy>Настенька</cp:lastModifiedBy>
  <cp:revision>20</cp:revision>
  <dcterms:created xsi:type="dcterms:W3CDTF">2009-12-20T14:16:16Z</dcterms:created>
  <dcterms:modified xsi:type="dcterms:W3CDTF">2009-12-21T22:29:04Z</dcterms:modified>
</cp:coreProperties>
</file>