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71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305800" cy="1981200"/>
          </a:xfrm>
          <a:ln>
            <a:noFill/>
          </a:ln>
        </p:spPr>
        <p:txBody>
          <a:bodyPr/>
          <a:lstStyle/>
          <a:p>
            <a: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Traditional beliefs </a:t>
            </a:r>
            <a:b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the </a:t>
            </a:r>
            <a:r>
              <a:rPr sz="66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Nenets</a:t>
            </a:r>
            <a:endParaRPr lang="ru-RU" sz="6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Evil comes mainly from ‘Nga,’ </a:t>
            </a:r>
            <a:b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Num’s son, a malevolent god of diseases and death.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F:\ненцы\nao_14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2743200" cy="3715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2895600"/>
          </a:xfrm>
        </p:spPr>
        <p:txBody>
          <a:bodyPr>
            <a:normAutofit fontScale="90000"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are sacred sites all over the </a:t>
            </a:r>
            <a:b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Nenets’ territory where reindeer are sacrificed and people leave gifts for the spirits.</a:t>
            </a:r>
            <a:b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3581400"/>
            <a:ext cx="7543800" cy="2819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return they ask for things like safe travel, good health and luck with hunting and fishing. </a:t>
            </a:r>
            <a:endParaRPr kumimoji="0" lang="ru-RU" sz="4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F:\ненцы\h-deti-foto0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67000"/>
            <a:ext cx="3095625" cy="205368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most of the Nenets wear amulets, often bear's teeth on the belt.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8006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Many families have a sacred sled on which they transport</a:t>
            </a:r>
            <a:r>
              <a:rPr kumimoji="0" lang="en-US" sz="4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their idols.</a:t>
            </a:r>
            <a:endParaRPr kumimoji="0" lang="ru-RU" sz="4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ненцы\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057400"/>
            <a:ext cx="3674533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z="128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endParaRPr lang="ru-RU" b="1" dirty="0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sz="6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hat are Nenets' traditional beliefs?</a:t>
            </a:r>
            <a:endParaRPr lang="ru-RU" sz="6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sz="7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gods do they have?</a:t>
            </a:r>
            <a:endParaRPr lang="ru-RU" sz="7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</a:t>
            </a:r>
            <a:r>
              <a:rPr lang="en-US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the </a:t>
            </a:r>
            <a: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role of </a:t>
            </a:r>
            <a:r>
              <a:rPr lang="en-US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shamans </a:t>
            </a:r>
            <a: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the</a:t>
            </a:r>
            <a:r>
              <a:rPr lang="en-US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 </a:t>
            </a:r>
            <a:r>
              <a:rPr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life?</a:t>
            </a:r>
            <a:endParaRPr lang="ru-RU" sz="6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382000" cy="2743200"/>
          </a:xfrm>
        </p:spPr>
        <p:txBody>
          <a:bodyPr>
            <a:noAutofit/>
          </a:bodyPr>
          <a:lstStyle/>
          <a:p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wellbeing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благополучие</a:t>
            </a:r>
            <a:b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be dependant on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быть зависимым от 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make sacrefice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приносить жертву</a:t>
            </a:r>
            <a:b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sacred sites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святые места</a:t>
            </a:r>
            <a:b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disease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болезнь</a:t>
            </a:r>
            <a:b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return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взамен</a:t>
            </a:r>
            <a:b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predicting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предсказание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dead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мертвые</a:t>
            </a:r>
            <a:b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underground world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загробный мир</a:t>
            </a:r>
            <a:r>
              <a:rPr sz="3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3352800"/>
          </a:xfrm>
        </p:spPr>
        <p:txBody>
          <a:bodyPr>
            <a:normAutofit/>
          </a:bodyPr>
          <a:lstStyle/>
          <a:p>
            <a:pPr algn="ctr"/>
            <a:r>
              <a:rPr sz="60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Nenets traditional religious beliefs are </a:t>
            </a:r>
            <a: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b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sz="60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animistic.</a:t>
            </a:r>
            <a:endParaRPr lang="ru-RU" sz="6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:\ненцы\566_sha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2362200" cy="3162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ненцы\5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81400"/>
            <a:ext cx="2122018" cy="2478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F:\ненцы\put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886200"/>
            <a:ext cx="2555488" cy="209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2362200"/>
            <a:ext cx="4419600" cy="3505200"/>
          </a:xfrm>
        </p:spPr>
        <p:txBody>
          <a:bodyPr>
            <a:normAutofit fontScale="90000"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 believe that every part of the natural world has spirits, and animals, plants, rivers, lakes and hills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all have their own ‘spirit masters.’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F:\ненцы\350px-Nenets_1860x_by_Den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306705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2895600"/>
          </a:xfrm>
        </p:spPr>
        <p:txBody>
          <a:bodyPr>
            <a:normAutofit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earth and all living things were created by the god ‘Num’ and people’s wellbeing is entirely dependant on him.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1" name="Picture 3" descr="F:\ненцы\FA9F674DF68227B4na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450336"/>
            <a:ext cx="3962400" cy="30114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 protects people if they ask for help and make the appropriate sacrifices and offerings.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F:\ненцы\ArcticPhoto_RWS0012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743200"/>
            <a:ext cx="5410200" cy="365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Only shamans can talk to the sky spirits.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886200"/>
            <a:ext cx="8229600" cy="2057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During the rituals shamans</a:t>
            </a:r>
            <a:r>
              <a:rPr kumimoji="0" lang="en-US" sz="36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wears a special costume  decorated with metal ornaments and they also use a drum.</a:t>
            </a:r>
            <a:endParaRPr kumimoji="0" lang="ru-RU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:\ненцы\3suvpw-j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057400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2590800"/>
          </a:xfrm>
        </p:spPr>
        <p:txBody>
          <a:bodyPr>
            <a:normAutofit fontScale="90000"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role of Shamans includes treating sickness, predicting the future and delivering the souls of the dead to the underground world.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F:\ненцы\1257972907_shaman_ko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302" y="3505200"/>
            <a:ext cx="305129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benign spirit called ‘Ya-nebya’ (Mother Earth)  protects women and aids in childbirth.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F:\ненцы\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05200"/>
            <a:ext cx="3930650" cy="271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F:\ненцы\953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71800"/>
            <a:ext cx="42291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007AA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210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Traditional beliefs  of the Nenets</vt:lpstr>
      <vt:lpstr>wellbeing – благополучие to be dependant on – быть зависимым от  to make sacrefice – приносить жертву sacred sites – святые места disease – болезнь in return – взамен predicting - предсказание the dead – мертвые  underground world – загробный мир </vt:lpstr>
      <vt:lpstr>The Nenets traditional religious beliefs are          animistic.</vt:lpstr>
      <vt:lpstr>They believe that every part of the natural world has spirits, and animals, plants, rivers, lakes and hills…  all have their own ‘spirit masters.’ </vt:lpstr>
      <vt:lpstr>The earth and all living things were created by the god ‘Num’ and people’s wellbeing is entirely dependant on him.</vt:lpstr>
      <vt:lpstr>Num protects people if they ask for help and make the appropriate sacrifices and offerings. </vt:lpstr>
      <vt:lpstr> Only shamans can talk to the sky spirits.</vt:lpstr>
      <vt:lpstr>The role of Shamans includes treating sickness, predicting the future and delivering the souls of the dead to the underground world. </vt:lpstr>
      <vt:lpstr>The benign spirit called ‘Ya-nebya’ (Mother Earth)  protects women and aids in childbirth. </vt:lpstr>
      <vt:lpstr>Evil comes mainly from ‘Nga,’  Num’s son, a malevolent god of diseases and death. </vt:lpstr>
      <vt:lpstr>There are sacred sites all over the  Nenets’ territory where reindeer are sacrificed and people leave gifts for the spirits.    </vt:lpstr>
      <vt:lpstr>The most of the Nenets wear amulets, often bear's teeth on the belt.</vt:lpstr>
      <vt:lpstr>Questions</vt:lpstr>
      <vt:lpstr>What are Nenets' traditional beliefs?</vt:lpstr>
      <vt:lpstr>What gods do they have?</vt:lpstr>
      <vt:lpstr>What is the role of shamans in their life?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beliefs  of the Nenets</dc:title>
  <cp:lastModifiedBy>DNA7 X86</cp:lastModifiedBy>
  <cp:revision>17</cp:revision>
  <dcterms:modified xsi:type="dcterms:W3CDTF">2011-10-13T03:12:46Z</dcterms:modified>
</cp:coreProperties>
</file>