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7" r:id="rId4"/>
    <p:sldId id="272" r:id="rId5"/>
    <p:sldId id="271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8" r:id="rId14"/>
    <p:sldId id="269" r:id="rId15"/>
    <p:sldId id="267" r:id="rId16"/>
    <p:sldId id="270" r:id="rId17"/>
    <p:sldId id="2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A1AB6A-F3CD-437B-9A1B-BFE52EB53BCA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F2D5C9-C7B8-4D57-9FFD-5197A14D7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0049B-AB36-41BF-AFD5-9378E23CA0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1E43-61DE-4DC4-BCA7-F014B82704FD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0A4E-0D8D-4BDD-92F4-9D069BB9D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1539-25A5-4CDE-BC80-AD0CFAE90EA3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AB27-96BF-4386-839F-8D53C3FD1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3970-F3E5-498D-AF5C-334ED9BAB6F7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3B40-800A-40B0-86CC-56F916040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A521-61AA-4BD4-93A6-EB3B10B95C7D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F0016-1BB4-4A8F-BDE8-0C71C45BE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871D-70B5-485A-A0FF-2261341C868C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2561-1582-4284-B7BE-E500CCE0D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BE93-39B6-41F5-B234-1356A84AAD9D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2F17-6FD2-401A-B2CC-9337F8E6D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C43C-BDBF-4527-AFB3-33864BEE9B0F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2A1B-589C-4B5E-937A-8ACB7E01E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EA10-F66B-4993-872E-62F8FB46FC19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9670-A36A-4219-9779-3933AD13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89F2-4DED-4B7A-9A5B-82AFFBF8C093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77F8-0D73-4262-9E58-CF901F332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3E89-A12B-46B8-B4D3-B7495014B42C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B50C-9C77-4AB0-B490-DE88FAAC5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C965-55C8-4C53-A331-C04131C428B1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0644-0C95-4E17-A378-F4004D38D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E3EDD6-1E57-4D32-84B8-4FE0DF68BAB5}" type="datetimeFigureOut">
              <a:rPr lang="ru-RU"/>
              <a:pPr>
                <a:defRPr/>
              </a:pPr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57DACF-884E-42AA-BA88-821F20F4B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1798638"/>
            <a:ext cx="8401050" cy="180975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Республика Татарстан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Мамадышский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Tm="3895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/>
          <a:lstStyle/>
          <a:p>
            <a:r>
              <a:rPr lang="ru-RU" sz="2200" b="1" i="1" smtClean="0"/>
              <a:t>Камышница</a:t>
            </a:r>
            <a:r>
              <a:rPr lang="tt-RU" sz="2000" b="1" i="1" smtClean="0"/>
              <a:t>-Су тавыгы</a:t>
            </a:r>
            <a:r>
              <a:rPr lang="ru-RU" b="1" i="1" smtClean="0"/>
              <a:t/>
            </a:r>
            <a:br>
              <a:rPr lang="ru-RU" b="1" i="1" smtClean="0"/>
            </a:br>
            <a:endParaRPr lang="ru-RU" i="1" smtClean="0"/>
          </a:p>
        </p:txBody>
      </p:sp>
      <p:pic>
        <p:nvPicPr>
          <p:cNvPr id="4" name="Объект 3" descr="Камышница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609725"/>
            <a:ext cx="7029450" cy="4217988"/>
          </a:xfrm>
        </p:spPr>
      </p:pic>
    </p:spTree>
  </p:cSld>
  <p:clrMapOvr>
    <a:masterClrMapping/>
  </p:clrMapOvr>
  <p:transition spd="slow" advClick="0" advTm="445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r>
              <a:rPr lang="ru-RU" sz="1800" b="1" i="1" smtClean="0"/>
              <a:t>Кулик-сорока</a:t>
            </a:r>
            <a:r>
              <a:rPr lang="tt-RU" sz="1800" b="1" i="1" smtClean="0"/>
              <a:t>-Саескан шелдие</a:t>
            </a:r>
            <a:r>
              <a:rPr lang="ru-RU" sz="1800" b="1" i="1" smtClean="0"/>
              <a:t/>
            </a:r>
            <a:br>
              <a:rPr lang="ru-RU" sz="1800" b="1" i="1" smtClean="0"/>
            </a:br>
            <a:r>
              <a:rPr lang="ru-RU" sz="1800" b="1" i="1" smtClean="0"/>
              <a:t/>
            </a:r>
            <a:br>
              <a:rPr lang="ru-RU" sz="1800" b="1" i="1" smtClean="0"/>
            </a:br>
            <a:endParaRPr lang="ru-RU" sz="1800" b="1" i="1" smtClean="0"/>
          </a:p>
        </p:txBody>
      </p:sp>
      <p:pic>
        <p:nvPicPr>
          <p:cNvPr id="4" name="Объект 3" descr="Кулик-сорока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1335088"/>
            <a:ext cx="4894263" cy="9094787"/>
          </a:xfrm>
        </p:spPr>
      </p:pic>
    </p:spTree>
  </p:cSld>
  <p:clrMapOvr>
    <a:masterClrMapping/>
  </p:clrMapOvr>
  <p:transition spd="slow" advTm="2033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Хохотунья 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16625" y="92075"/>
            <a:ext cx="3114675" cy="3443288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1792288"/>
            <a:ext cx="4078288" cy="3316287"/>
          </a:xfrm>
          <a:prstGeom prst="rect">
            <a:avLst/>
          </a:prstGeom>
          <a:noFill/>
        </p:spPr>
      </p:pic>
      <p:pic>
        <p:nvPicPr>
          <p:cNvPr id="6" name="Рисунок 5" descr="Крачка белощекая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2063" y="1841500"/>
            <a:ext cx="3651250" cy="351155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9963" y="3638550"/>
            <a:ext cx="3973512" cy="3206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7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 белая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88" y="1609725"/>
            <a:ext cx="3700463" cy="3327400"/>
          </a:xfrm>
          <a:prstGeom prst="rect">
            <a:avLst/>
          </a:prstGeom>
          <a:noFill/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611188" y="1196975"/>
            <a:ext cx="240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Сова белая</a:t>
            </a:r>
            <a:r>
              <a:rPr lang="tt-RU" b="1" i="1">
                <a:latin typeface="Calibri" pitchFamily="34" charset="0"/>
              </a:rPr>
              <a:t>-Ак ябалак</a:t>
            </a:r>
            <a:endParaRPr lang="ru-RU" b="1" i="1">
              <a:latin typeface="Calibri" pitchFamily="34" charset="0"/>
            </a:endParaRPr>
          </a:p>
        </p:txBody>
      </p:sp>
      <p:pic>
        <p:nvPicPr>
          <p:cNvPr id="4" name="Рисунок 3" descr="Филин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763" y="3408363"/>
            <a:ext cx="3444875" cy="3333750"/>
          </a:xfrm>
          <a:prstGeom prst="rect">
            <a:avLst/>
          </a:prstGeom>
          <a:noFill/>
        </p:spPr>
      </p:pic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2959100" y="260350"/>
            <a:ext cx="298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Филин</a:t>
            </a:r>
            <a:r>
              <a:rPr lang="tt-RU" b="1" i="1">
                <a:latin typeface="Calibri" pitchFamily="34" charset="0"/>
              </a:rPr>
              <a:t>-Мәче башлы ябалак</a:t>
            </a:r>
            <a:endParaRPr lang="ru-RU" i="1">
              <a:latin typeface="Calibri" pitchFamily="34" charset="0"/>
            </a:endParaRPr>
          </a:p>
        </p:txBody>
      </p:sp>
      <p:pic>
        <p:nvPicPr>
          <p:cNvPr id="6" name="Рисунок 5" descr="Сова ушастая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125" y="-96838"/>
            <a:ext cx="3457575" cy="3327401"/>
          </a:xfrm>
          <a:prstGeom prst="rect">
            <a:avLst/>
          </a:prstGeom>
          <a:noFill/>
        </p:spPr>
      </p:pic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3697288" y="3244850"/>
            <a:ext cx="3440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Сова ушастая-Колаклы ябалак.</a:t>
            </a:r>
          </a:p>
        </p:txBody>
      </p:sp>
    </p:spTree>
  </p:cSld>
  <p:clrMapOvr>
    <a:masterClrMapping/>
  </p:clrMapOvr>
  <p:transition spd="slow" advTm="78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 болотная 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3505200"/>
            <a:ext cx="4133850" cy="5919788"/>
          </a:xfrm>
          <a:prstGeom prst="rect">
            <a:avLst/>
          </a:prstGeom>
          <a:noFill/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23850" y="3059113"/>
            <a:ext cx="307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Сова болотная</a:t>
            </a:r>
            <a:r>
              <a:rPr lang="tt-RU" b="1" i="1">
                <a:latin typeface="Calibri" pitchFamily="34" charset="0"/>
              </a:rPr>
              <a:t>-Саз ябалагы</a:t>
            </a:r>
            <a:endParaRPr lang="ru-RU" i="1">
              <a:latin typeface="Calibri" pitchFamily="34" charset="0"/>
            </a:endParaRPr>
          </a:p>
        </p:txBody>
      </p:sp>
      <p:pic>
        <p:nvPicPr>
          <p:cNvPr id="4" name="Рисунок 3" descr="Неясыть серая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122238"/>
            <a:ext cx="3279775" cy="5918200"/>
          </a:xfrm>
          <a:prstGeom prst="rect">
            <a:avLst/>
          </a:prstGeom>
          <a:noFill/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38113" y="260350"/>
            <a:ext cx="310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Неясыть серая-Соры ябалак</a:t>
            </a:r>
          </a:p>
        </p:txBody>
      </p:sp>
      <p:pic>
        <p:nvPicPr>
          <p:cNvPr id="6" name="Рисунок 5" descr="Сизоворонка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9275" y="3517900"/>
            <a:ext cx="4595813" cy="5918200"/>
          </a:xfrm>
          <a:prstGeom prst="rect">
            <a:avLst/>
          </a:prstGeom>
          <a:noFill/>
        </p:spPr>
      </p:pic>
      <p:sp>
        <p:nvSpPr>
          <p:cNvPr id="28679" name="Прямоугольник 6"/>
          <p:cNvSpPr>
            <a:spLocks noChangeArrowheads="1"/>
          </p:cNvSpPr>
          <p:nvPr/>
        </p:nvSpPr>
        <p:spPr bwMode="auto">
          <a:xfrm>
            <a:off x="6275388" y="3192463"/>
            <a:ext cx="2511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Сизоворонка</a:t>
            </a:r>
            <a:r>
              <a:rPr lang="tt-RU" b="1" i="1">
                <a:latin typeface="Calibri" pitchFamily="34" charset="0"/>
              </a:rPr>
              <a:t>-Күк карга</a:t>
            </a:r>
            <a:endParaRPr lang="ru-RU" i="1">
              <a:latin typeface="Calibri" pitchFamily="34" charset="0"/>
            </a:endParaRPr>
          </a:p>
        </p:txBody>
      </p:sp>
    </p:spTree>
  </p:cSld>
  <p:clrMapOvr>
    <a:masterClrMapping/>
  </p:clrMapOvr>
  <p:transition spd="slow" advTm="971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щурка золотистая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92350"/>
            <a:ext cx="3443287" cy="5918200"/>
          </a:xfrm>
          <a:prstGeom prst="rect">
            <a:avLst/>
          </a:prstGeom>
          <a:noFill/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107950" y="1617663"/>
            <a:ext cx="3937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Щурка золотистая</a:t>
            </a:r>
            <a:r>
              <a:rPr lang="tt-RU" b="1" i="1">
                <a:latin typeface="Calibri" pitchFamily="34" charset="0"/>
              </a:rPr>
              <a:t>-Сары корташар</a:t>
            </a:r>
            <a:endParaRPr lang="ru-RU" i="1">
              <a:latin typeface="Calibri" pitchFamily="34" charset="0"/>
            </a:endParaRPr>
          </a:p>
        </p:txBody>
      </p:sp>
      <p:pic>
        <p:nvPicPr>
          <p:cNvPr id="7" name="Рисунок 6" descr="Удод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3213100"/>
            <a:ext cx="3883025" cy="5924550"/>
          </a:xfrm>
          <a:prstGeom prst="rect">
            <a:avLst/>
          </a:prstGeom>
          <a:noFill/>
        </p:spPr>
      </p:pic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5929313" y="6357938"/>
            <a:ext cx="161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b="1">
                <a:latin typeface="Calibri" pitchFamily="34" charset="0"/>
              </a:rPr>
              <a:t> </a:t>
            </a:r>
            <a:r>
              <a:rPr lang="ru-RU" b="1" i="1">
                <a:latin typeface="Calibri" pitchFamily="34" charset="0"/>
              </a:rPr>
              <a:t>Удод</a:t>
            </a:r>
            <a:r>
              <a:rPr lang="tt-RU" b="1" i="1">
                <a:latin typeface="Calibri" pitchFamily="34" charset="0"/>
              </a:rPr>
              <a:t>-Бодбод</a:t>
            </a:r>
            <a:r>
              <a:rPr lang="tt-RU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pic>
        <p:nvPicPr>
          <p:cNvPr id="9" name="Рисунок 8" descr="Ремез обыкновенный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50" y="128588"/>
            <a:ext cx="4792663" cy="5681662"/>
          </a:xfrm>
          <a:prstGeom prst="rect">
            <a:avLst/>
          </a:prstGeom>
          <a:noFill/>
        </p:spPr>
      </p:pic>
      <p:sp>
        <p:nvSpPr>
          <p:cNvPr id="29703" name="Прямоугольник 9"/>
          <p:cNvSpPr>
            <a:spLocks noChangeArrowheads="1"/>
          </p:cNvSpPr>
          <p:nvPr/>
        </p:nvSpPr>
        <p:spPr bwMode="auto">
          <a:xfrm>
            <a:off x="4933950" y="2943225"/>
            <a:ext cx="3614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Ремез обыкновенный</a:t>
            </a:r>
            <a:r>
              <a:rPr lang="tt-RU" b="1" i="1">
                <a:latin typeface="Calibri" pitchFamily="34" charset="0"/>
              </a:rPr>
              <a:t>-Яр песнәге</a:t>
            </a:r>
            <a:r>
              <a:rPr lang="tt-RU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 advTm="185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зоревка белая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3614738"/>
            <a:ext cx="4937125" cy="3335337"/>
          </a:xfrm>
          <a:prstGeom prst="rect">
            <a:avLst/>
          </a:prstGeom>
          <a:noFill/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323850" y="3422650"/>
            <a:ext cx="2949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Лазоревка белая-Ак песн</a:t>
            </a:r>
            <a:r>
              <a:rPr lang="tt-RU" b="1" i="1">
                <a:latin typeface="Calibri" pitchFamily="34" charset="0"/>
              </a:rPr>
              <a:t>ә</a:t>
            </a:r>
            <a:r>
              <a:rPr lang="ru-RU" b="1" i="1">
                <a:latin typeface="Calibri" pitchFamily="34" charset="0"/>
              </a:rPr>
              <a:t>к</a:t>
            </a:r>
            <a:endParaRPr lang="ru-RU" i="1">
              <a:latin typeface="Calibri" pitchFamily="34" charset="0"/>
            </a:endParaRPr>
          </a:p>
        </p:txBody>
      </p:sp>
      <p:pic>
        <p:nvPicPr>
          <p:cNvPr id="4" name="Рисунок 3" descr="выпь малая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-158750"/>
            <a:ext cx="3333750" cy="3541713"/>
          </a:xfrm>
          <a:prstGeom prst="rect">
            <a:avLst/>
          </a:prstGeom>
          <a:noFill/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900113" y="166688"/>
            <a:ext cx="300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>
                <a:latin typeface="Calibri" pitchFamily="34" charset="0"/>
              </a:rPr>
              <a:t> </a:t>
            </a:r>
            <a:r>
              <a:rPr lang="tt-RU" i="1">
                <a:latin typeface="Calibri" pitchFamily="34" charset="0"/>
              </a:rPr>
              <a:t>Кече карбога.(вып</a:t>
            </a:r>
            <a:r>
              <a:rPr lang="ru-RU" i="1">
                <a:latin typeface="Calibri" pitchFamily="34" charset="0"/>
              </a:rPr>
              <a:t>ь</a:t>
            </a:r>
            <a:r>
              <a:rPr lang="tt-RU" i="1">
                <a:latin typeface="Calibri" pitchFamily="34" charset="0"/>
              </a:rPr>
              <a:t> малая</a:t>
            </a:r>
            <a:r>
              <a:rPr lang="tt-RU">
                <a:latin typeface="Calibri" pitchFamily="34" charset="0"/>
              </a:rPr>
              <a:t>)  </a:t>
            </a:r>
            <a:endParaRPr lang="ru-RU">
              <a:latin typeface="Calibri" pitchFamily="34" charset="0"/>
            </a:endParaRPr>
          </a:p>
        </p:txBody>
      </p:sp>
      <p:pic>
        <p:nvPicPr>
          <p:cNvPr id="6" name="Рисунок 5" descr="выпь большая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75" y="3541713"/>
            <a:ext cx="3017838" cy="3335337"/>
          </a:xfrm>
          <a:prstGeom prst="rect">
            <a:avLst/>
          </a:prstGeom>
          <a:noFill/>
        </p:spPr>
      </p:pic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6300788" y="3236913"/>
            <a:ext cx="167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Выпь большая</a:t>
            </a:r>
            <a:endParaRPr lang="ru-RU" i="1">
              <a:latin typeface="Calibri" pitchFamily="34" charset="0"/>
            </a:endParaRPr>
          </a:p>
        </p:txBody>
      </p:sp>
    </p:spTree>
  </p:cSld>
  <p:clrMapOvr>
    <a:masterClrMapping/>
  </p:clrMapOvr>
  <p:transition spd="slow" advTm="1339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Пройденный нами путь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2" descr="C:\Users\Пользователь\Pictures\сх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2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Пользователь\Desktop\Мои документы\Гульчира\эколог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0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Из дальних стран к родному дому</a:t>
            </a:r>
            <a:endParaRPr lang="ru-RU" i="1" dirty="0"/>
          </a:p>
        </p:txBody>
      </p:sp>
      <p:sp>
        <p:nvSpPr>
          <p:cNvPr id="16387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C:\Users\Пользователь\Pictures\ко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8170862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81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3019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73063"/>
            <a:ext cx="42656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3789363"/>
            <a:ext cx="46990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49275"/>
            <a:ext cx="38639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644900"/>
            <a:ext cx="3984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9913" y="573088"/>
            <a:ext cx="39751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копа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83150" y="957263"/>
            <a:ext cx="4284663" cy="8278812"/>
          </a:xfrm>
        </p:spPr>
      </p:pic>
      <p:pic>
        <p:nvPicPr>
          <p:cNvPr id="5" name="Рисунок 4" descr="Сапсан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1809750"/>
            <a:ext cx="3071813" cy="5608638"/>
          </a:xfrm>
          <a:prstGeom prst="rect">
            <a:avLst/>
          </a:prstGeom>
          <a:noFill/>
        </p:spPr>
      </p:pic>
      <p:sp>
        <p:nvSpPr>
          <p:cNvPr id="20484" name="Прямоугольник 8"/>
          <p:cNvSpPr>
            <a:spLocks noChangeArrowheads="1"/>
          </p:cNvSpPr>
          <p:nvPr/>
        </p:nvSpPr>
        <p:spPr bwMode="auto">
          <a:xfrm>
            <a:off x="611188" y="4797425"/>
            <a:ext cx="3540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Сапсан</a:t>
            </a:r>
            <a:r>
              <a:rPr lang="tt-RU" sz="2800" b="1" i="1">
                <a:latin typeface="Calibri" pitchFamily="34" charset="0"/>
              </a:rPr>
              <a:t>-Дала лачыны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6156325" y="303213"/>
            <a:ext cx="1241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Скопа</a:t>
            </a:r>
            <a:endParaRPr lang="ru-RU" sz="3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1764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Гриф черный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481013"/>
            <a:ext cx="3267075" cy="2871787"/>
          </a:xfrm>
        </p:spPr>
      </p:pic>
      <p:pic>
        <p:nvPicPr>
          <p:cNvPr id="7" name="Рисунок 6" descr="Орлан белохвост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163" y="3713163"/>
            <a:ext cx="2792412" cy="2863850"/>
          </a:xfrm>
          <a:prstGeom prst="rect">
            <a:avLst/>
          </a:prstGeom>
          <a:noFill/>
        </p:spPr>
      </p:pic>
      <p:pic>
        <p:nvPicPr>
          <p:cNvPr id="8" name="Рисунок 7" descr="Кречет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6100" y="688975"/>
            <a:ext cx="3176588" cy="2865438"/>
          </a:xfrm>
          <a:prstGeom prst="rect">
            <a:avLst/>
          </a:prstGeom>
          <a:noFill/>
        </p:spPr>
      </p:pic>
      <p:sp>
        <p:nvSpPr>
          <p:cNvPr id="21509" name="Прямоугольник 8"/>
          <p:cNvSpPr>
            <a:spLocks noChangeArrowheads="1"/>
          </p:cNvSpPr>
          <p:nvPr/>
        </p:nvSpPr>
        <p:spPr bwMode="auto">
          <a:xfrm>
            <a:off x="2744788" y="3348038"/>
            <a:ext cx="377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Орлан – белохвост-Елга каракошы</a:t>
            </a:r>
          </a:p>
        </p:txBody>
      </p:sp>
      <p:sp>
        <p:nvSpPr>
          <p:cNvPr id="21510" name="Прямоугольник 9"/>
          <p:cNvSpPr>
            <a:spLocks noChangeArrowheads="1"/>
          </p:cNvSpPr>
          <p:nvPr/>
        </p:nvSpPr>
        <p:spPr bwMode="auto">
          <a:xfrm>
            <a:off x="6516688" y="323850"/>
            <a:ext cx="96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Кречет</a:t>
            </a:r>
          </a:p>
        </p:txBody>
      </p:sp>
      <p:sp>
        <p:nvSpPr>
          <p:cNvPr id="21511" name="Прямоугольник 10"/>
          <p:cNvSpPr>
            <a:spLocks noChangeArrowheads="1"/>
          </p:cNvSpPr>
          <p:nvPr/>
        </p:nvSpPr>
        <p:spPr bwMode="auto">
          <a:xfrm>
            <a:off x="474663" y="323850"/>
            <a:ext cx="262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Гриф черный-Кара гриф</a:t>
            </a:r>
          </a:p>
        </p:txBody>
      </p:sp>
    </p:spTree>
  </p:cSld>
  <p:clrMapOvr>
    <a:masterClrMapping/>
  </p:clrMapOvr>
  <p:transition spd="slow" advTm="1839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еркут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52475"/>
            <a:ext cx="2601913" cy="2859088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" name="Рисунок 4" descr="Лунь луго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3388" y="4000500"/>
            <a:ext cx="2781300" cy="28575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" name="Рисунок 6" descr="balob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4225" y="701675"/>
            <a:ext cx="2895600" cy="28575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6804025" y="333375"/>
            <a:ext cx="1049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Балобан</a:t>
            </a:r>
          </a:p>
        </p:txBody>
      </p:sp>
      <p:sp>
        <p:nvSpPr>
          <p:cNvPr id="22534" name="Прямоугольник 8"/>
          <p:cNvSpPr>
            <a:spLocks noChangeArrowheads="1"/>
          </p:cNvSpPr>
          <p:nvPr/>
        </p:nvSpPr>
        <p:spPr bwMode="auto">
          <a:xfrm>
            <a:off x="2771775" y="3592513"/>
            <a:ext cx="3433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Лунь луговой-Болын карчыгасы</a:t>
            </a:r>
          </a:p>
        </p:txBody>
      </p:sp>
      <p:sp>
        <p:nvSpPr>
          <p:cNvPr id="22535" name="Прямоугольник 9"/>
          <p:cNvSpPr>
            <a:spLocks noChangeArrowheads="1"/>
          </p:cNvSpPr>
          <p:nvPr/>
        </p:nvSpPr>
        <p:spPr bwMode="auto">
          <a:xfrm>
            <a:off x="755650" y="260350"/>
            <a:ext cx="1862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b="1">
                <a:latin typeface="Calibri" pitchFamily="34" charset="0"/>
              </a:rPr>
              <a:t> </a:t>
            </a:r>
            <a:r>
              <a:rPr lang="tt-RU" b="1" i="1">
                <a:latin typeface="Calibri" pitchFamily="34" charset="0"/>
              </a:rPr>
              <a:t>Беркут-Бөркет</a:t>
            </a:r>
            <a:endParaRPr lang="ru-RU" i="1">
              <a:latin typeface="Calibri" pitchFamily="34" charset="0"/>
            </a:endParaRPr>
          </a:p>
        </p:txBody>
      </p:sp>
    </p:spTree>
  </p:cSld>
  <p:clrMapOvr>
    <a:masterClrMapping/>
  </p:clrMapOvr>
  <p:transition spd="slow" advTm="198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еретенник большой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3600" y="969963"/>
            <a:ext cx="3535363" cy="2339975"/>
          </a:xfrm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5119688" y="441325"/>
            <a:ext cx="401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Веретенник большой-Зур саз шелдие</a:t>
            </a:r>
          </a:p>
        </p:txBody>
      </p:sp>
      <p:pic>
        <p:nvPicPr>
          <p:cNvPr id="6" name="Рисунок 5" descr="Чайка малая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2238" y="2024063"/>
            <a:ext cx="5505451" cy="3932237"/>
          </a:xfrm>
          <a:prstGeom prst="rect">
            <a:avLst/>
          </a:prstGeom>
          <a:noFill/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 rot="-409121">
            <a:off x="477838" y="1765300"/>
            <a:ext cx="3529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Чайка малая-</a:t>
            </a:r>
            <a:r>
              <a:rPr lang="tt-RU" b="1" i="1">
                <a:latin typeface="Calibri" pitchFamily="34" charset="0"/>
              </a:rPr>
              <a:t>Нәни акчарлак</a:t>
            </a:r>
            <a:endParaRPr lang="ru-RU" b="1" i="1">
              <a:latin typeface="Calibri" pitchFamily="34" charset="0"/>
            </a:endParaRPr>
          </a:p>
        </p:txBody>
      </p:sp>
    </p:spTree>
  </p:cSld>
  <p:clrMapOvr>
    <a:masterClrMapping/>
  </p:clrMapOvr>
  <p:transition spd="slow" advTm="2151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180</TotalTime>
  <Words>87</Words>
  <Application>Microsoft Office PowerPoint</Application>
  <PresentationFormat>Экран (4:3)</PresentationFormat>
  <Paragraphs>29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Слайд 1</vt:lpstr>
      <vt:lpstr>Слайд 2</vt:lpstr>
      <vt:lpstr>Из дальних стран к родному дому</vt:lpstr>
      <vt:lpstr>Слайд 4</vt:lpstr>
      <vt:lpstr>Слайд 5</vt:lpstr>
      <vt:lpstr>Слайд 6</vt:lpstr>
      <vt:lpstr>Слайд 7</vt:lpstr>
      <vt:lpstr>Слайд 8</vt:lpstr>
      <vt:lpstr>Слайд 9</vt:lpstr>
      <vt:lpstr>Камышница-Су тавыгы </vt:lpstr>
      <vt:lpstr>Кулик-сорока-Саескан шелдие  </vt:lpstr>
      <vt:lpstr>Слайд 12</vt:lpstr>
      <vt:lpstr>Слайд 13</vt:lpstr>
      <vt:lpstr>Слайд 14</vt:lpstr>
      <vt:lpstr>Слайд 15</vt:lpstr>
      <vt:lpstr>Слайд 16</vt:lpstr>
      <vt:lpstr>Пройденный нами путь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Пользователь</dc:creator>
  <cp:lastModifiedBy>ольга</cp:lastModifiedBy>
  <cp:revision>21</cp:revision>
  <dcterms:created xsi:type="dcterms:W3CDTF">2011-09-17T12:11:01Z</dcterms:created>
  <dcterms:modified xsi:type="dcterms:W3CDTF">2011-12-31T22:37:56Z</dcterms:modified>
</cp:coreProperties>
</file>