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9" r:id="rId6"/>
    <p:sldId id="257" r:id="rId7"/>
    <p:sldId id="266" r:id="rId8"/>
    <p:sldId id="264" r:id="rId9"/>
    <p:sldId id="258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2" autoAdjust="0"/>
  </p:normalViewPr>
  <p:slideViewPr>
    <p:cSldViewPr>
      <p:cViewPr varScale="1">
        <p:scale>
          <a:sx n="67" d="100"/>
          <a:sy n="67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42F8-035C-4107-B2F9-E9034366374B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383E-9896-42DB-86CF-DAB503C09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314F-BC9E-4AD3-A425-1F0C6E1F11E2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A9B9-6658-4DEA-A900-6774028A6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3F67-8E62-4AC5-AA01-5584B54DE3B7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22C84-A415-4B2A-972C-0AAB4F468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4980-C141-477E-BE46-2421AEC631F6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7742-C77A-48AC-90BC-62764213B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BFBC-0B96-4352-9D1A-2BD6D3284CBB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4C7F-B809-4BB3-8845-5B4C3622D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A143-935B-4123-8B01-6395BFF47567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4D62-59DA-4766-9AAC-01C5D5689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FB4D-4E52-45A5-B981-7890CE57D84D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F43D-660E-4B1C-881F-E9D38300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85FC-9B25-4457-B5E8-2E89BEC3E977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E17F-1EA8-47F7-98D4-9AD8F2991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DA25-4A7F-4248-A56E-6FB770DEFEFD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5BC5-AC0D-4D0A-A23E-E54C2DCA6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F0634-5912-4CFC-9A28-2B42C7681671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4F23-126A-40C4-89E0-3C6961B64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06A5B-79A3-44CE-AC49-259C179257C0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D289-119B-416D-914E-821DC29E1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C9472A-13F9-4C61-9C50-F6835B779377}" type="datetimeFigureOut">
              <a:rPr lang="ru-RU"/>
              <a:pPr>
                <a:defRPr/>
              </a:pPr>
              <a:t>31.12.2011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E39718-5F00-48DA-B882-7E4A3CF19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ackadder ITC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ackadder ITC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ackadder ITC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ackadder IT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ackadder ITC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ackadder ITC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ackadder ITC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ackadder ITC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C5023F6D185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260350"/>
            <a:ext cx="8531225" cy="6340475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27088" y="620713"/>
            <a:ext cx="788511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866775" algn="l"/>
              </a:tabLst>
            </a:pPr>
            <a:r>
              <a:rPr lang="ru-RU" sz="120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                                                   </a:t>
            </a:r>
            <a:r>
              <a:rPr lang="ru-RU" sz="35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Классный час:</a:t>
            </a:r>
            <a:endParaRPr lang="ru-RU" sz="100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866775" algn="l"/>
              </a:tabLst>
            </a:pPr>
            <a:r>
              <a:rPr lang="ru-RU" sz="35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       «Космическая одиссея»</a:t>
            </a:r>
            <a:r>
              <a:rPr lang="ru-RU" sz="3500">
                <a:ea typeface="Times New Roman" pitchFamily="18" charset="0"/>
                <a:cs typeface="Arial" charset="0"/>
              </a:rPr>
              <a:t>	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5419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866775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5286375" y="4876800"/>
            <a:ext cx="35639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Составитель: Боброва Инга Владимировна                                учитель начальных классов             МБОУ СОШ № 8</a:t>
            </a:r>
          </a:p>
          <a:p>
            <a:r>
              <a:rPr lang="ru-RU">
                <a:latin typeface="Century Gothic" pitchFamily="34" charset="0"/>
              </a:rPr>
              <a:t>города Уссурийска.</a:t>
            </a:r>
          </a:p>
          <a:p>
            <a:r>
              <a:rPr lang="ru-RU">
                <a:latin typeface="Century Gothic" pitchFamily="34" charset="0"/>
              </a:rPr>
              <a:t> 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654050" y="981075"/>
            <a:ext cx="8178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FF00"/>
                </a:solidFill>
                <a:latin typeface="Century Gothic" pitchFamily="34" charset="0"/>
              </a:rPr>
              <a:t>Есть одна планета – сад,</a:t>
            </a:r>
          </a:p>
          <a:p>
            <a:r>
              <a:rPr lang="ru-RU" sz="4000" b="1" i="1">
                <a:solidFill>
                  <a:srgbClr val="FFFF00"/>
                </a:solidFill>
                <a:latin typeface="Century Gothic" pitchFamily="34" charset="0"/>
              </a:rPr>
              <a:t>В этом космосе холодном.</a:t>
            </a:r>
          </a:p>
          <a:p>
            <a:r>
              <a:rPr lang="ru-RU" sz="4000" b="1" i="1">
                <a:solidFill>
                  <a:srgbClr val="FFFF00"/>
                </a:solidFill>
                <a:latin typeface="Century Gothic" pitchFamily="34" charset="0"/>
              </a:rPr>
              <a:t>Только  здесь леса шумят,</a:t>
            </a:r>
          </a:p>
          <a:p>
            <a:r>
              <a:rPr lang="ru-RU" sz="4000" b="1" i="1">
                <a:solidFill>
                  <a:srgbClr val="FFFF00"/>
                </a:solidFill>
                <a:latin typeface="Century Gothic" pitchFamily="34" charset="0"/>
              </a:rPr>
              <a:t>Птиц скликая перелётных.</a:t>
            </a:r>
          </a:p>
          <a:p>
            <a:r>
              <a:rPr lang="ru-RU" sz="4000" b="1" i="1">
                <a:solidFill>
                  <a:srgbClr val="FFFF00"/>
                </a:solidFill>
                <a:latin typeface="Century Gothic" pitchFamily="34" charset="0"/>
              </a:rPr>
              <a:t>Лишь на ней одной цветут</a:t>
            </a:r>
          </a:p>
          <a:p>
            <a:r>
              <a:rPr lang="ru-RU" sz="4000" b="1" i="1">
                <a:solidFill>
                  <a:srgbClr val="FFFF00"/>
                </a:solidFill>
                <a:latin typeface="Century Gothic" pitchFamily="34" charset="0"/>
              </a:rPr>
              <a:t>Ландыши в траве зелёной!</a:t>
            </a:r>
          </a:p>
          <a:p>
            <a:r>
              <a:rPr lang="ru-RU" sz="4000" b="1" i="1">
                <a:solidFill>
                  <a:srgbClr val="FFFF00"/>
                </a:solidFill>
                <a:latin typeface="Century Gothic" pitchFamily="34" charset="0"/>
              </a:rPr>
              <a:t>И стрекозы только тут,</a:t>
            </a:r>
          </a:p>
          <a:p>
            <a:r>
              <a:rPr lang="ru-RU" sz="4000" b="1" i="1">
                <a:solidFill>
                  <a:srgbClr val="FFFF00"/>
                </a:solidFill>
                <a:latin typeface="Century Gothic" pitchFamily="34" charset="0"/>
              </a:rPr>
              <a:t>В речку смотрят удивлённо…</a:t>
            </a:r>
          </a:p>
        </p:txBody>
      </p:sp>
      <p:pic>
        <p:nvPicPr>
          <p:cNvPr id="4098" name="Picture 2" descr="C:\Users\User\Pictures\космос\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47713"/>
            <a:ext cx="9144000" cy="989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1916113"/>
            <a:ext cx="84963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00B050"/>
                </a:solidFill>
                <a:latin typeface="Century Gothic" pitchFamily="34" charset="0"/>
              </a:rPr>
              <a:t>Береги свою планету –</a:t>
            </a:r>
          </a:p>
          <a:p>
            <a:r>
              <a:rPr lang="ru-RU" sz="5400" b="1" i="1">
                <a:solidFill>
                  <a:srgbClr val="00B050"/>
                </a:solidFill>
                <a:latin typeface="Century Gothic" pitchFamily="34" charset="0"/>
              </a:rPr>
              <a:t>Ведь другой, похожей, нету!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25400" y="404813"/>
            <a:ext cx="562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http://planetarium-kharkov.org/?q=planets-info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5508625" y="404813"/>
            <a:ext cx="291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-- фотографии планет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0" y="1052513"/>
            <a:ext cx="4070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Gothic" pitchFamily="34" charset="0"/>
              </a:rPr>
              <a:t>http://krasota-gif.com/space.htm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946525" y="1063625"/>
            <a:ext cx="3409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- анимация планеты Земля</a:t>
            </a:r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0" y="1628775"/>
            <a:ext cx="6359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http://animatsii.narod.ru/animatsii_backgrounds.html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6049963" y="1628775"/>
            <a:ext cx="287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-фоны звёздного неба</a:t>
            </a:r>
          </a:p>
        </p:txBody>
      </p:sp>
      <p:sp>
        <p:nvSpPr>
          <p:cNvPr id="23559" name="Прямоугольник 5"/>
          <p:cNvSpPr>
            <a:spLocks noChangeArrowheads="1"/>
          </p:cNvSpPr>
          <p:nvPr/>
        </p:nvSpPr>
        <p:spPr bwMode="auto">
          <a:xfrm>
            <a:off x="15875" y="22733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http://donbass-planeta.com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-</a:t>
            </a:r>
            <a:endParaRPr lang="ru-R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3400425" y="2276475"/>
            <a:ext cx="356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фотография старта ракеты</a:t>
            </a:r>
          </a:p>
        </p:txBody>
      </p:sp>
      <p:sp>
        <p:nvSpPr>
          <p:cNvPr id="23561" name="Прямоугольник 9"/>
          <p:cNvSpPr>
            <a:spLocks noChangeArrowheads="1"/>
          </p:cNvSpPr>
          <p:nvPr/>
        </p:nvSpPr>
        <p:spPr bwMode="auto">
          <a:xfrm>
            <a:off x="25400" y="2874963"/>
            <a:ext cx="3735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Gothic" pitchFamily="34" charset="0"/>
              </a:rPr>
              <a:t>http://gorod48.ru/news/35584/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3576638" y="2874963"/>
            <a:ext cx="374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- фотография Гагарина Ю.А.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User\Pictures\космос\5815327dae4b1c4ac6015f93b98f85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1375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5157788"/>
            <a:ext cx="4922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entury Gothic" pitchFamily="34" charset="0"/>
              </a:rPr>
              <a:t>12 апреля в 1961 году, впервые в мире,</a:t>
            </a:r>
          </a:p>
          <a:p>
            <a:r>
              <a:rPr lang="ru-RU" b="1">
                <a:latin typeface="Century Gothic" pitchFamily="34" charset="0"/>
              </a:rPr>
              <a:t> советский человек -</a:t>
            </a:r>
          </a:p>
          <a:p>
            <a:r>
              <a:rPr lang="ru-RU" b="1">
                <a:latin typeface="Century Gothic" pitchFamily="34" charset="0"/>
              </a:rPr>
              <a:t>Юрий Алексеевич Гагарин</a:t>
            </a:r>
          </a:p>
          <a:p>
            <a:r>
              <a:rPr lang="ru-RU" b="1">
                <a:latin typeface="Century Gothic" pitchFamily="34" charset="0"/>
              </a:rPr>
              <a:t>побывал в космосе.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космос\7933770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0645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1878013"/>
            <a:ext cx="101790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entury Gothic" pitchFamily="34" charset="0"/>
              </a:rPr>
              <a:t>По тёмному небу рассыпан горошек</a:t>
            </a:r>
          </a:p>
          <a:p>
            <a:r>
              <a:rPr lang="ru-RU" sz="2800" b="1">
                <a:latin typeface="Century Gothic" pitchFamily="34" charset="0"/>
              </a:rPr>
              <a:t>Цветной карамели из сахарной крошки,</a:t>
            </a:r>
          </a:p>
          <a:p>
            <a:r>
              <a:rPr lang="ru-RU" sz="2800" b="1">
                <a:latin typeface="Century Gothic" pitchFamily="34" charset="0"/>
              </a:rPr>
              <a:t>И только тогда, когда утро настанет,</a:t>
            </a:r>
          </a:p>
          <a:p>
            <a:r>
              <a:rPr lang="ru-RU" sz="2800" b="1">
                <a:latin typeface="Century Gothic" pitchFamily="34" charset="0"/>
              </a:rPr>
              <a:t>Вся карамель  вдруг внезапно растает!</a:t>
            </a:r>
          </a:p>
          <a:p>
            <a:endParaRPr lang="ru-RU" sz="2800" b="1">
              <a:latin typeface="Century Gothic" pitchFamily="34" charset="0"/>
            </a:endParaRPr>
          </a:p>
        </p:txBody>
      </p:sp>
      <p:pic>
        <p:nvPicPr>
          <p:cNvPr id="3076" name="Picture 4" descr="C:\Users\User\Pictures\папка для физминуток\смайлы и неживые предметы к фонам\d767f2f1875a0ecf1f50cc743ee63e8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9418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User\Pictures\папка для физминуток\смайлы и неживые предметы к фонам\d0b80cc4fd5c6fcdee0ba441240b3f3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1529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C:\Users\User\Pictures\папка для физминуток\смайлы и неживые предметы к фонам\b0f1e4e79da6b5af4d5141da29d6908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25130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C:\Users\User\Pictures\папка для физминуток\смайлы и неживые предметы к фонам\a645ceb9cb0afaa4354b8fef48d118d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1313" y="908050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C:\Users\User\Pictures\папка для физминуток\смайлы и неживые предметы к фонам\a645ceb9cb0afaa4354b8fef48d118d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6088" y="4551363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User\Pictures\космос\space_038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4248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43213" y="1557338"/>
            <a:ext cx="3705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entury Gothic" pitchFamily="34" charset="0"/>
              </a:rPr>
              <a:t>На старт!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68613" y="2479675"/>
            <a:ext cx="3679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Century Gothic" pitchFamily="34" charset="0"/>
              </a:rPr>
              <a:t>Внимание!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98838" y="3311525"/>
            <a:ext cx="25542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Century Gothic" pitchFamily="34" charset="0"/>
              </a:rPr>
              <a:t>Пуск!</a:t>
            </a:r>
          </a:p>
        </p:txBody>
      </p:sp>
      <p:pic>
        <p:nvPicPr>
          <p:cNvPr id="1028" name="Picture 4" descr="C:\Users\User\Pictures\космос\304333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84248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User\Pictures\фоны\10ac87ec52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3838"/>
            <a:ext cx="84248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User\Pictures\космос\0012-011-Ven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341313"/>
            <a:ext cx="597535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User\Pictures\космос\post-56918-13018304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64892">
            <a:off x="6024563" y="255588"/>
            <a:ext cx="18732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32363" y="3933825"/>
            <a:ext cx="37893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Атмосфера Венеры состоит из углекислого газа. На планете царят сумерки, идёт серный дождь. Высоко в атмосфере свирепствуют ветры, которые гонят облака с огромной скоростью. Слой облаков достигает 20 км.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Pictures\космос\7933770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7488"/>
            <a:ext cx="87137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C:\Users\User\Pictures\космос\мар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41400"/>
            <a:ext cx="4397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User\Pictures\космос\post-56918-13018306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97785">
            <a:off x="4616450" y="603250"/>
            <a:ext cx="14779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33900" y="3986213"/>
            <a:ext cx="4148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Gothic" pitchFamily="34" charset="0"/>
              </a:rPr>
              <a:t>На поверхности Марса имеются</a:t>
            </a:r>
          </a:p>
          <a:p>
            <a:r>
              <a:rPr lang="ru-RU">
                <a:latin typeface="Century Gothic" pitchFamily="34" charset="0"/>
              </a:rPr>
              <a:t>вулканы и равнины. Здесь, как и </a:t>
            </a:r>
          </a:p>
          <a:p>
            <a:r>
              <a:rPr lang="ru-RU">
                <a:latin typeface="Century Gothic" pitchFamily="34" charset="0"/>
              </a:rPr>
              <a:t>на Земле, четыре времени года.</a:t>
            </a:r>
          </a:p>
          <a:p>
            <a:r>
              <a:rPr lang="ru-RU">
                <a:latin typeface="Century Gothic" pitchFamily="34" charset="0"/>
              </a:rPr>
              <a:t>Обычно температура на Марсе</a:t>
            </a:r>
          </a:p>
          <a:p>
            <a:r>
              <a:rPr lang="ru-RU">
                <a:latin typeface="Century Gothic" pitchFamily="34" charset="0"/>
              </a:rPr>
              <a:t>низкая, но летом может быть </a:t>
            </a:r>
          </a:p>
          <a:p>
            <a:r>
              <a:rPr lang="ru-RU">
                <a:latin typeface="Century Gothic" pitchFamily="34" charset="0"/>
              </a:rPr>
              <a:t>довольно тепло. У Марса два </a:t>
            </a:r>
          </a:p>
          <a:p>
            <a:r>
              <a:rPr lang="ru-RU">
                <a:latin typeface="Century Gothic" pitchFamily="34" charset="0"/>
              </a:rPr>
              <a:t>естественных спутника- Фобос </a:t>
            </a:r>
          </a:p>
          <a:p>
            <a:r>
              <a:rPr lang="ru-RU">
                <a:latin typeface="Century Gothic" pitchFamily="34" charset="0"/>
              </a:rPr>
              <a:t>И Деймос.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43"/>
          <p:cNvGrpSpPr>
            <a:grpSpLocks/>
          </p:cNvGrpSpPr>
          <p:nvPr/>
        </p:nvGrpSpPr>
        <p:grpSpPr bwMode="auto">
          <a:xfrm>
            <a:off x="1042988" y="1019175"/>
            <a:ext cx="7321550" cy="4306888"/>
            <a:chOff x="860340" y="2388449"/>
            <a:chExt cx="7321454" cy="430747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847847" y="3097050"/>
              <a:ext cx="6333947" cy="3598869"/>
              <a:chOff x="663425" y="841521"/>
              <a:chExt cx="7799402" cy="3907868"/>
            </a:xfrm>
            <a:solidFill>
              <a:srgbClr val="002060"/>
            </a:solidFill>
          </p:grpSpPr>
          <p:sp>
            <p:nvSpPr>
              <p:cNvPr id="2" name="Прямоугольник 1"/>
              <p:cNvSpPr/>
              <p:nvPr/>
            </p:nvSpPr>
            <p:spPr>
              <a:xfrm>
                <a:off x="6520426" y="2156394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а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5865385" y="2144241"/>
                <a:ext cx="648072" cy="64501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т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5224282" y="2137664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е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4571093" y="2141186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м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248201" y="2115125"/>
                <a:ext cx="664005" cy="6666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к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6520426" y="1508322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н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872354" y="1508322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и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224282" y="1508122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р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576210" y="1508322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а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912206" y="1508122"/>
                <a:ext cx="664004" cy="66910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г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264133" y="4101317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а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253317" y="3443572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т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253105" y="2797255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е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928138" y="2137665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о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233410" y="1477132"/>
                <a:ext cx="678797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а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585337" y="1508323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Г</a:t>
                </a:r>
                <a:r>
                  <a:rPr lang="ru-RU" dirty="0"/>
                  <a:t>     </a:t>
                </a:r>
                <a:endParaRPr lang="ru-RU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253317" y="841521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р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560277" y="3429798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л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912205" y="3420158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е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361329" y="4091644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л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009401" y="4101317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у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616061" y="4101317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н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957172" y="2781726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н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1309101" y="2785937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л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63425" y="2795500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о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605245" y="2781726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ц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7814755" y="3429798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п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7166682" y="3429798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о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520426" y="3419731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к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5872354" y="3433809"/>
                <a:ext cx="648072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с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208349" y="3429798"/>
                <a:ext cx="679539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rgbClr val="FFC000"/>
                    </a:solidFill>
                  </a:rPr>
                  <a:t>е</a:t>
                </a:r>
                <a:endParaRPr lang="ru-RU" sz="36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9463" name="Прямоугольник 35"/>
            <p:cNvSpPr>
              <a:spLocks noChangeArrowheads="1"/>
            </p:cNvSpPr>
            <p:nvPr/>
          </p:nvSpPr>
          <p:spPr bwMode="auto">
            <a:xfrm>
              <a:off x="4022402" y="2388449"/>
              <a:ext cx="414236" cy="70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400" b="1">
                  <a:solidFill>
                    <a:srgbClr val="FF0000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19464" name="TextBox 36"/>
            <p:cNvSpPr txBox="1">
              <a:spLocks noChangeArrowheads="1"/>
            </p:cNvSpPr>
            <p:nvPr/>
          </p:nvSpPr>
          <p:spPr bwMode="auto">
            <a:xfrm>
              <a:off x="2955843" y="3564432"/>
              <a:ext cx="411633" cy="70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400" b="1">
                  <a:solidFill>
                    <a:srgbClr val="FF00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19465" name="TextBox 37"/>
            <p:cNvSpPr txBox="1">
              <a:spLocks noChangeArrowheads="1"/>
            </p:cNvSpPr>
            <p:nvPr/>
          </p:nvSpPr>
          <p:spPr bwMode="auto">
            <a:xfrm>
              <a:off x="3523316" y="4252068"/>
              <a:ext cx="411633" cy="70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400" b="1">
                  <a:solidFill>
                    <a:srgbClr val="FF00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19466" name="TextBox 38"/>
            <p:cNvSpPr txBox="1">
              <a:spLocks noChangeArrowheads="1"/>
            </p:cNvSpPr>
            <p:nvPr/>
          </p:nvSpPr>
          <p:spPr bwMode="auto">
            <a:xfrm>
              <a:off x="860340" y="4843997"/>
              <a:ext cx="61634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FF0000"/>
                  </a:solidFill>
                  <a:latin typeface="Century Gothic" pitchFamily="34" charset="0"/>
                </a:rPr>
                <a:t>4</a:t>
              </a:r>
            </a:p>
          </p:txBody>
        </p:sp>
        <p:sp>
          <p:nvSpPr>
            <p:cNvPr id="19467" name="TextBox 39"/>
            <p:cNvSpPr txBox="1">
              <a:spLocks noChangeArrowheads="1"/>
            </p:cNvSpPr>
            <p:nvPr/>
          </p:nvSpPr>
          <p:spPr bwMode="auto">
            <a:xfrm>
              <a:off x="3551141" y="5437467"/>
              <a:ext cx="411633" cy="70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400" b="1">
                  <a:solidFill>
                    <a:srgbClr val="FF0000"/>
                  </a:solidFill>
                  <a:latin typeface="Century Gothic" pitchFamily="34" charset="0"/>
                </a:rPr>
                <a:t>5</a:t>
              </a:r>
            </a:p>
          </p:txBody>
        </p:sp>
        <p:sp>
          <p:nvSpPr>
            <p:cNvPr id="19468" name="TextBox 40"/>
            <p:cNvSpPr txBox="1">
              <a:spLocks noChangeArrowheads="1"/>
            </p:cNvSpPr>
            <p:nvPr/>
          </p:nvSpPr>
          <p:spPr bwMode="auto">
            <a:xfrm>
              <a:off x="1934683" y="5987318"/>
              <a:ext cx="411633" cy="70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400" b="1">
                  <a:solidFill>
                    <a:srgbClr val="FF0000"/>
                  </a:solidFill>
                  <a:latin typeface="Century Gothic" pitchFamily="34" charset="0"/>
                </a:rPr>
                <a:t>6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1504950" y="3525838"/>
            <a:ext cx="525463" cy="596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</a:rPr>
              <a:t>с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User\Pictures\лагерь 2010\неживые детали к фону\917b3aa8ae21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08000"/>
            <a:ext cx="8569325" cy="748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768725" y="614363"/>
            <a:ext cx="222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a_Romanus"/>
              </a:rPr>
              <a:t>Кроссворд: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28788" y="1528763"/>
            <a:ext cx="5961062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a_Romanus" pitchFamily="82" charset="-52"/>
              </a:rPr>
              <a:t>Аппарат, поднимающий человека в космос.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a_Romanus" pitchFamily="82" charset="-52"/>
              </a:rPr>
              <a:t>Фамилия человека, первым побывавшим в космосе.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a_Romanus" pitchFamily="82" charset="-52"/>
              </a:rPr>
              <a:t>Космическое тело, имеющее хвост.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a_Romanus" pitchFamily="82" charset="-52"/>
              </a:rPr>
              <a:t>Звезда Солнечной системы.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a_Romanus" pitchFamily="82" charset="-52"/>
              </a:rPr>
              <a:t>Аппарат, при помощи которого человек наблюдает за звёздами.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_Romanus" pitchFamily="82" charset="-52"/>
              </a:rPr>
              <a:t>6. Естественный спутник Земли.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dirty="0">
              <a:solidFill>
                <a:srgbClr val="7030A0"/>
              </a:solidFill>
              <a:latin typeface="a_Romanus" pitchFamily="82" charset="-5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dirty="0">
              <a:solidFill>
                <a:srgbClr val="7030A0"/>
              </a:solidFill>
              <a:latin typeface="a_Romanus" pitchFamily="82" charset="-5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User\Pictures\космос\7933770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96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User\Pictures\космос\0015-014-Satu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20775"/>
            <a:ext cx="5256212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User\Pictures\космос\post-56918-13018304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40452">
            <a:off x="2320925" y="179388"/>
            <a:ext cx="201771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User\Pictures\космос\post-56918-130183060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79369">
            <a:off x="3118644" y="4698206"/>
            <a:ext cx="13684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57725" y="2349500"/>
            <a:ext cx="4135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Gothic" pitchFamily="34" charset="0"/>
              </a:rPr>
              <a:t>Внимание учёных было </a:t>
            </a:r>
          </a:p>
          <a:p>
            <a:r>
              <a:rPr lang="ru-RU">
                <a:latin typeface="Century Gothic" pitchFamily="34" charset="0"/>
              </a:rPr>
              <a:t>направленно на кольца этой</a:t>
            </a:r>
          </a:p>
          <a:p>
            <a:r>
              <a:rPr lang="ru-RU">
                <a:latin typeface="Century Gothic" pitchFamily="34" charset="0"/>
              </a:rPr>
              <a:t> планеты. Они были </a:t>
            </a:r>
          </a:p>
          <a:p>
            <a:r>
              <a:rPr lang="ru-RU">
                <a:latin typeface="Century Gothic" pitchFamily="34" charset="0"/>
              </a:rPr>
              <a:t>обнаружены ещё в 17 веке.</a:t>
            </a:r>
          </a:p>
          <a:p>
            <a:r>
              <a:rPr lang="ru-RU">
                <a:latin typeface="Century Gothic" pitchFamily="34" charset="0"/>
              </a:rPr>
              <a:t>Космическая станция </a:t>
            </a:r>
          </a:p>
          <a:p>
            <a:r>
              <a:rPr lang="ru-RU">
                <a:latin typeface="Century Gothic" pitchFamily="34" charset="0"/>
              </a:rPr>
              <a:t>передала на землю снимки</a:t>
            </a:r>
          </a:p>
          <a:p>
            <a:r>
              <a:rPr lang="ru-RU">
                <a:latin typeface="Century Gothic" pitchFamily="34" charset="0"/>
              </a:rPr>
              <a:t> этих колец. На снимках учёным </a:t>
            </a:r>
          </a:p>
          <a:p>
            <a:r>
              <a:rPr lang="ru-RU">
                <a:latin typeface="Century Gothic" pitchFamily="34" charset="0"/>
              </a:rPr>
              <a:t>удалось выделить несколько</a:t>
            </a:r>
          </a:p>
          <a:p>
            <a:r>
              <a:rPr lang="ru-RU">
                <a:latin typeface="Century Gothic" pitchFamily="34" charset="0"/>
              </a:rPr>
              <a:t>сотен вложенных одно в другое</a:t>
            </a:r>
          </a:p>
          <a:p>
            <a:r>
              <a:rPr lang="ru-RU">
                <a:latin typeface="Century Gothic" pitchFamily="34" charset="0"/>
              </a:rPr>
              <a:t> колец, некоторые кольца</a:t>
            </a:r>
          </a:p>
          <a:p>
            <a:r>
              <a:rPr lang="ru-RU">
                <a:latin typeface="Century Gothic" pitchFamily="34" charset="0"/>
              </a:rPr>
              <a:t>переплетались друг с другом.</a:t>
            </a:r>
          </a:p>
          <a:p>
            <a:r>
              <a:rPr lang="ru-RU">
                <a:latin typeface="Century Gothic" pitchFamily="34" charset="0"/>
              </a:rPr>
              <a:t>У Сатурна 15 спутников.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Pictures\космос\2964572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15888"/>
            <a:ext cx="87137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Users\User\Pictures\космос\непту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-171450"/>
            <a:ext cx="51165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1938" y="3573463"/>
            <a:ext cx="38846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Нептун в сиянье голубом</a:t>
            </a:r>
          </a:p>
          <a:p>
            <a:r>
              <a:rPr lang="ru-RU" sz="2000">
                <a:latin typeface="Century Gothic" pitchFamily="34" charset="0"/>
              </a:rPr>
              <a:t>«Морское божество».</a:t>
            </a:r>
          </a:p>
          <a:p>
            <a:r>
              <a:rPr lang="ru-RU" sz="2000">
                <a:latin typeface="Century Gothic" pitchFamily="34" charset="0"/>
              </a:rPr>
              <a:t>Он в кольцах,</a:t>
            </a:r>
          </a:p>
          <a:p>
            <a:r>
              <a:rPr lang="ru-RU" sz="2000">
                <a:latin typeface="Century Gothic" pitchFamily="34" charset="0"/>
              </a:rPr>
              <a:t>Из частичек пыли элегантных!</a:t>
            </a:r>
          </a:p>
          <a:p>
            <a:r>
              <a:rPr lang="ru-RU" sz="2000">
                <a:latin typeface="Century Gothic" pitchFamily="34" charset="0"/>
              </a:rPr>
              <a:t>И хоть от нас ты очень далеко,</a:t>
            </a:r>
          </a:p>
          <a:p>
            <a:r>
              <a:rPr lang="ru-RU" sz="2000">
                <a:latin typeface="Century Gothic" pitchFamily="34" charset="0"/>
              </a:rPr>
              <a:t>Но познакомиться с тобой</a:t>
            </a:r>
          </a:p>
          <a:p>
            <a:r>
              <a:rPr lang="ru-RU" sz="2000">
                <a:latin typeface="Century Gothic" pitchFamily="34" charset="0"/>
              </a:rPr>
              <a:t>Нам было бы приятно! </a:t>
            </a:r>
          </a:p>
        </p:txBody>
      </p:sp>
      <p:pic>
        <p:nvPicPr>
          <p:cNvPr id="21508" name="Picture 2" descr="C:\Users\User\Pictures\космос\685cdffb709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62093">
            <a:off x="566738" y="577850"/>
            <a:ext cx="285908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Blackadder ITC"/>
        <a:ea typeface=""/>
        <a:cs typeface=""/>
      </a:majorFont>
      <a:minorFont>
        <a:latin typeface="Century Gothic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TC030005262[[fn=Брошюра тур агентства]]</Template>
  <TotalTime>451</TotalTime>
  <Words>295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Century Gothic</vt:lpstr>
      <vt:lpstr>Arial</vt:lpstr>
      <vt:lpstr>Blackadder ITC</vt:lpstr>
      <vt:lpstr>Calibri</vt:lpstr>
      <vt:lpstr>Times New Roman</vt:lpstr>
      <vt:lpstr>a_Romanus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45</cp:revision>
  <dcterms:created xsi:type="dcterms:W3CDTF">2011-09-21T11:55:32Z</dcterms:created>
  <dcterms:modified xsi:type="dcterms:W3CDTF">2011-12-31T17:08:03Z</dcterms:modified>
</cp:coreProperties>
</file>