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" y="0"/>
            <a:ext cx="882015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39300" cy="713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14422"/>
            <a:ext cx="70866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57166"/>
            <a:ext cx="144876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357166"/>
            <a:ext cx="144876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071942"/>
            <a:ext cx="144876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929066"/>
            <a:ext cx="144876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14356"/>
            <a:ext cx="7915275" cy="4795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2050" y="700088"/>
            <a:ext cx="6819900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1538" y="233363"/>
            <a:ext cx="7400925" cy="639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1063" y="685800"/>
            <a:ext cx="738187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3463" y="1347788"/>
            <a:ext cx="707707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3" y="247650"/>
            <a:ext cx="8601075" cy="636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Valued Acer Customer</cp:lastModifiedBy>
  <cp:revision>6</cp:revision>
  <dcterms:modified xsi:type="dcterms:W3CDTF">2012-05-16T15:52:55Z</dcterms:modified>
</cp:coreProperties>
</file>