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0" r:id="rId3"/>
    <p:sldId id="261" r:id="rId4"/>
    <p:sldId id="262" r:id="rId5"/>
    <p:sldId id="271" r:id="rId6"/>
    <p:sldId id="272" r:id="rId7"/>
    <p:sldId id="264" r:id="rId8"/>
    <p:sldId id="267" r:id="rId9"/>
    <p:sldId id="256" r:id="rId10"/>
    <p:sldId id="258" r:id="rId11"/>
    <p:sldId id="265" r:id="rId12"/>
    <p:sldId id="25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D5C5D-5FA4-4B6D-88A3-C456B8A0F864}" type="datetimeFigureOut">
              <a:rPr lang="ru-RU" smtClean="0"/>
              <a:pPr/>
              <a:t>24.01.2010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48B6A-AF05-4B19-8566-06179911F6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D5C5D-5FA4-4B6D-88A3-C456B8A0F864}" type="datetimeFigureOut">
              <a:rPr lang="ru-RU" smtClean="0"/>
              <a:pPr/>
              <a:t>24.01.2010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48B6A-AF05-4B19-8566-06179911F6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D5C5D-5FA4-4B6D-88A3-C456B8A0F864}" type="datetimeFigureOut">
              <a:rPr lang="ru-RU" smtClean="0"/>
              <a:pPr/>
              <a:t>24.01.2010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48B6A-AF05-4B19-8566-06179911F6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D5C5D-5FA4-4B6D-88A3-C456B8A0F864}" type="datetimeFigureOut">
              <a:rPr lang="ru-RU" smtClean="0"/>
              <a:pPr/>
              <a:t>24.01.2010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48B6A-AF05-4B19-8566-06179911F6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D5C5D-5FA4-4B6D-88A3-C456B8A0F864}" type="datetimeFigureOut">
              <a:rPr lang="ru-RU" smtClean="0"/>
              <a:pPr/>
              <a:t>24.01.2010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48B6A-AF05-4B19-8566-06179911F6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D5C5D-5FA4-4B6D-88A3-C456B8A0F864}" type="datetimeFigureOut">
              <a:rPr lang="ru-RU" smtClean="0"/>
              <a:pPr/>
              <a:t>24.01.2010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48B6A-AF05-4B19-8566-06179911F6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D5C5D-5FA4-4B6D-88A3-C456B8A0F864}" type="datetimeFigureOut">
              <a:rPr lang="ru-RU" smtClean="0"/>
              <a:pPr/>
              <a:t>24.01.2010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48B6A-AF05-4B19-8566-06179911F6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D5C5D-5FA4-4B6D-88A3-C456B8A0F864}" type="datetimeFigureOut">
              <a:rPr lang="ru-RU" smtClean="0"/>
              <a:pPr/>
              <a:t>24.01.2010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48B6A-AF05-4B19-8566-06179911F6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D5C5D-5FA4-4B6D-88A3-C456B8A0F864}" type="datetimeFigureOut">
              <a:rPr lang="ru-RU" smtClean="0"/>
              <a:pPr/>
              <a:t>24.01.2010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48B6A-AF05-4B19-8566-06179911F6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D5C5D-5FA4-4B6D-88A3-C456B8A0F864}" type="datetimeFigureOut">
              <a:rPr lang="ru-RU" smtClean="0"/>
              <a:pPr/>
              <a:t>24.01.2010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48B6A-AF05-4B19-8566-06179911F6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D5C5D-5FA4-4B6D-88A3-C456B8A0F864}" type="datetimeFigureOut">
              <a:rPr lang="ru-RU" smtClean="0"/>
              <a:pPr/>
              <a:t>24.01.2010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48B6A-AF05-4B19-8566-06179911F6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2D5C5D-5FA4-4B6D-88A3-C456B8A0F864}" type="datetimeFigureOut">
              <a:rPr lang="ru-RU" smtClean="0"/>
              <a:pPr/>
              <a:t>24.01.2010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648B6A-AF05-4B19-8566-06179911F6D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gif"/><Relationship Id="rId3" Type="http://schemas.openxmlformats.org/officeDocument/2006/relationships/image" Target="../media/image15.gif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7.bin"/><Relationship Id="rId5" Type="http://schemas.openxmlformats.org/officeDocument/2006/relationships/oleObject" Target="../embeddings/oleObject6.bin"/><Relationship Id="rId4" Type="http://schemas.openxmlformats.org/officeDocument/2006/relationships/oleObject" Target="../embeddings/oleObject5.bin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gi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gi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6.gif"/><Relationship Id="rId4" Type="http://schemas.openxmlformats.org/officeDocument/2006/relationships/image" Target="../media/image5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9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2.gi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gif"/><Relationship Id="rId13" Type="http://schemas.openxmlformats.org/officeDocument/2006/relationships/oleObject" Target="../embeddings/oleObject3.bin"/><Relationship Id="rId3" Type="http://schemas.openxmlformats.org/officeDocument/2006/relationships/image" Target="../media/image14.gif"/><Relationship Id="rId7" Type="http://schemas.openxmlformats.org/officeDocument/2006/relationships/image" Target="../media/image18.gif"/><Relationship Id="rId12" Type="http://schemas.openxmlformats.org/officeDocument/2006/relationships/oleObject" Target="../embeddings/oleObject2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7.png"/><Relationship Id="rId11" Type="http://schemas.openxmlformats.org/officeDocument/2006/relationships/oleObject" Target="../embeddings/oleObject1.bin"/><Relationship Id="rId5" Type="http://schemas.openxmlformats.org/officeDocument/2006/relationships/image" Target="../media/image16.wmf"/><Relationship Id="rId10" Type="http://schemas.openxmlformats.org/officeDocument/2006/relationships/image" Target="../media/image21.wmf"/><Relationship Id="rId4" Type="http://schemas.openxmlformats.org/officeDocument/2006/relationships/image" Target="../media/image15.gif"/><Relationship Id="rId9" Type="http://schemas.openxmlformats.org/officeDocument/2006/relationships/image" Target="../media/image20.jpeg"/><Relationship Id="rId14" Type="http://schemas.openxmlformats.org/officeDocument/2006/relationships/oleObject" Target="../embeddings/oleObject4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gif"/><Relationship Id="rId3" Type="http://schemas.openxmlformats.org/officeDocument/2006/relationships/image" Target="../media/image23.wmf"/><Relationship Id="rId7" Type="http://schemas.openxmlformats.org/officeDocument/2006/relationships/image" Target="../media/image27.gif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6.wmf"/><Relationship Id="rId5" Type="http://schemas.openxmlformats.org/officeDocument/2006/relationships/image" Target="../media/image25.wmf"/><Relationship Id="rId4" Type="http://schemas.openxmlformats.org/officeDocument/2006/relationships/image" Target="../media/image24.wmf"/><Relationship Id="rId9" Type="http://schemas.openxmlformats.org/officeDocument/2006/relationships/image" Target="../media/image29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edia_presents/dojdya_ne_boimsya.pps" TargetMode="External"/><Relationship Id="rId2" Type="http://schemas.openxmlformats.org/officeDocument/2006/relationships/image" Target="../media/image30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1.jpe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gif"/><Relationship Id="rId3" Type="http://schemas.openxmlformats.org/officeDocument/2006/relationships/image" Target="../media/image33.gif"/><Relationship Id="rId7" Type="http://schemas.openxmlformats.org/officeDocument/2006/relationships/image" Target="../media/image37.png"/><Relationship Id="rId2" Type="http://schemas.openxmlformats.org/officeDocument/2006/relationships/image" Target="../media/image32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6.wmf"/><Relationship Id="rId5" Type="http://schemas.openxmlformats.org/officeDocument/2006/relationships/image" Target="../media/image35.gif"/><Relationship Id="rId4" Type="http://schemas.openxmlformats.org/officeDocument/2006/relationships/image" Target="../media/image34.gif"/><Relationship Id="rId9" Type="http://schemas.openxmlformats.org/officeDocument/2006/relationships/image" Target="../media/image38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gif"/><Relationship Id="rId13" Type="http://schemas.openxmlformats.org/officeDocument/2006/relationships/image" Target="../media/image3.gif"/><Relationship Id="rId18" Type="http://schemas.openxmlformats.org/officeDocument/2006/relationships/image" Target="../media/image46.gif"/><Relationship Id="rId3" Type="http://schemas.openxmlformats.org/officeDocument/2006/relationships/image" Target="../media/image40.gif"/><Relationship Id="rId21" Type="http://schemas.openxmlformats.org/officeDocument/2006/relationships/image" Target="../media/image31.jpeg"/><Relationship Id="rId7" Type="http://schemas.openxmlformats.org/officeDocument/2006/relationships/image" Target="../media/image12.gif"/><Relationship Id="rId12" Type="http://schemas.openxmlformats.org/officeDocument/2006/relationships/image" Target="../media/image43.gif"/><Relationship Id="rId17" Type="http://schemas.openxmlformats.org/officeDocument/2006/relationships/image" Target="../media/image30.gif"/><Relationship Id="rId2" Type="http://schemas.openxmlformats.org/officeDocument/2006/relationships/image" Target="../media/image39.gif"/><Relationship Id="rId16" Type="http://schemas.openxmlformats.org/officeDocument/2006/relationships/image" Target="../media/image7.gif"/><Relationship Id="rId20" Type="http://schemas.openxmlformats.org/officeDocument/2006/relationships/hyperlink" Target="media_presents/dojdya_ne_boimsya.pps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gif"/><Relationship Id="rId11" Type="http://schemas.openxmlformats.org/officeDocument/2006/relationships/image" Target="../media/image8.gif"/><Relationship Id="rId5" Type="http://schemas.openxmlformats.org/officeDocument/2006/relationships/image" Target="../media/image41.gif"/><Relationship Id="rId15" Type="http://schemas.openxmlformats.org/officeDocument/2006/relationships/image" Target="../media/image45.gif"/><Relationship Id="rId10" Type="http://schemas.openxmlformats.org/officeDocument/2006/relationships/image" Target="../media/image10.gif"/><Relationship Id="rId19" Type="http://schemas.openxmlformats.org/officeDocument/2006/relationships/image" Target="../media/image11.gif"/><Relationship Id="rId4" Type="http://schemas.openxmlformats.org/officeDocument/2006/relationships/image" Target="../media/image15.gif"/><Relationship Id="rId9" Type="http://schemas.openxmlformats.org/officeDocument/2006/relationships/image" Target="../media/image42.gif"/><Relationship Id="rId14" Type="http://schemas.openxmlformats.org/officeDocument/2006/relationships/image" Target="../media/image44.gif"/><Relationship Id="rId22" Type="http://schemas.openxmlformats.org/officeDocument/2006/relationships/image" Target="../media/image1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 что же осталось?</a:t>
            </a:r>
            <a:endParaRPr lang="ru-RU" dirty="0"/>
          </a:p>
        </p:txBody>
      </p:sp>
      <p:pic>
        <p:nvPicPr>
          <p:cNvPr id="3" name="Picture 24" descr="C:\Documents and Settings\Библиотека\Рабочий стол\АНИМАШКИ\ОБЫЧНЫЕ\животные1\насекомые\7346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57884" y="2071678"/>
            <a:ext cx="1924058" cy="3777724"/>
          </a:xfrm>
          <a:prstGeom prst="rect">
            <a:avLst/>
          </a:prstGeom>
          <a:noFill/>
        </p:spPr>
      </p:pic>
      <p:pic>
        <p:nvPicPr>
          <p:cNvPr id="5" name="Picture 26" descr="j0254500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00100" y="1428736"/>
            <a:ext cx="1785950" cy="17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6" descr="j0254500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71670" y="2357430"/>
            <a:ext cx="1428760" cy="142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6" descr="j0254500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86050" y="3000372"/>
            <a:ext cx="1285884" cy="1285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6" descr="j0254500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00430" y="3643314"/>
            <a:ext cx="1285884" cy="1285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Picture 3" descr="C:\Documents and Settings\Библиотека\Рабочий стол\АНИМАШКИ\АВАТАРЫ\Другое\прочее\8857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11768" cy="6858000"/>
          </a:xfrm>
          <a:prstGeom prst="rect">
            <a:avLst/>
          </a:prstGeom>
          <a:noFill/>
        </p:spPr>
      </p:pic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2928926" y="428604"/>
          <a:ext cx="1071563" cy="1182687"/>
        </p:xfrm>
        <a:graphic>
          <a:graphicData uri="http://schemas.openxmlformats.org/presentationml/2006/ole">
            <p:oleObj spid="_x0000_s1026" name="Clip" r:id="rId4" imgW="3285720" imgH="3038040" progId="">
              <p:embed/>
            </p:oleObj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928662" y="214290"/>
          <a:ext cx="1071563" cy="1182687"/>
        </p:xfrm>
        <a:graphic>
          <a:graphicData uri="http://schemas.openxmlformats.org/presentationml/2006/ole">
            <p:oleObj spid="_x0000_s1027" name="Clip" r:id="rId5" imgW="3285720" imgH="3038040" progId="">
              <p:embed/>
            </p:oleObj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357158" y="1714488"/>
          <a:ext cx="1071563" cy="1182687"/>
        </p:xfrm>
        <a:graphic>
          <a:graphicData uri="http://schemas.openxmlformats.org/presentationml/2006/ole">
            <p:oleObj spid="_x0000_s1028" name="Clip" r:id="rId6" imgW="3285720" imgH="3038040" progId="">
              <p:embed/>
            </p:oleObj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1928794" y="1214422"/>
          <a:ext cx="1071563" cy="1182687"/>
        </p:xfrm>
        <a:graphic>
          <a:graphicData uri="http://schemas.openxmlformats.org/presentationml/2006/ole">
            <p:oleObj spid="_x0000_s1029" name="Clip" r:id="rId7" imgW="3285720" imgH="3038040" progId="">
              <p:embed/>
            </p:oleObj>
          </a:graphicData>
        </a:graphic>
      </p:graphicFrame>
      <p:pic>
        <p:nvPicPr>
          <p:cNvPr id="10" name="Picture 1" descr="C:\Documents and Settings\Библиотека\Рабочий стол\АНИМАШКИ\ОБЫЧНЫЕ\Природа1\солнце\23143.gif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786578" y="214290"/>
            <a:ext cx="2118785" cy="15382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Documents and Settings\Библиотека\Рабочий стол\АНИМАШКИ\АВАТАРЫ\Другое\прочее\8870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95220"/>
            <a:ext cx="9144000" cy="68580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" name="Picture 4" descr="C:\Documents and Settings\Библиотека\Рабочий стол\АНИМАШКИ\АВАТАРЫ\Другое\прочее\8816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71604" y="1428736"/>
            <a:ext cx="6500858" cy="514919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Я-Сэр</a:t>
            </a:r>
            <a:r>
              <a:rPr lang="ru-RU" dirty="0" smtClean="0"/>
              <a:t> </a:t>
            </a:r>
            <a:r>
              <a:rPr lang="ru-RU" dirty="0" err="1" smtClean="0"/>
              <a:t>Мусэр</a:t>
            </a:r>
            <a:endParaRPr lang="ru-RU" dirty="0"/>
          </a:p>
        </p:txBody>
      </p:sp>
      <p:pic>
        <p:nvPicPr>
          <p:cNvPr id="6" name="Picture 13" descr="C:\Documents and Settings\Библиотека\Рабочий стол\АНИМАШКИ\ОБЫЧНЫЕ\Праздники1косяк\другие праздники\20541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2643182"/>
            <a:ext cx="2214578" cy="3000396"/>
          </a:xfrm>
          <a:prstGeom prst="rect">
            <a:avLst/>
          </a:prstGeom>
          <a:noFill/>
        </p:spPr>
      </p:pic>
      <p:pic>
        <p:nvPicPr>
          <p:cNvPr id="7" name="Picture 14" descr="C:\Documents and Settings\Библиотека\Рабочий стол\АНИМАШКИ\ОБЫЧНЫЕ\Праздники1косяк\день рождения, подарки\20296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86446" y="1428736"/>
            <a:ext cx="2571768" cy="1928826"/>
          </a:xfrm>
          <a:prstGeom prst="rect">
            <a:avLst/>
          </a:prstGeom>
          <a:noFill/>
        </p:spPr>
      </p:pic>
      <p:pic>
        <p:nvPicPr>
          <p:cNvPr id="8" name="Picture 15" descr="C:\Documents and Settings\Библиотека\Рабочий стол\АНИМАШКИ\ОБЫЧНЫЕ\Праздники1косяк\день рождения, подарки\20301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72066" y="2786058"/>
            <a:ext cx="1643074" cy="1643074"/>
          </a:xfrm>
          <a:prstGeom prst="rect">
            <a:avLst/>
          </a:prstGeom>
          <a:noFill/>
        </p:spPr>
      </p:pic>
      <p:pic>
        <p:nvPicPr>
          <p:cNvPr id="9" name="Picture 5" descr="C:\Documents and Settings\Библиотека\Рабочий стол\АНИМАШКИ\ОБЫЧНЫЕ\Другие1\мусор\3363.gif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786578" y="4786322"/>
            <a:ext cx="1643074" cy="18573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" name="Picture 20" descr="C:\Documents and Settings\Библиотека\Рабочий стол\АНИМАШКИ\ОБЫЧНЫЕ\Хобби, развлечения1\книги\29605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14678" y="0"/>
            <a:ext cx="3419490" cy="5078198"/>
          </a:xfrm>
          <a:prstGeom prst="rect">
            <a:avLst/>
          </a:prstGeom>
          <a:noFill/>
        </p:spPr>
      </p:pic>
      <p:pic>
        <p:nvPicPr>
          <p:cNvPr id="5" name="Picture 10" descr="C:\Documents and Settings\Библиотека\Рабочий стол\АНИМАШКИ\ОБЫЧНЫЕ\Другие1\мусор\3356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472" y="2500306"/>
            <a:ext cx="3651276" cy="3286148"/>
          </a:xfrm>
          <a:prstGeom prst="rect">
            <a:avLst/>
          </a:prstGeom>
          <a:noFill/>
        </p:spPr>
      </p:pic>
      <p:pic>
        <p:nvPicPr>
          <p:cNvPr id="6" name="Picture 7" descr="C:\Documents and Settings\Библиотека\Рабочий стол\АНИМАШКИ\ОБЫЧНЫЕ\Другие1\мусор\3361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572264" y="3357562"/>
            <a:ext cx="2962174" cy="221457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" name="Picture 9" descr="C:\Documents and Settings\Библиотека\Рабочий стол\АНИМАШКИ\ОБЫЧНЫЕ\Другие1\мусор\3357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00760" y="2357430"/>
            <a:ext cx="2000264" cy="3071834"/>
          </a:xfrm>
          <a:prstGeom prst="rect">
            <a:avLst/>
          </a:prstGeom>
          <a:noFill/>
        </p:spPr>
      </p:pic>
      <p:pic>
        <p:nvPicPr>
          <p:cNvPr id="5" name="Picture 23" descr="C:\Documents and Settings\Библиотека\Рабочий стол\АНИМАШКИ\ОБЫЧНЫЕ\веб-дизайн1\линии\1734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10" y="714356"/>
            <a:ext cx="7858180" cy="706422"/>
          </a:xfrm>
          <a:prstGeom prst="rect">
            <a:avLst/>
          </a:prstGeom>
          <a:noFill/>
        </p:spPr>
      </p:pic>
      <p:pic>
        <p:nvPicPr>
          <p:cNvPr id="7" name="Picture 6" descr="C:\Documents and Settings\Библиотека\Рабочий стол\АНИМАШКИ\ОБЫЧНЫЕ\Другие1\мусор\3360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57224" y="3071810"/>
            <a:ext cx="3519510" cy="351951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" descr="C:\Documents and Settings\Библиотека\Рабочий стол\АНИМАШКИ\ОБЫЧНЫЕ\Природа1\солнце\23143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86578" y="214290"/>
            <a:ext cx="2118785" cy="1538296"/>
          </a:xfrm>
          <a:prstGeom prst="rect">
            <a:avLst/>
          </a:prstGeom>
          <a:noFill/>
        </p:spPr>
      </p:pic>
      <p:pic>
        <p:nvPicPr>
          <p:cNvPr id="10" name="Picture 3" descr="C:\Documents and Settings\Библиотека\Рабочий стол\АНИМАШКИ\АВАТАРЫ\Другое\прочее\8857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Всех  приютила  наша  планета, только для  мусора  места здесь  нет</a:t>
            </a:r>
            <a:endParaRPr lang="ru-RU" dirty="0"/>
          </a:p>
        </p:txBody>
      </p:sp>
      <p:pic>
        <p:nvPicPr>
          <p:cNvPr id="3" name="Picture 5" descr="C:\Documents and Settings\Администратор\Мои документы\Документы\мамина папка\CLIPART__1\MP00646_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071802" y="2357430"/>
            <a:ext cx="3143272" cy="3071834"/>
          </a:xfrm>
          <a:prstGeom prst="rect">
            <a:avLst/>
          </a:prstGeom>
          <a:noFill/>
        </p:spPr>
      </p:pic>
      <p:pic>
        <p:nvPicPr>
          <p:cNvPr id="4" name="Picture 7" descr="C:\Documents and Settings\Администратор\Мои документы\Документы\мамина папка\Новая папка\насекомые\8.bm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286116" y="2786058"/>
            <a:ext cx="1419225" cy="127635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5" name="Picture 9" descr="C:\Documents and Settings\Администратор\Мои документы\Документы\мамина папка\Новая папка\насекомые\Bee34.gif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214810" y="2357430"/>
            <a:ext cx="1428750" cy="1143000"/>
          </a:xfrm>
          <a:prstGeom prst="rect">
            <a:avLst/>
          </a:prstGeom>
          <a:noFill/>
        </p:spPr>
      </p:pic>
      <p:pic>
        <p:nvPicPr>
          <p:cNvPr id="6" name="Picture 8" descr="C:\Documents and Settings\Администратор\Мои документы\Документы\мамина папка\Новая папка\насекомые\Ins09.gif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4071934" y="3286124"/>
            <a:ext cx="2219325" cy="809625"/>
          </a:xfrm>
          <a:prstGeom prst="rect">
            <a:avLst/>
          </a:prstGeom>
          <a:noFill/>
        </p:spPr>
      </p:pic>
      <p:pic>
        <p:nvPicPr>
          <p:cNvPr id="7" name="Picture 9" descr="C:\Documents and Settings\Администратор\Мои документы\Документы\мамина папка\CLIPART__1\J0382938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571868" y="4000504"/>
            <a:ext cx="1357323" cy="128588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8" name="Picture 8" descr="C:\Documents and Settings\Администратор\Мои документы\Документы\мамина папка\CLIPART__1\NA00042_.WMF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4929190" y="3929066"/>
            <a:ext cx="822321" cy="1214446"/>
          </a:xfrm>
          <a:prstGeom prst="rect">
            <a:avLst/>
          </a:prstGeom>
          <a:noFill/>
        </p:spPr>
      </p:pic>
      <p:pic>
        <p:nvPicPr>
          <p:cNvPr id="12" name="Picture 1" descr="C:\Documents and Settings\Библиотека\Рабочий стол\АНИМАШКИ\ОБЫЧНЫЕ\Природа1\солнце\23143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72264" y="1500174"/>
            <a:ext cx="2118785" cy="1538296"/>
          </a:xfrm>
          <a:prstGeom prst="rect">
            <a:avLst/>
          </a:prstGeom>
          <a:noFill/>
        </p:spPr>
      </p:pic>
      <p:graphicFrame>
        <p:nvGraphicFramePr>
          <p:cNvPr id="10241" name="Object 1"/>
          <p:cNvGraphicFramePr>
            <a:graphicFrameLocks noChangeAspect="1"/>
          </p:cNvGraphicFramePr>
          <p:nvPr/>
        </p:nvGraphicFramePr>
        <p:xfrm>
          <a:off x="571472" y="1643050"/>
          <a:ext cx="1071562" cy="1182687"/>
        </p:xfrm>
        <a:graphic>
          <a:graphicData uri="http://schemas.openxmlformats.org/presentationml/2006/ole">
            <p:oleObj spid="_x0000_s10241" name="Clip" r:id="rId11" imgW="3285720" imgH="3038040" progId="">
              <p:embed/>
            </p:oleObj>
          </a:graphicData>
        </a:graphic>
      </p:graphicFrame>
      <p:graphicFrame>
        <p:nvGraphicFramePr>
          <p:cNvPr id="10242" name="Object 2"/>
          <p:cNvGraphicFramePr>
            <a:graphicFrameLocks noChangeAspect="1"/>
          </p:cNvGraphicFramePr>
          <p:nvPr/>
        </p:nvGraphicFramePr>
        <p:xfrm>
          <a:off x="1428728" y="2714620"/>
          <a:ext cx="1071562" cy="1182688"/>
        </p:xfrm>
        <a:graphic>
          <a:graphicData uri="http://schemas.openxmlformats.org/presentationml/2006/ole">
            <p:oleObj spid="_x0000_s10242" name="Clip" r:id="rId12" imgW="3285720" imgH="3038040" progId="">
              <p:embed/>
            </p:oleObj>
          </a:graphicData>
        </a:graphic>
      </p:graphicFrame>
      <p:graphicFrame>
        <p:nvGraphicFramePr>
          <p:cNvPr id="10243" name="Object 3"/>
          <p:cNvGraphicFramePr>
            <a:graphicFrameLocks noChangeAspect="1"/>
          </p:cNvGraphicFramePr>
          <p:nvPr/>
        </p:nvGraphicFramePr>
        <p:xfrm>
          <a:off x="2000232" y="1428736"/>
          <a:ext cx="1071562" cy="1182687"/>
        </p:xfrm>
        <a:graphic>
          <a:graphicData uri="http://schemas.openxmlformats.org/presentationml/2006/ole">
            <p:oleObj spid="_x0000_s10243" name="Clip" r:id="rId13" imgW="3285720" imgH="3038040" progId="">
              <p:embed/>
            </p:oleObj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3428992" y="1357298"/>
          <a:ext cx="1071562" cy="1182688"/>
        </p:xfrm>
        <a:graphic>
          <a:graphicData uri="http://schemas.openxmlformats.org/presentationml/2006/ole">
            <p:oleObj spid="_x0000_s10244" name="Clip" r:id="rId14" imgW="3285720" imgH="3038040" progId="">
              <p:embed/>
            </p:oleObj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 descr="C:\Documents and Settings\Администратор\Мои документы\Документы\мамина папка\CLIPART__1\PH01046J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57554" y="1643050"/>
            <a:ext cx="2643206" cy="3929090"/>
          </a:xfrm>
          <a:prstGeom prst="rect">
            <a:avLst/>
          </a:prstGeom>
          <a:noFill/>
        </p:spPr>
      </p:pic>
      <p:pic>
        <p:nvPicPr>
          <p:cNvPr id="3" name="Picture 10" descr="C:\Documents and Settings\Администратор\Мои документы\Документы\мамина папка\CLIPART__1\J0157167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10" y="500042"/>
            <a:ext cx="2246315" cy="185738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4" name="Picture 11" descr="C:\Documents and Settings\Администратор\Мои документы\Документы\мамина папка\CLIPART__1\J0160590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572264" y="4786322"/>
            <a:ext cx="2071702" cy="150019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5" name="Picture 4" descr="C:\Documents and Settings\Администратор\Мои документы\Документы\мамина папка\CLIPART__1\AN03500_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786578" y="1928802"/>
            <a:ext cx="1747837" cy="1735137"/>
          </a:xfrm>
          <a:prstGeom prst="rect">
            <a:avLst/>
          </a:prstGeom>
          <a:noFill/>
        </p:spPr>
      </p:pic>
      <p:pic>
        <p:nvPicPr>
          <p:cNvPr id="6" name="Picture 12" descr="C:\Documents and Settings\Администратор\Мои документы\Документы\мамина папка\CLIPART__1\AN04326_.WMF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072198" y="357166"/>
            <a:ext cx="1809750" cy="1468437"/>
          </a:xfrm>
          <a:prstGeom prst="rect">
            <a:avLst/>
          </a:prstGeom>
          <a:noFill/>
        </p:spPr>
      </p:pic>
      <p:pic>
        <p:nvPicPr>
          <p:cNvPr id="7" name="Picture 2" descr="C:\Documents and Settings\Администратор\Мои документы\Документы\мамина папка\гифы\водные\112.gif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714480" y="3071810"/>
            <a:ext cx="1643074" cy="1643074"/>
          </a:xfrm>
          <a:prstGeom prst="rect">
            <a:avLst/>
          </a:prstGeom>
          <a:noFill/>
        </p:spPr>
      </p:pic>
      <p:pic>
        <p:nvPicPr>
          <p:cNvPr id="8" name="Picture 3" descr="C:\Documents and Settings\Библиотека\Рабочий стол\АНИМАШКИ\ОБЫЧНЫЕ\животные1\моржи и тюлени\7011.gif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57158" y="4357694"/>
            <a:ext cx="1643074" cy="1214446"/>
          </a:xfrm>
          <a:prstGeom prst="rect">
            <a:avLst/>
          </a:prstGeom>
          <a:noFill/>
        </p:spPr>
      </p:pic>
      <p:pic>
        <p:nvPicPr>
          <p:cNvPr id="9" name="Picture 4" descr="C:\Documents and Settings\Библиотека\Рабочий стол\АНИМАШКИ\ОБЫЧНЫЕ\животные1\дельфины\3785.gif"/>
          <p:cNvPicPr>
            <a:picLocks noChangeAspect="1" noChangeArrowheads="1" noCrop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500034" y="2643182"/>
            <a:ext cx="1357322" cy="114300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1" descr="C:\Documents and Settings\Библиотека\Рабочий стол\АНИМАШКИ\ОБЫЧНЫЕ\История, география1\планета Земля\9763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1428736"/>
            <a:ext cx="5357850" cy="5000660"/>
          </a:xfrm>
          <a:prstGeom prst="rect">
            <a:avLst/>
          </a:prstGeom>
          <a:noFill/>
        </p:spPr>
      </p:pic>
      <p:pic>
        <p:nvPicPr>
          <p:cNvPr id="3" name="Picture 65" descr="dojdya_ne_boimsya">
            <a:hlinkClick r:id="rId3" action="ppaction://hlinkpres?slideindex=1&amp;slidetitle=1. ДОЖДЯ НЕ БОИМСЯ!!!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15074" y="500042"/>
            <a:ext cx="2714644" cy="28575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C:\Documents and Settings\Администратор\Мои документы\Документы\мамина папка\Новая папка\люди\WHATNOW.WMF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42844" y="0"/>
            <a:ext cx="1743966" cy="2482849"/>
          </a:xfrm>
          <a:prstGeom prst="rect">
            <a:avLst/>
          </a:prstGeom>
          <a:noFill/>
        </p:spPr>
      </p:pic>
      <p:pic>
        <p:nvPicPr>
          <p:cNvPr id="1027" name="Picture 3" descr="C:\Documents and Settings\Администратор\Мои документы\Документы\мамина папка\Новая папка\люди\учительница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57356" y="1214422"/>
            <a:ext cx="1333500" cy="1143000"/>
          </a:xfrm>
          <a:prstGeom prst="rect">
            <a:avLst/>
          </a:prstGeom>
          <a:noFill/>
        </p:spPr>
      </p:pic>
      <p:pic>
        <p:nvPicPr>
          <p:cNvPr id="1028" name="Picture 4" descr="C:\Documents and Settings\Администратор\Мои документы\Документы\мамина папка\Новая папка\люди\15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71802" y="1214422"/>
            <a:ext cx="876300" cy="866775"/>
          </a:xfrm>
          <a:prstGeom prst="rect">
            <a:avLst/>
          </a:prstGeom>
          <a:noFill/>
        </p:spPr>
      </p:pic>
      <p:pic>
        <p:nvPicPr>
          <p:cNvPr id="1029" name="Picture 5" descr="C:\Documents and Settings\Администратор\Мои документы\Документы\мамина папка\Новая папка\школа\011.gif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000364" y="0"/>
            <a:ext cx="590550" cy="990600"/>
          </a:xfrm>
          <a:prstGeom prst="rect">
            <a:avLst/>
          </a:prstGeom>
          <a:noFill/>
        </p:spPr>
      </p:pic>
      <p:pic>
        <p:nvPicPr>
          <p:cNvPr id="1030" name="Picture 6" descr="C:\Documents and Settings\Администратор\Мои документы\Документы\мамина папка\Новая папка\школа\PE00014_.WMF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786182" y="0"/>
            <a:ext cx="1814513" cy="1236663"/>
          </a:xfrm>
          <a:prstGeom prst="rect">
            <a:avLst/>
          </a:prstGeom>
          <a:noFill/>
        </p:spPr>
      </p:pic>
      <p:pic>
        <p:nvPicPr>
          <p:cNvPr id="1034" name="Picture 10" descr="C:\Documents and Settings\Администратор\Мои документы\Документы\мамина папка\Новая папка\насекомые\27.bmp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572132" y="1428736"/>
            <a:ext cx="1352857" cy="1285884"/>
          </a:xfrm>
          <a:prstGeom prst="rect">
            <a:avLst/>
          </a:prstGeom>
          <a:noFill/>
        </p:spPr>
      </p:pic>
      <p:pic>
        <p:nvPicPr>
          <p:cNvPr id="12" name="Picture 7" descr="C:\Documents and Settings\Библиотека\Рабочий стол\АНИМАШКИ\ОБЫЧНЫЕ\Другие1\мусор\3361.gif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181826" y="4000504"/>
            <a:ext cx="2962174" cy="2214578"/>
          </a:xfrm>
          <a:prstGeom prst="rect">
            <a:avLst/>
          </a:prstGeom>
          <a:noFill/>
        </p:spPr>
      </p:pic>
      <p:pic>
        <p:nvPicPr>
          <p:cNvPr id="13" name="Picture 13" descr="C:\Documents and Settings\Администратор\Мои документы\Документы\мамина папка\Новая папка\люди\EXAMINE.WMF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714348" y="3143248"/>
            <a:ext cx="1445697" cy="15541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C:\Documents and Settings\Библиотека\Рабочий стол\АНИМАШКИ\АВАТАРЫ\Другое\прочее\8872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29586" y="5500702"/>
            <a:ext cx="781050" cy="800100"/>
          </a:xfrm>
          <a:prstGeom prst="rect">
            <a:avLst/>
          </a:prstGeom>
          <a:noFill/>
        </p:spPr>
      </p:pic>
      <p:pic>
        <p:nvPicPr>
          <p:cNvPr id="4" name="Picture 2" descr="C:\Documents and Settings\Библиотека\Рабочий стол\АНИМАШКИ\АВАТАРЫ\Другое\прочее\8870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15272" y="4214818"/>
            <a:ext cx="952500" cy="952500"/>
          </a:xfrm>
          <a:prstGeom prst="rect">
            <a:avLst/>
          </a:prstGeom>
          <a:noFill/>
        </p:spPr>
      </p:pic>
      <p:pic>
        <p:nvPicPr>
          <p:cNvPr id="1027" name="Picture 3" descr="C:\Documents and Settings\Библиотека\Рабочий стол\АНИМАШКИ\АВАТАРЫ\Другое\прочее\8857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858148" y="3143248"/>
            <a:ext cx="666750" cy="666750"/>
          </a:xfrm>
          <a:prstGeom prst="rect">
            <a:avLst/>
          </a:prstGeom>
          <a:noFill/>
        </p:spPr>
      </p:pic>
      <p:pic>
        <p:nvPicPr>
          <p:cNvPr id="1028" name="Picture 4" descr="C:\Documents and Settings\Библиотека\Рабочий стол\АНИМАШКИ\АВАТАРЫ\Другое\прочее\8816.gif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72" y="2214554"/>
            <a:ext cx="962025" cy="762000"/>
          </a:xfrm>
          <a:prstGeom prst="rect">
            <a:avLst/>
          </a:prstGeom>
          <a:noFill/>
        </p:spPr>
      </p:pic>
      <p:pic>
        <p:nvPicPr>
          <p:cNvPr id="1029" name="Picture 5" descr="C:\Documents and Settings\Библиотека\Рабочий стол\АНИМАШКИ\ОБЫЧНЫЕ\Другие1\мусор\3363.gif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858148" y="428604"/>
            <a:ext cx="1057275" cy="1447800"/>
          </a:xfrm>
          <a:prstGeom prst="rect">
            <a:avLst/>
          </a:prstGeom>
          <a:noFill/>
        </p:spPr>
      </p:pic>
      <p:pic>
        <p:nvPicPr>
          <p:cNvPr id="1030" name="Picture 6" descr="C:\Documents and Settings\Библиотека\Рабочий стол\АНИМАШКИ\ОБЫЧНЫЕ\Другие1\мусор\3360.gif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929322" y="-24"/>
            <a:ext cx="733428" cy="733428"/>
          </a:xfrm>
          <a:prstGeom prst="rect">
            <a:avLst/>
          </a:prstGeom>
          <a:noFill/>
        </p:spPr>
      </p:pic>
      <p:pic>
        <p:nvPicPr>
          <p:cNvPr id="1031" name="Picture 7" descr="C:\Documents and Settings\Библиотека\Рабочий стол\АНИМАШКИ\ОБЫЧНЫЕ\Другие1\мусор\3361.gif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357950" y="5500702"/>
            <a:ext cx="1815494" cy="1357298"/>
          </a:xfrm>
          <a:prstGeom prst="rect">
            <a:avLst/>
          </a:prstGeom>
          <a:noFill/>
        </p:spPr>
      </p:pic>
      <p:pic>
        <p:nvPicPr>
          <p:cNvPr id="1032" name="Picture 8" descr="C:\Documents and Settings\Библиотека\Рабочий стол\АНИМАШКИ\ОБЫЧНЫЕ\Другие1\мусор\3350.gif"/>
          <p:cNvPicPr>
            <a:picLocks noChangeAspect="1" noChangeArrowheads="1" noCrop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1142976" y="5357826"/>
            <a:ext cx="5238750" cy="714375"/>
          </a:xfrm>
          <a:prstGeom prst="rect">
            <a:avLst/>
          </a:prstGeom>
          <a:noFill/>
        </p:spPr>
      </p:pic>
      <p:pic>
        <p:nvPicPr>
          <p:cNvPr id="1033" name="Picture 9" descr="C:\Documents and Settings\Библиотека\Рабочий стол\АНИМАШКИ\ОБЫЧНЫЕ\Другие1\мусор\3357.gif"/>
          <p:cNvPicPr>
            <a:picLocks noChangeAspect="1" noChangeArrowheads="1" noCrop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4286248" y="428604"/>
            <a:ext cx="857250" cy="1447800"/>
          </a:xfrm>
          <a:prstGeom prst="rect">
            <a:avLst/>
          </a:prstGeom>
          <a:noFill/>
        </p:spPr>
      </p:pic>
      <p:pic>
        <p:nvPicPr>
          <p:cNvPr id="1034" name="Picture 10" descr="C:\Documents and Settings\Библиотека\Рабочий стол\АНИМАШКИ\ОБЫЧНЫЕ\Другие1\мусор\3356.gif"/>
          <p:cNvPicPr>
            <a:picLocks noChangeAspect="1" noChangeArrowheads="1" noCrop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2571736" y="571480"/>
            <a:ext cx="1524000" cy="1371600"/>
          </a:xfrm>
          <a:prstGeom prst="rect">
            <a:avLst/>
          </a:prstGeom>
          <a:noFill/>
        </p:spPr>
      </p:pic>
      <p:pic>
        <p:nvPicPr>
          <p:cNvPr id="1036" name="Picture 12" descr="C:\Documents and Settings\Библиотека\Рабочий стол\АНИМАШКИ\ОБЫЧНЫЕ\Праздники1косяк\другие праздники\20498.gif"/>
          <p:cNvPicPr>
            <a:picLocks noChangeAspect="1" noChangeArrowheads="1" noCrop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6429388" y="785794"/>
            <a:ext cx="1085850" cy="1085850"/>
          </a:xfrm>
          <a:prstGeom prst="rect">
            <a:avLst/>
          </a:prstGeom>
          <a:noFill/>
        </p:spPr>
      </p:pic>
      <p:pic>
        <p:nvPicPr>
          <p:cNvPr id="1037" name="Picture 13" descr="C:\Documents and Settings\Библиотека\Рабочий стол\АНИМАШКИ\ОБЫЧНЫЕ\Праздники1косяк\другие праздники\20541.gif"/>
          <p:cNvPicPr>
            <a:picLocks noChangeAspect="1" noChangeArrowheads="1" noCrop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6000760" y="2143116"/>
            <a:ext cx="1495425" cy="1600200"/>
          </a:xfrm>
          <a:prstGeom prst="rect">
            <a:avLst/>
          </a:prstGeom>
          <a:noFill/>
        </p:spPr>
      </p:pic>
      <p:pic>
        <p:nvPicPr>
          <p:cNvPr id="1042" name="Picture 18" descr="C:\Documents and Settings\Библиотека\Рабочий стол\АНИМАШКИ\ОБЫЧНЫЕ\Хобби, развлечения1\другие увлечения\29246.gif"/>
          <p:cNvPicPr>
            <a:picLocks noChangeAspect="1" noChangeArrowheads="1" noCrop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6643702" y="4071942"/>
            <a:ext cx="1133475" cy="1524000"/>
          </a:xfrm>
          <a:prstGeom prst="rect">
            <a:avLst/>
          </a:prstGeom>
          <a:noFill/>
        </p:spPr>
      </p:pic>
      <p:pic>
        <p:nvPicPr>
          <p:cNvPr id="1043" name="Picture 19" descr="C:\Documents and Settings\Библиотека\Рабочий стол\АНИМАШКИ\ОБЫЧНЫЕ\Хобби, развлечения1\игры и азартные игры\29353.gif"/>
          <p:cNvPicPr>
            <a:picLocks noChangeAspect="1" noChangeArrowheads="1" noCrop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1714480" y="3786190"/>
            <a:ext cx="1428750" cy="952500"/>
          </a:xfrm>
          <a:prstGeom prst="rect">
            <a:avLst/>
          </a:prstGeom>
          <a:noFill/>
        </p:spPr>
      </p:pic>
      <p:pic>
        <p:nvPicPr>
          <p:cNvPr id="1044" name="Picture 20" descr="C:\Documents and Settings\Библиотека\Рабочий стол\АНИМАШКИ\ОБЫЧНЫЕ\Хобби, развлечения1\книги\29605.gif"/>
          <p:cNvPicPr>
            <a:picLocks noChangeAspect="1" noChangeArrowheads="1" noCrop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4857752" y="3429000"/>
            <a:ext cx="1276350" cy="1895475"/>
          </a:xfrm>
          <a:prstGeom prst="rect">
            <a:avLst/>
          </a:prstGeom>
          <a:noFill/>
        </p:spPr>
      </p:pic>
      <p:pic>
        <p:nvPicPr>
          <p:cNvPr id="1045" name="Picture 21" descr="C:\Documents and Settings\Библиотека\Рабочий стол\АНИМАШКИ\ОБЫЧНЫЕ\История, география1\планета Земля\9763.gif"/>
          <p:cNvPicPr>
            <a:picLocks noChangeAspect="1" noChangeArrowheads="1" noCrop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2500298" y="2143116"/>
            <a:ext cx="1583149" cy="1576383"/>
          </a:xfrm>
          <a:prstGeom prst="rect">
            <a:avLst/>
          </a:prstGeom>
          <a:noFill/>
        </p:spPr>
      </p:pic>
      <p:pic>
        <p:nvPicPr>
          <p:cNvPr id="1046" name="Picture 22" descr="C:\Documents and Settings\Библиотека\Рабочий стол\АНИМАШКИ\ОБЫЧНЫЕ\История, география1\планета Земля\9732.gif"/>
          <p:cNvPicPr>
            <a:picLocks noChangeAspect="1" noChangeArrowheads="1" noCrop="1"/>
          </p:cNvPicPr>
          <p:nvPr/>
        </p:nvPicPr>
        <p:blipFill>
          <a:blip r:embed="rId18"/>
          <a:srcRect/>
          <a:stretch>
            <a:fillRect/>
          </a:stretch>
        </p:blipFill>
        <p:spPr bwMode="auto">
          <a:xfrm>
            <a:off x="5000628" y="1928802"/>
            <a:ext cx="952500" cy="952500"/>
          </a:xfrm>
          <a:prstGeom prst="rect">
            <a:avLst/>
          </a:prstGeom>
          <a:noFill/>
        </p:spPr>
      </p:pic>
      <p:pic>
        <p:nvPicPr>
          <p:cNvPr id="1047" name="Picture 23" descr="C:\Documents and Settings\Библиотека\Рабочий стол\АНИМАШКИ\ОБЫЧНЫЕ\веб-дизайн1\линии\1734.gif"/>
          <p:cNvPicPr>
            <a:picLocks noChangeAspect="1" noChangeArrowheads="1" noCrop="1"/>
          </p:cNvPicPr>
          <p:nvPr/>
        </p:nvPicPr>
        <p:blipFill>
          <a:blip r:embed="rId19"/>
          <a:srcRect/>
          <a:stretch>
            <a:fillRect/>
          </a:stretch>
        </p:blipFill>
        <p:spPr bwMode="auto">
          <a:xfrm>
            <a:off x="500034" y="4786322"/>
            <a:ext cx="4429156" cy="706422"/>
          </a:xfrm>
          <a:prstGeom prst="rect">
            <a:avLst/>
          </a:prstGeom>
          <a:noFill/>
        </p:spPr>
      </p:pic>
      <p:pic>
        <p:nvPicPr>
          <p:cNvPr id="27" name="Picture 65" descr="dojdya_ne_boimsya">
            <a:hlinkClick r:id="rId20" action="ppaction://hlinkpres?slideindex=1&amp;slidetitle=1. ДОЖДЯ НЕ БОИМСЯ!!!"/>
          </p:cNvPr>
          <p:cNvPicPr>
            <a:picLocks noChangeAspect="1" noChangeArrowheads="1"/>
          </p:cNvPicPr>
          <p:nvPr/>
        </p:nvPicPr>
        <p:blipFill>
          <a:blip r:embed="rId21"/>
          <a:srcRect/>
          <a:stretch>
            <a:fillRect/>
          </a:stretch>
        </p:blipFill>
        <p:spPr bwMode="auto">
          <a:xfrm>
            <a:off x="3857620" y="3714752"/>
            <a:ext cx="963129" cy="1003865"/>
          </a:xfrm>
          <a:prstGeom prst="rect">
            <a:avLst/>
          </a:prstGeom>
          <a:noFill/>
        </p:spPr>
      </p:pic>
      <p:pic>
        <p:nvPicPr>
          <p:cNvPr id="1048" name="Picture 24" descr="C:\Documents and Settings\Библиотека\Рабочий стол\АНИМАШКИ\ОБЫЧНЫЕ\животные1\насекомые\7346.gif"/>
          <p:cNvPicPr>
            <a:picLocks noChangeAspect="1" noChangeArrowheads="1" noCrop="1"/>
          </p:cNvPicPr>
          <p:nvPr/>
        </p:nvPicPr>
        <p:blipFill>
          <a:blip r:embed="rId22"/>
          <a:srcRect/>
          <a:stretch>
            <a:fillRect/>
          </a:stretch>
        </p:blipFill>
        <p:spPr bwMode="auto">
          <a:xfrm>
            <a:off x="1785918" y="1214422"/>
            <a:ext cx="781050" cy="15335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457</TotalTime>
  <Words>18</Words>
  <Application>Microsoft Office PowerPoint</Application>
  <PresentationFormat>Экран (4:3)</PresentationFormat>
  <Paragraphs>3</Paragraphs>
  <Slides>12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4" baseType="lpstr">
      <vt:lpstr>Тема Office</vt:lpstr>
      <vt:lpstr>Clip</vt:lpstr>
      <vt:lpstr>А что же осталось?</vt:lpstr>
      <vt:lpstr>Я-Сэр Мусэр</vt:lpstr>
      <vt:lpstr>Слайд 3</vt:lpstr>
      <vt:lpstr>Слайд 4</vt:lpstr>
      <vt:lpstr>Всех  приютила  наша  планета, только для  мусора  места здесь  нет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Company>Лицей №8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 Teacher</dc:creator>
  <cp:lastModifiedBy>XTreme</cp:lastModifiedBy>
  <cp:revision>52</cp:revision>
  <dcterms:created xsi:type="dcterms:W3CDTF">2010-01-18T00:10:12Z</dcterms:created>
  <dcterms:modified xsi:type="dcterms:W3CDTF">2010-01-24T10:11:25Z</dcterms:modified>
</cp:coreProperties>
</file>