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8" r:id="rId3"/>
    <p:sldId id="260" r:id="rId4"/>
    <p:sldId id="265" r:id="rId5"/>
    <p:sldId id="266" r:id="rId6"/>
    <p:sldId id="268" r:id="rId7"/>
    <p:sldId id="269" r:id="rId8"/>
    <p:sldId id="270" r:id="rId9"/>
    <p:sldId id="261" r:id="rId10"/>
    <p:sldId id="271" r:id="rId11"/>
    <p:sldId id="272" r:id="rId12"/>
    <p:sldId id="262" r:id="rId13"/>
    <p:sldId id="273" r:id="rId14"/>
    <p:sldId id="274" r:id="rId15"/>
    <p:sldId id="276" r:id="rId16"/>
    <p:sldId id="278" r:id="rId17"/>
    <p:sldId id="275" r:id="rId18"/>
    <p:sldId id="279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B25"/>
    <a:srgbClr val="FFC409"/>
    <a:srgbClr val="FFFF66"/>
    <a:srgbClr val="33CC33"/>
    <a:srgbClr val="00CC66"/>
    <a:srgbClr val="00CC00"/>
    <a:srgbClr val="66FF66"/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B96D3-110A-44B3-93DE-8D0627864044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E100D-7675-4CC1-B0CC-597E3F364C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A0969-9E68-4270-AA54-C29BFE88911B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7BB15-9F02-4C66-BFFA-98636711F7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58FE5-EB6D-4970-9DD5-EAA46D8B93AA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F7902-028F-40FD-89AB-9CD72579D1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A274D-A8F8-45CC-A822-94AB09032F6F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4793A-7D83-4B0B-8085-F4EE478D97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34A80-5E2F-4773-A232-80466F7BE10E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CAABD-8ADB-4F4C-9C6D-B870F1C661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7390E-4915-49AA-A204-DCD097744D8D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D90F4-9E4A-4CEA-97D3-DEC96199BC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EBF32-214C-4B5E-BA99-F8833115945F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3CBFB-646F-4DCE-806A-A2843F2869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3F118-C9F0-4411-BD52-976BF96F4717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0BAA4-355F-41E9-BFD6-6D9E2F117A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48855-1B3C-42D8-B283-F86B1DB8F152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88073-1DDA-4A2A-855C-9DBD349786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9181D-967A-4FA0-9529-D7C820505D2B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5DCD2-215A-422B-A2B8-DD64E05AE3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E8E75-458F-49BF-8A01-B36A3FC93653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AC0CE-ED0D-4B13-9095-E98CB9A7EC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E451C9-C8B2-4AE6-A41B-23E0F901F7FE}" type="datetimeFigureOut">
              <a:rPr lang="ru-RU"/>
              <a:pPr>
                <a:defRPr/>
              </a:pPr>
              <a:t>05.01.2012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FEF0544-61A8-4386-8DDE-02E95717CB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5" r:id="rId5"/>
    <p:sldLayoutId id="2147483670" r:id="rId6"/>
    <p:sldLayoutId id="2147483676" r:id="rId7"/>
    <p:sldLayoutId id="2147483677" r:id="rId8"/>
    <p:sldLayoutId id="2147483678" r:id="rId9"/>
    <p:sldLayoutId id="2147483669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13" Type="http://schemas.openxmlformats.org/officeDocument/2006/relationships/image" Target="../media/image21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12" Type="http://schemas.openxmlformats.org/officeDocument/2006/relationships/image" Target="../media/image20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11" Type="http://schemas.openxmlformats.org/officeDocument/2006/relationships/image" Target="../media/image19.jpeg"/><Relationship Id="rId5" Type="http://schemas.openxmlformats.org/officeDocument/2006/relationships/image" Target="../media/image13.jpeg"/><Relationship Id="rId15" Type="http://schemas.openxmlformats.org/officeDocument/2006/relationships/image" Target="../media/image2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Relationship Id="rId1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gif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ru.wikipedia.org/wiki/%D0%A4%D0%B0%D0%B9%D0%BB:Sergei_Yulyevich_Witte_1905.jpeg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Sergey_Zubatov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333375"/>
            <a:ext cx="8353425" cy="6264275"/>
          </a:xfrm>
          <a:solidFill>
            <a:srgbClr val="00CC00"/>
          </a:solidFill>
        </p:spPr>
        <p:txBody>
          <a:bodyPr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b="1" dirty="0" smtClean="0"/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2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2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2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2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2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17600" b="1" dirty="0" smtClean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21600" b="1" dirty="0" smtClean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21600" b="1" dirty="0" smtClean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21600" b="1" dirty="0" smtClean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21600" b="1" dirty="0" smtClean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21600" b="1" dirty="0" smtClean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21600" b="1" dirty="0" smtClean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21600" b="1" dirty="0" smtClean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21600" b="1" dirty="0" smtClean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1600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«Кризис  империи».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19200" b="1" dirty="0" smtClean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7600" b="1" dirty="0" smtClean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7600" b="1" dirty="0" smtClean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7600" b="1" dirty="0" smtClean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12800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1200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История    </a:t>
            </a:r>
            <a:r>
              <a:rPr lang="ru-RU" sz="112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1200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11 класс.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sz="14400" b="1" dirty="0" smtClean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96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Урок  разработала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9600" dirty="0" err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Цыбина</a:t>
            </a:r>
            <a:r>
              <a:rPr lang="ru-RU" sz="96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Светлана Васильевна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96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учитель  истории  и  обществознания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96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МАОУ  «СОШ  № 9 </a:t>
            </a:r>
            <a:r>
              <a:rPr lang="ru-RU" sz="9600" dirty="0" err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Белоглинского</a:t>
            </a:r>
            <a:r>
              <a:rPr lang="ru-RU" sz="96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района»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sz="14400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750" y="260350"/>
            <a:ext cx="8072438" cy="13239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atin typeface="Tahoma" pitchFamily="34" charset="0"/>
                <a:cs typeface="Tahoma" pitchFamily="34" charset="0"/>
              </a:rPr>
              <a:t>2. </a:t>
            </a:r>
            <a:r>
              <a:rPr lang="ru-RU" sz="4000" b="1" dirty="0" err="1">
                <a:latin typeface="Tahoma" pitchFamily="34" charset="0"/>
                <a:cs typeface="Tahoma" pitchFamily="34" charset="0"/>
              </a:rPr>
              <a:t>Русско</a:t>
            </a:r>
            <a:r>
              <a:rPr lang="ru-RU" sz="4000" b="1" dirty="0">
                <a:latin typeface="Tahoma" pitchFamily="34" charset="0"/>
                <a:cs typeface="Tahoma" pitchFamily="34" charset="0"/>
              </a:rPr>
              <a:t> – японская  война 1904 – 1905  гг.</a:t>
            </a:r>
            <a:endParaRPr lang="ru-RU" sz="4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857375"/>
            <a:ext cx="9144000" cy="600233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ХОД  </a:t>
            </a:r>
            <a:r>
              <a:rPr lang="en-US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W</a:t>
            </a:r>
            <a:r>
              <a:rPr lang="ru-RU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en-US" sz="44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27.01 1904 – Яп. -  П –А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28.01. – </a:t>
            </a:r>
            <a:r>
              <a:rPr lang="ru-RU" sz="28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Чемульпо</a:t>
            </a: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«Варяг»,  «Кореец».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           Яп.  объявила  </a:t>
            </a:r>
            <a:r>
              <a:rPr lang="en-US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W</a:t>
            </a: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31.03.  «Петропавловск» Макаров,  Верещагин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06 – 20. 12  осада  П – А.  </a:t>
            </a:r>
            <a:r>
              <a:rPr lang="ru-RU" sz="28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Стессель</a:t>
            </a:r>
            <a:endParaRPr lang="ru-RU" sz="28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08.  – </a:t>
            </a:r>
            <a:r>
              <a:rPr lang="ru-RU" sz="28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Ляоян</a:t>
            </a: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                         Куропаткин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09.  - р. </a:t>
            </a:r>
            <a:r>
              <a:rPr lang="ru-RU" sz="28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Шахэ</a:t>
            </a: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                        Р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02. – 03.1905.  </a:t>
            </a:r>
            <a:r>
              <a:rPr lang="ru-RU" sz="28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Мукдены</a:t>
            </a:r>
            <a:endParaRPr lang="ru-RU" sz="28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14 – 15.05. – Цусима.  Рожественский.    Р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/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16200000" flipH="1">
            <a:off x="5472113" y="3105150"/>
            <a:ext cx="431800" cy="35877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16200000" flipH="1">
            <a:off x="3815557" y="3104356"/>
            <a:ext cx="431800" cy="36036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16200000" flipH="1">
            <a:off x="6480176" y="3970337"/>
            <a:ext cx="431800" cy="35877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6200000" flipH="1">
            <a:off x="4752182" y="3896518"/>
            <a:ext cx="431800" cy="36036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5" name="Freeform 2"/>
          <p:cNvSpPr>
            <a:spLocks/>
          </p:cNvSpPr>
          <p:nvPr/>
        </p:nvSpPr>
        <p:spPr bwMode="auto">
          <a:xfrm>
            <a:off x="5580063" y="5157788"/>
            <a:ext cx="360362" cy="358775"/>
          </a:xfrm>
          <a:custGeom>
            <a:avLst/>
            <a:gdLst>
              <a:gd name="T0" fmla="*/ 676 w 1876"/>
              <a:gd name="T1" fmla="*/ 975 h 1000"/>
              <a:gd name="T2" fmla="*/ 631 w 1876"/>
              <a:gd name="T3" fmla="*/ 960 h 1000"/>
              <a:gd name="T4" fmla="*/ 16 w 1876"/>
              <a:gd name="T5" fmla="*/ 915 h 1000"/>
              <a:gd name="T6" fmla="*/ 31 w 1876"/>
              <a:gd name="T7" fmla="*/ 870 h 1000"/>
              <a:gd name="T8" fmla="*/ 76 w 1876"/>
              <a:gd name="T9" fmla="*/ 855 h 1000"/>
              <a:gd name="T10" fmla="*/ 226 w 1876"/>
              <a:gd name="T11" fmla="*/ 750 h 1000"/>
              <a:gd name="T12" fmla="*/ 271 w 1876"/>
              <a:gd name="T13" fmla="*/ 735 h 1000"/>
              <a:gd name="T14" fmla="*/ 361 w 1876"/>
              <a:gd name="T15" fmla="*/ 675 h 1000"/>
              <a:gd name="T16" fmla="*/ 391 w 1876"/>
              <a:gd name="T17" fmla="*/ 630 h 1000"/>
              <a:gd name="T18" fmla="*/ 481 w 1876"/>
              <a:gd name="T19" fmla="*/ 570 h 1000"/>
              <a:gd name="T20" fmla="*/ 526 w 1876"/>
              <a:gd name="T21" fmla="*/ 525 h 1000"/>
              <a:gd name="T22" fmla="*/ 571 w 1876"/>
              <a:gd name="T23" fmla="*/ 510 h 1000"/>
              <a:gd name="T24" fmla="*/ 706 w 1876"/>
              <a:gd name="T25" fmla="*/ 435 h 1000"/>
              <a:gd name="T26" fmla="*/ 1036 w 1876"/>
              <a:gd name="T27" fmla="*/ 270 h 1000"/>
              <a:gd name="T28" fmla="*/ 1231 w 1876"/>
              <a:gd name="T29" fmla="*/ 135 h 1000"/>
              <a:gd name="T30" fmla="*/ 1261 w 1876"/>
              <a:gd name="T31" fmla="*/ 90 h 1000"/>
              <a:gd name="T32" fmla="*/ 1306 w 1876"/>
              <a:gd name="T33" fmla="*/ 75 h 1000"/>
              <a:gd name="T34" fmla="*/ 1396 w 1876"/>
              <a:gd name="T35" fmla="*/ 0 h 1000"/>
              <a:gd name="T36" fmla="*/ 1321 w 1876"/>
              <a:gd name="T37" fmla="*/ 270 h 1000"/>
              <a:gd name="T38" fmla="*/ 1351 w 1876"/>
              <a:gd name="T39" fmla="*/ 975 h 1000"/>
              <a:gd name="T40" fmla="*/ 1426 w 1876"/>
              <a:gd name="T41" fmla="*/ 960 h 1000"/>
              <a:gd name="T42" fmla="*/ 1501 w 1876"/>
              <a:gd name="T43" fmla="*/ 900 h 1000"/>
              <a:gd name="T44" fmla="*/ 1561 w 1876"/>
              <a:gd name="T45" fmla="*/ 855 h 1000"/>
              <a:gd name="T46" fmla="*/ 1651 w 1876"/>
              <a:gd name="T47" fmla="*/ 765 h 1000"/>
              <a:gd name="T48" fmla="*/ 1741 w 1876"/>
              <a:gd name="T49" fmla="*/ 735 h 1000"/>
              <a:gd name="T50" fmla="*/ 1786 w 1876"/>
              <a:gd name="T51" fmla="*/ 705 h 1000"/>
              <a:gd name="T52" fmla="*/ 1876 w 1876"/>
              <a:gd name="T53" fmla="*/ 675 h 1000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876"/>
              <a:gd name="T82" fmla="*/ 0 h 1000"/>
              <a:gd name="T83" fmla="*/ 1876 w 1876"/>
              <a:gd name="T84" fmla="*/ 1000 h 1000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876" h="1000">
                <a:moveTo>
                  <a:pt x="676" y="975"/>
                </a:moveTo>
                <a:cubicBezTo>
                  <a:pt x="661" y="970"/>
                  <a:pt x="647" y="961"/>
                  <a:pt x="631" y="960"/>
                </a:cubicBezTo>
                <a:cubicBezTo>
                  <a:pt x="426" y="941"/>
                  <a:pt x="219" y="945"/>
                  <a:pt x="16" y="915"/>
                </a:cubicBezTo>
                <a:cubicBezTo>
                  <a:pt x="0" y="913"/>
                  <a:pt x="20" y="881"/>
                  <a:pt x="31" y="870"/>
                </a:cubicBezTo>
                <a:cubicBezTo>
                  <a:pt x="42" y="859"/>
                  <a:pt x="62" y="862"/>
                  <a:pt x="76" y="855"/>
                </a:cubicBezTo>
                <a:cubicBezTo>
                  <a:pt x="133" y="827"/>
                  <a:pt x="175" y="784"/>
                  <a:pt x="226" y="750"/>
                </a:cubicBezTo>
                <a:cubicBezTo>
                  <a:pt x="239" y="741"/>
                  <a:pt x="257" y="743"/>
                  <a:pt x="271" y="735"/>
                </a:cubicBezTo>
                <a:cubicBezTo>
                  <a:pt x="303" y="717"/>
                  <a:pt x="361" y="675"/>
                  <a:pt x="361" y="675"/>
                </a:cubicBezTo>
                <a:cubicBezTo>
                  <a:pt x="371" y="660"/>
                  <a:pt x="377" y="642"/>
                  <a:pt x="391" y="630"/>
                </a:cubicBezTo>
                <a:cubicBezTo>
                  <a:pt x="418" y="606"/>
                  <a:pt x="451" y="590"/>
                  <a:pt x="481" y="570"/>
                </a:cubicBezTo>
                <a:cubicBezTo>
                  <a:pt x="499" y="558"/>
                  <a:pt x="508" y="537"/>
                  <a:pt x="526" y="525"/>
                </a:cubicBezTo>
                <a:cubicBezTo>
                  <a:pt x="539" y="516"/>
                  <a:pt x="556" y="515"/>
                  <a:pt x="571" y="510"/>
                </a:cubicBezTo>
                <a:cubicBezTo>
                  <a:pt x="689" y="421"/>
                  <a:pt x="569" y="504"/>
                  <a:pt x="706" y="435"/>
                </a:cubicBezTo>
                <a:cubicBezTo>
                  <a:pt x="818" y="379"/>
                  <a:pt x="913" y="301"/>
                  <a:pt x="1036" y="270"/>
                </a:cubicBezTo>
                <a:cubicBezTo>
                  <a:pt x="1102" y="226"/>
                  <a:pt x="1165" y="179"/>
                  <a:pt x="1231" y="135"/>
                </a:cubicBezTo>
                <a:cubicBezTo>
                  <a:pt x="1241" y="120"/>
                  <a:pt x="1247" y="101"/>
                  <a:pt x="1261" y="90"/>
                </a:cubicBezTo>
                <a:cubicBezTo>
                  <a:pt x="1273" y="80"/>
                  <a:pt x="1292" y="82"/>
                  <a:pt x="1306" y="75"/>
                </a:cubicBezTo>
                <a:cubicBezTo>
                  <a:pt x="1348" y="54"/>
                  <a:pt x="1363" y="33"/>
                  <a:pt x="1396" y="0"/>
                </a:cubicBezTo>
                <a:cubicBezTo>
                  <a:pt x="1377" y="94"/>
                  <a:pt x="1356" y="182"/>
                  <a:pt x="1321" y="270"/>
                </a:cubicBezTo>
                <a:cubicBezTo>
                  <a:pt x="1331" y="505"/>
                  <a:pt x="1316" y="742"/>
                  <a:pt x="1351" y="975"/>
                </a:cubicBezTo>
                <a:cubicBezTo>
                  <a:pt x="1355" y="1000"/>
                  <a:pt x="1404" y="973"/>
                  <a:pt x="1426" y="960"/>
                </a:cubicBezTo>
                <a:cubicBezTo>
                  <a:pt x="1616" y="851"/>
                  <a:pt x="1306" y="965"/>
                  <a:pt x="1501" y="900"/>
                </a:cubicBezTo>
                <a:cubicBezTo>
                  <a:pt x="1521" y="885"/>
                  <a:pt x="1542" y="872"/>
                  <a:pt x="1561" y="855"/>
                </a:cubicBezTo>
                <a:cubicBezTo>
                  <a:pt x="1593" y="827"/>
                  <a:pt x="1611" y="778"/>
                  <a:pt x="1651" y="765"/>
                </a:cubicBezTo>
                <a:cubicBezTo>
                  <a:pt x="1681" y="755"/>
                  <a:pt x="1711" y="745"/>
                  <a:pt x="1741" y="735"/>
                </a:cubicBezTo>
                <a:cubicBezTo>
                  <a:pt x="1758" y="729"/>
                  <a:pt x="1770" y="712"/>
                  <a:pt x="1786" y="705"/>
                </a:cubicBezTo>
                <a:cubicBezTo>
                  <a:pt x="1815" y="692"/>
                  <a:pt x="1876" y="675"/>
                  <a:pt x="1876" y="675"/>
                </a:cubicBezTo>
              </a:path>
            </a:pathLst>
          </a:cu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>
            <a:off x="3960019" y="5409407"/>
            <a:ext cx="1081087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олилиния 12"/>
          <p:cNvSpPr/>
          <p:nvPr/>
        </p:nvSpPr>
        <p:spPr>
          <a:xfrm>
            <a:off x="7235825" y="5949950"/>
            <a:ext cx="504825" cy="431800"/>
          </a:xfrm>
          <a:custGeom>
            <a:avLst/>
            <a:gdLst>
              <a:gd name="connsiteX0" fmla="*/ 223172 w 7816357"/>
              <a:gd name="connsiteY0" fmla="*/ 2830882 h 5129253"/>
              <a:gd name="connsiteX1" fmla="*/ 248225 w 7816357"/>
              <a:gd name="connsiteY1" fmla="*/ 2956142 h 5129253"/>
              <a:gd name="connsiteX2" fmla="*/ 298329 w 7816357"/>
              <a:gd name="connsiteY2" fmla="*/ 3043825 h 5129253"/>
              <a:gd name="connsiteX3" fmla="*/ 323381 w 7816357"/>
              <a:gd name="connsiteY3" fmla="*/ 3093929 h 5129253"/>
              <a:gd name="connsiteX4" fmla="*/ 348433 w 7816357"/>
              <a:gd name="connsiteY4" fmla="*/ 3206663 h 5129253"/>
              <a:gd name="connsiteX5" fmla="*/ 386011 w 7816357"/>
              <a:gd name="connsiteY5" fmla="*/ 3244241 h 5129253"/>
              <a:gd name="connsiteX6" fmla="*/ 461167 w 7816357"/>
              <a:gd name="connsiteY6" fmla="*/ 3344449 h 5129253"/>
              <a:gd name="connsiteX7" fmla="*/ 473693 w 7816357"/>
              <a:gd name="connsiteY7" fmla="*/ 3382027 h 5129253"/>
              <a:gd name="connsiteX8" fmla="*/ 536323 w 7816357"/>
              <a:gd name="connsiteY8" fmla="*/ 3444658 h 5129253"/>
              <a:gd name="connsiteX9" fmla="*/ 661583 w 7816357"/>
              <a:gd name="connsiteY9" fmla="*/ 3582444 h 5129253"/>
              <a:gd name="connsiteX10" fmla="*/ 724214 w 7816357"/>
              <a:gd name="connsiteY10" fmla="*/ 3670126 h 5129253"/>
              <a:gd name="connsiteX11" fmla="*/ 924630 w 7816357"/>
              <a:gd name="connsiteY11" fmla="*/ 3795386 h 5129253"/>
              <a:gd name="connsiteX12" fmla="*/ 974734 w 7816357"/>
              <a:gd name="connsiteY12" fmla="*/ 3832964 h 5129253"/>
              <a:gd name="connsiteX13" fmla="*/ 1012312 w 7816357"/>
              <a:gd name="connsiteY13" fmla="*/ 3845490 h 5129253"/>
              <a:gd name="connsiteX14" fmla="*/ 1037364 w 7816357"/>
              <a:gd name="connsiteY14" fmla="*/ 3883068 h 5129253"/>
              <a:gd name="connsiteX15" fmla="*/ 1112520 w 7816357"/>
              <a:gd name="connsiteY15" fmla="*/ 3908121 h 5129253"/>
              <a:gd name="connsiteX16" fmla="*/ 1200203 w 7816357"/>
              <a:gd name="connsiteY16" fmla="*/ 3970751 h 5129253"/>
              <a:gd name="connsiteX17" fmla="*/ 1250307 w 7816357"/>
              <a:gd name="connsiteY17" fmla="*/ 4020855 h 5129253"/>
              <a:gd name="connsiteX18" fmla="*/ 1350515 w 7816357"/>
              <a:gd name="connsiteY18" fmla="*/ 4070959 h 5129253"/>
              <a:gd name="connsiteX19" fmla="*/ 1400619 w 7816357"/>
              <a:gd name="connsiteY19" fmla="*/ 4108537 h 5129253"/>
              <a:gd name="connsiteX20" fmla="*/ 1438197 w 7816357"/>
              <a:gd name="connsiteY20" fmla="*/ 4121063 h 5129253"/>
              <a:gd name="connsiteX21" fmla="*/ 1500827 w 7816357"/>
              <a:gd name="connsiteY21" fmla="*/ 4158641 h 5129253"/>
              <a:gd name="connsiteX22" fmla="*/ 1601035 w 7816357"/>
              <a:gd name="connsiteY22" fmla="*/ 4233797 h 5129253"/>
              <a:gd name="connsiteX23" fmla="*/ 1638614 w 7816357"/>
              <a:gd name="connsiteY23" fmla="*/ 4258849 h 5129253"/>
              <a:gd name="connsiteX24" fmla="*/ 1688718 w 7816357"/>
              <a:gd name="connsiteY24" fmla="*/ 4296427 h 5129253"/>
              <a:gd name="connsiteX25" fmla="*/ 1726296 w 7816357"/>
              <a:gd name="connsiteY25" fmla="*/ 4321479 h 5129253"/>
              <a:gd name="connsiteX26" fmla="*/ 1839030 w 7816357"/>
              <a:gd name="connsiteY26" fmla="*/ 4396636 h 5129253"/>
              <a:gd name="connsiteX27" fmla="*/ 1864082 w 7816357"/>
              <a:gd name="connsiteY27" fmla="*/ 4434214 h 5129253"/>
              <a:gd name="connsiteX28" fmla="*/ 1939238 w 7816357"/>
              <a:gd name="connsiteY28" fmla="*/ 4471792 h 5129253"/>
              <a:gd name="connsiteX29" fmla="*/ 2014394 w 7816357"/>
              <a:gd name="connsiteY29" fmla="*/ 4534422 h 5129253"/>
              <a:gd name="connsiteX30" fmla="*/ 2051972 w 7816357"/>
              <a:gd name="connsiteY30" fmla="*/ 4546948 h 5129253"/>
              <a:gd name="connsiteX31" fmla="*/ 2114603 w 7816357"/>
              <a:gd name="connsiteY31" fmla="*/ 4597052 h 5129253"/>
              <a:gd name="connsiteX32" fmla="*/ 2289967 w 7816357"/>
              <a:gd name="connsiteY32" fmla="*/ 4697260 h 5129253"/>
              <a:gd name="connsiteX33" fmla="*/ 2377649 w 7816357"/>
              <a:gd name="connsiteY33" fmla="*/ 4722312 h 5129253"/>
              <a:gd name="connsiteX34" fmla="*/ 2440279 w 7816357"/>
              <a:gd name="connsiteY34" fmla="*/ 4747364 h 5129253"/>
              <a:gd name="connsiteX35" fmla="*/ 2540488 w 7816357"/>
              <a:gd name="connsiteY35" fmla="*/ 4809994 h 5129253"/>
              <a:gd name="connsiteX36" fmla="*/ 2578066 w 7816357"/>
              <a:gd name="connsiteY36" fmla="*/ 4835047 h 5129253"/>
              <a:gd name="connsiteX37" fmla="*/ 2665748 w 7816357"/>
              <a:gd name="connsiteY37" fmla="*/ 4860099 h 5129253"/>
              <a:gd name="connsiteX38" fmla="*/ 2740904 w 7816357"/>
              <a:gd name="connsiteY38" fmla="*/ 4897677 h 5129253"/>
              <a:gd name="connsiteX39" fmla="*/ 2828586 w 7816357"/>
              <a:gd name="connsiteY39" fmla="*/ 4947781 h 5129253"/>
              <a:gd name="connsiteX40" fmla="*/ 2866164 w 7816357"/>
              <a:gd name="connsiteY40" fmla="*/ 4960307 h 5129253"/>
              <a:gd name="connsiteX41" fmla="*/ 2928794 w 7816357"/>
              <a:gd name="connsiteY41" fmla="*/ 4997885 h 5129253"/>
              <a:gd name="connsiteX42" fmla="*/ 3066581 w 7816357"/>
              <a:gd name="connsiteY42" fmla="*/ 5022937 h 5129253"/>
              <a:gd name="connsiteX43" fmla="*/ 3154263 w 7816357"/>
              <a:gd name="connsiteY43" fmla="*/ 5060515 h 5129253"/>
              <a:gd name="connsiteX44" fmla="*/ 3216893 w 7816357"/>
              <a:gd name="connsiteY44" fmla="*/ 5073041 h 5129253"/>
              <a:gd name="connsiteX45" fmla="*/ 3254471 w 7816357"/>
              <a:gd name="connsiteY45" fmla="*/ 5085567 h 5129253"/>
              <a:gd name="connsiteX46" fmla="*/ 3404783 w 7816357"/>
              <a:gd name="connsiteY46" fmla="*/ 5098093 h 5129253"/>
              <a:gd name="connsiteX47" fmla="*/ 3542570 w 7816357"/>
              <a:gd name="connsiteY47" fmla="*/ 5098093 h 5129253"/>
              <a:gd name="connsiteX48" fmla="*/ 3567622 w 7816357"/>
              <a:gd name="connsiteY48" fmla="*/ 5047989 h 5129253"/>
              <a:gd name="connsiteX49" fmla="*/ 3680356 w 7816357"/>
              <a:gd name="connsiteY49" fmla="*/ 5035463 h 5129253"/>
              <a:gd name="connsiteX50" fmla="*/ 4569704 w 7816357"/>
              <a:gd name="connsiteY50" fmla="*/ 5010411 h 5129253"/>
              <a:gd name="connsiteX51" fmla="*/ 4694964 w 7816357"/>
              <a:gd name="connsiteY51" fmla="*/ 4985359 h 5129253"/>
              <a:gd name="connsiteX52" fmla="*/ 4770120 w 7816357"/>
              <a:gd name="connsiteY52" fmla="*/ 4972833 h 5129253"/>
              <a:gd name="connsiteX53" fmla="*/ 4970537 w 7816357"/>
              <a:gd name="connsiteY53" fmla="*/ 4960307 h 5129253"/>
              <a:gd name="connsiteX54" fmla="*/ 5083271 w 7816357"/>
              <a:gd name="connsiteY54" fmla="*/ 4935255 h 5129253"/>
              <a:gd name="connsiteX55" fmla="*/ 5183479 w 7816357"/>
              <a:gd name="connsiteY55" fmla="*/ 4910203 h 5129253"/>
              <a:gd name="connsiteX56" fmla="*/ 5246109 w 7816357"/>
              <a:gd name="connsiteY56" fmla="*/ 4872625 h 5129253"/>
              <a:gd name="connsiteX57" fmla="*/ 5308740 w 7816357"/>
              <a:gd name="connsiteY57" fmla="*/ 4822521 h 5129253"/>
              <a:gd name="connsiteX58" fmla="*/ 5371370 w 7816357"/>
              <a:gd name="connsiteY58" fmla="*/ 4797468 h 5129253"/>
              <a:gd name="connsiteX59" fmla="*/ 5459052 w 7816357"/>
              <a:gd name="connsiteY59" fmla="*/ 4759890 h 5129253"/>
              <a:gd name="connsiteX60" fmla="*/ 5571786 w 7816357"/>
              <a:gd name="connsiteY60" fmla="*/ 4747364 h 5129253"/>
              <a:gd name="connsiteX61" fmla="*/ 5634416 w 7816357"/>
              <a:gd name="connsiteY61" fmla="*/ 4709786 h 5129253"/>
              <a:gd name="connsiteX62" fmla="*/ 5709572 w 7816357"/>
              <a:gd name="connsiteY62" fmla="*/ 4697260 h 5129253"/>
              <a:gd name="connsiteX63" fmla="*/ 5784729 w 7816357"/>
              <a:gd name="connsiteY63" fmla="*/ 4672208 h 5129253"/>
              <a:gd name="connsiteX64" fmla="*/ 5859885 w 7816357"/>
              <a:gd name="connsiteY64" fmla="*/ 4659682 h 5129253"/>
              <a:gd name="connsiteX65" fmla="*/ 5935041 w 7816357"/>
              <a:gd name="connsiteY65" fmla="*/ 4634630 h 5129253"/>
              <a:gd name="connsiteX66" fmla="*/ 5972619 w 7816357"/>
              <a:gd name="connsiteY66" fmla="*/ 4622104 h 5129253"/>
              <a:gd name="connsiteX67" fmla="*/ 6047775 w 7816357"/>
              <a:gd name="connsiteY67" fmla="*/ 4609578 h 5129253"/>
              <a:gd name="connsiteX68" fmla="*/ 6097879 w 7816357"/>
              <a:gd name="connsiteY68" fmla="*/ 4597052 h 5129253"/>
              <a:gd name="connsiteX69" fmla="*/ 6185562 w 7816357"/>
              <a:gd name="connsiteY69" fmla="*/ 4584526 h 5129253"/>
              <a:gd name="connsiteX70" fmla="*/ 6260718 w 7816357"/>
              <a:gd name="connsiteY70" fmla="*/ 4534422 h 5129253"/>
              <a:gd name="connsiteX71" fmla="*/ 6323348 w 7816357"/>
              <a:gd name="connsiteY71" fmla="*/ 4496844 h 5129253"/>
              <a:gd name="connsiteX72" fmla="*/ 6373452 w 7816357"/>
              <a:gd name="connsiteY72" fmla="*/ 4471792 h 5129253"/>
              <a:gd name="connsiteX73" fmla="*/ 6411030 w 7816357"/>
              <a:gd name="connsiteY73" fmla="*/ 4459266 h 5129253"/>
              <a:gd name="connsiteX74" fmla="*/ 6473660 w 7816357"/>
              <a:gd name="connsiteY74" fmla="*/ 4421688 h 5129253"/>
              <a:gd name="connsiteX75" fmla="*/ 6523764 w 7816357"/>
              <a:gd name="connsiteY75" fmla="*/ 4409162 h 5129253"/>
              <a:gd name="connsiteX76" fmla="*/ 6598920 w 7816357"/>
              <a:gd name="connsiteY76" fmla="*/ 4371584 h 5129253"/>
              <a:gd name="connsiteX77" fmla="*/ 6661551 w 7816357"/>
              <a:gd name="connsiteY77" fmla="*/ 4321479 h 5129253"/>
              <a:gd name="connsiteX78" fmla="*/ 6724181 w 7816357"/>
              <a:gd name="connsiteY78" fmla="*/ 4271375 h 5129253"/>
              <a:gd name="connsiteX79" fmla="*/ 6799337 w 7816357"/>
              <a:gd name="connsiteY79" fmla="*/ 4221271 h 5129253"/>
              <a:gd name="connsiteX80" fmla="*/ 6836915 w 7816357"/>
              <a:gd name="connsiteY80" fmla="*/ 4183693 h 5129253"/>
              <a:gd name="connsiteX81" fmla="*/ 6874493 w 7816357"/>
              <a:gd name="connsiteY81" fmla="*/ 4171167 h 5129253"/>
              <a:gd name="connsiteX82" fmla="*/ 6949649 w 7816357"/>
              <a:gd name="connsiteY82" fmla="*/ 4121063 h 5129253"/>
              <a:gd name="connsiteX83" fmla="*/ 7037331 w 7816357"/>
              <a:gd name="connsiteY83" fmla="*/ 4045907 h 5129253"/>
              <a:gd name="connsiteX84" fmla="*/ 7112488 w 7816357"/>
              <a:gd name="connsiteY84" fmla="*/ 3970751 h 5129253"/>
              <a:gd name="connsiteX85" fmla="*/ 7200170 w 7816357"/>
              <a:gd name="connsiteY85" fmla="*/ 3870542 h 5129253"/>
              <a:gd name="connsiteX86" fmla="*/ 7237748 w 7816357"/>
              <a:gd name="connsiteY86" fmla="*/ 3807912 h 5129253"/>
              <a:gd name="connsiteX87" fmla="*/ 7250274 w 7816357"/>
              <a:gd name="connsiteY87" fmla="*/ 3770334 h 5129253"/>
              <a:gd name="connsiteX88" fmla="*/ 7312904 w 7816357"/>
              <a:gd name="connsiteY88" fmla="*/ 3732756 h 5129253"/>
              <a:gd name="connsiteX89" fmla="*/ 7325430 w 7816357"/>
              <a:gd name="connsiteY89" fmla="*/ 3682652 h 5129253"/>
              <a:gd name="connsiteX90" fmla="*/ 7413112 w 7816357"/>
              <a:gd name="connsiteY90" fmla="*/ 3582444 h 5129253"/>
              <a:gd name="connsiteX91" fmla="*/ 7438164 w 7816357"/>
              <a:gd name="connsiteY91" fmla="*/ 3519814 h 5129253"/>
              <a:gd name="connsiteX92" fmla="*/ 7463216 w 7816357"/>
              <a:gd name="connsiteY92" fmla="*/ 3482236 h 5129253"/>
              <a:gd name="connsiteX93" fmla="*/ 7475742 w 7816357"/>
              <a:gd name="connsiteY93" fmla="*/ 3432131 h 5129253"/>
              <a:gd name="connsiteX94" fmla="*/ 7500794 w 7816357"/>
              <a:gd name="connsiteY94" fmla="*/ 3382027 h 5129253"/>
              <a:gd name="connsiteX95" fmla="*/ 7513320 w 7816357"/>
              <a:gd name="connsiteY95" fmla="*/ 3344449 h 5129253"/>
              <a:gd name="connsiteX96" fmla="*/ 7538372 w 7816357"/>
              <a:gd name="connsiteY96" fmla="*/ 3306871 h 5129253"/>
              <a:gd name="connsiteX97" fmla="*/ 7563425 w 7816357"/>
              <a:gd name="connsiteY97" fmla="*/ 3231715 h 5129253"/>
              <a:gd name="connsiteX98" fmla="*/ 7588477 w 7816357"/>
              <a:gd name="connsiteY98" fmla="*/ 3194137 h 5129253"/>
              <a:gd name="connsiteX99" fmla="*/ 7613529 w 7816357"/>
              <a:gd name="connsiteY99" fmla="*/ 3093929 h 5129253"/>
              <a:gd name="connsiteX100" fmla="*/ 7626055 w 7816357"/>
              <a:gd name="connsiteY100" fmla="*/ 3056351 h 5129253"/>
              <a:gd name="connsiteX101" fmla="*/ 7638581 w 7816357"/>
              <a:gd name="connsiteY101" fmla="*/ 3006247 h 5129253"/>
              <a:gd name="connsiteX102" fmla="*/ 7663633 w 7816357"/>
              <a:gd name="connsiteY102" fmla="*/ 2830882 h 5129253"/>
              <a:gd name="connsiteX103" fmla="*/ 7713737 w 7816357"/>
              <a:gd name="connsiteY103" fmla="*/ 2693096 h 5129253"/>
              <a:gd name="connsiteX104" fmla="*/ 7726263 w 7816357"/>
              <a:gd name="connsiteY104" fmla="*/ 2642992 h 5129253"/>
              <a:gd name="connsiteX105" fmla="*/ 7738789 w 7816357"/>
              <a:gd name="connsiteY105" fmla="*/ 2605414 h 5129253"/>
              <a:gd name="connsiteX106" fmla="*/ 7751315 w 7816357"/>
              <a:gd name="connsiteY106" fmla="*/ 2542784 h 5129253"/>
              <a:gd name="connsiteX107" fmla="*/ 7776367 w 7816357"/>
              <a:gd name="connsiteY107" fmla="*/ 2342367 h 5129253"/>
              <a:gd name="connsiteX108" fmla="*/ 7788893 w 7816357"/>
              <a:gd name="connsiteY108" fmla="*/ 2304789 h 5129253"/>
              <a:gd name="connsiteX109" fmla="*/ 7150066 w 7816357"/>
              <a:gd name="connsiteY109" fmla="*/ 2292263 h 5129253"/>
              <a:gd name="connsiteX110" fmla="*/ 6962175 w 7816357"/>
              <a:gd name="connsiteY110" fmla="*/ 2304789 h 5129253"/>
              <a:gd name="connsiteX111" fmla="*/ 5797255 w 7816357"/>
              <a:gd name="connsiteY111" fmla="*/ 2292263 h 5129253"/>
              <a:gd name="connsiteX112" fmla="*/ 5722099 w 7816357"/>
              <a:gd name="connsiteY112" fmla="*/ 2267211 h 5129253"/>
              <a:gd name="connsiteX113" fmla="*/ 5308740 w 7816357"/>
              <a:gd name="connsiteY113" fmla="*/ 2254685 h 5129253"/>
              <a:gd name="connsiteX114" fmla="*/ 3692882 w 7816357"/>
              <a:gd name="connsiteY114" fmla="*/ 2242159 h 5129253"/>
              <a:gd name="connsiteX115" fmla="*/ 2390175 w 7816357"/>
              <a:gd name="connsiteY115" fmla="*/ 2254685 h 5129253"/>
              <a:gd name="connsiteX116" fmla="*/ 2239863 w 7816357"/>
              <a:gd name="connsiteY116" fmla="*/ 2267211 h 5129253"/>
              <a:gd name="connsiteX117" fmla="*/ 1638614 w 7816357"/>
              <a:gd name="connsiteY117" fmla="*/ 2279737 h 5129253"/>
              <a:gd name="connsiteX118" fmla="*/ 1137572 w 7816357"/>
              <a:gd name="connsiteY118" fmla="*/ 2292263 h 5129253"/>
              <a:gd name="connsiteX119" fmla="*/ 1049890 w 7816357"/>
              <a:gd name="connsiteY119" fmla="*/ 2317315 h 5129253"/>
              <a:gd name="connsiteX120" fmla="*/ 711688 w 7816357"/>
              <a:gd name="connsiteY120" fmla="*/ 2342367 h 5129253"/>
              <a:gd name="connsiteX121" fmla="*/ 260751 w 7816357"/>
              <a:gd name="connsiteY121" fmla="*/ 2354893 h 5129253"/>
              <a:gd name="connsiteX122" fmla="*/ 148016 w 7816357"/>
              <a:gd name="connsiteY122" fmla="*/ 2367419 h 5129253"/>
              <a:gd name="connsiteX123" fmla="*/ 60334 w 7816357"/>
              <a:gd name="connsiteY123" fmla="*/ 2379945 h 5129253"/>
              <a:gd name="connsiteX124" fmla="*/ 122964 w 7816357"/>
              <a:gd name="connsiteY124" fmla="*/ 2693096 h 5129253"/>
              <a:gd name="connsiteX125" fmla="*/ 173068 w 7816357"/>
              <a:gd name="connsiteY125" fmla="*/ 2768252 h 5129253"/>
              <a:gd name="connsiteX126" fmla="*/ 210646 w 7816357"/>
              <a:gd name="connsiteY126" fmla="*/ 2855934 h 5129253"/>
              <a:gd name="connsiteX127" fmla="*/ 223172 w 7816357"/>
              <a:gd name="connsiteY127" fmla="*/ 2893512 h 5129253"/>
              <a:gd name="connsiteX128" fmla="*/ 185594 w 7816357"/>
              <a:gd name="connsiteY128" fmla="*/ 2843408 h 5129253"/>
              <a:gd name="connsiteX129" fmla="*/ 148016 w 7816357"/>
              <a:gd name="connsiteY129" fmla="*/ 2755726 h 5129253"/>
              <a:gd name="connsiteX130" fmla="*/ 135490 w 7816357"/>
              <a:gd name="connsiteY130" fmla="*/ 2718148 h 5129253"/>
              <a:gd name="connsiteX131" fmla="*/ 110438 w 7816357"/>
              <a:gd name="connsiteY131" fmla="*/ 2680570 h 5129253"/>
              <a:gd name="connsiteX132" fmla="*/ 97912 w 7816357"/>
              <a:gd name="connsiteY132" fmla="*/ 2642992 h 5129253"/>
              <a:gd name="connsiteX133" fmla="*/ 72860 w 7816357"/>
              <a:gd name="connsiteY133" fmla="*/ 2592888 h 5129253"/>
              <a:gd name="connsiteX134" fmla="*/ 60334 w 7816357"/>
              <a:gd name="connsiteY134" fmla="*/ 2555310 h 5129253"/>
              <a:gd name="connsiteX135" fmla="*/ 47808 w 7816357"/>
              <a:gd name="connsiteY135" fmla="*/ 2505205 h 5129253"/>
              <a:gd name="connsiteX136" fmla="*/ 10230 w 7816357"/>
              <a:gd name="connsiteY136" fmla="*/ 2455101 h 5129253"/>
              <a:gd name="connsiteX137" fmla="*/ 22756 w 7816357"/>
              <a:gd name="connsiteY137" fmla="*/ 2404997 h 5129253"/>
              <a:gd name="connsiteX138" fmla="*/ 573901 w 7816357"/>
              <a:gd name="connsiteY138" fmla="*/ 2430049 h 5129253"/>
              <a:gd name="connsiteX139" fmla="*/ 1663666 w 7816357"/>
              <a:gd name="connsiteY139" fmla="*/ 2442575 h 5129253"/>
              <a:gd name="connsiteX140" fmla="*/ 1964290 w 7816357"/>
              <a:gd name="connsiteY140" fmla="*/ 2455101 h 5129253"/>
              <a:gd name="connsiteX141" fmla="*/ 2001868 w 7816357"/>
              <a:gd name="connsiteY141" fmla="*/ 2467627 h 5129253"/>
              <a:gd name="connsiteX142" fmla="*/ 2202285 w 7816357"/>
              <a:gd name="connsiteY142" fmla="*/ 2480153 h 5129253"/>
              <a:gd name="connsiteX143" fmla="*/ 2928794 w 7816357"/>
              <a:gd name="connsiteY143" fmla="*/ 2492679 h 5129253"/>
              <a:gd name="connsiteX144" fmla="*/ 3392257 w 7816357"/>
              <a:gd name="connsiteY144" fmla="*/ 2480153 h 5129253"/>
              <a:gd name="connsiteX145" fmla="*/ 3667830 w 7816357"/>
              <a:gd name="connsiteY145" fmla="*/ 2492679 h 5129253"/>
              <a:gd name="connsiteX146" fmla="*/ 3742986 w 7816357"/>
              <a:gd name="connsiteY146" fmla="*/ 2467627 h 5129253"/>
              <a:gd name="connsiteX147" fmla="*/ 4018559 w 7816357"/>
              <a:gd name="connsiteY147" fmla="*/ 2455101 h 5129253"/>
              <a:gd name="connsiteX148" fmla="*/ 4294131 w 7816357"/>
              <a:gd name="connsiteY148" fmla="*/ 2430049 h 5129253"/>
              <a:gd name="connsiteX149" fmla="*/ 4344235 w 7816357"/>
              <a:gd name="connsiteY149" fmla="*/ 2417523 h 5129253"/>
              <a:gd name="connsiteX150" fmla="*/ 4331709 w 7816357"/>
              <a:gd name="connsiteY150" fmla="*/ 2367419 h 5129253"/>
              <a:gd name="connsiteX151" fmla="*/ 4281605 w 7816357"/>
              <a:gd name="connsiteY151" fmla="*/ 2242159 h 5129253"/>
              <a:gd name="connsiteX152" fmla="*/ 4269079 w 7816357"/>
              <a:gd name="connsiteY152" fmla="*/ 1916482 h 5129253"/>
              <a:gd name="connsiteX153" fmla="*/ 4256553 w 7816357"/>
              <a:gd name="connsiteY153" fmla="*/ 1878904 h 5129253"/>
              <a:gd name="connsiteX154" fmla="*/ 4244027 w 7816357"/>
              <a:gd name="connsiteY154" fmla="*/ 1791222 h 5129253"/>
              <a:gd name="connsiteX155" fmla="*/ 4218975 w 7816357"/>
              <a:gd name="connsiteY155" fmla="*/ 1678488 h 5129253"/>
              <a:gd name="connsiteX156" fmla="*/ 4206449 w 7816357"/>
              <a:gd name="connsiteY156" fmla="*/ 1628384 h 5129253"/>
              <a:gd name="connsiteX157" fmla="*/ 4156345 w 7816357"/>
              <a:gd name="connsiteY157" fmla="*/ 1528175 h 5129253"/>
              <a:gd name="connsiteX158" fmla="*/ 4143819 w 7816357"/>
              <a:gd name="connsiteY158" fmla="*/ 1478071 h 5129253"/>
              <a:gd name="connsiteX159" fmla="*/ 4118767 w 7816357"/>
              <a:gd name="connsiteY159" fmla="*/ 1427967 h 5129253"/>
              <a:gd name="connsiteX160" fmla="*/ 4093715 w 7816357"/>
              <a:gd name="connsiteY160" fmla="*/ 1365337 h 5129253"/>
              <a:gd name="connsiteX161" fmla="*/ 4068663 w 7816357"/>
              <a:gd name="connsiteY161" fmla="*/ 1290181 h 5129253"/>
              <a:gd name="connsiteX162" fmla="*/ 4056137 w 7816357"/>
              <a:gd name="connsiteY162" fmla="*/ 1252603 h 5129253"/>
              <a:gd name="connsiteX163" fmla="*/ 4031085 w 7816357"/>
              <a:gd name="connsiteY163" fmla="*/ 1189973 h 5129253"/>
              <a:gd name="connsiteX164" fmla="*/ 4018559 w 7816357"/>
              <a:gd name="connsiteY164" fmla="*/ 1152394 h 5129253"/>
              <a:gd name="connsiteX165" fmla="*/ 4006033 w 7816357"/>
              <a:gd name="connsiteY165" fmla="*/ 1077238 h 5129253"/>
              <a:gd name="connsiteX166" fmla="*/ 3930877 w 7816357"/>
              <a:gd name="connsiteY166" fmla="*/ 939452 h 5129253"/>
              <a:gd name="connsiteX167" fmla="*/ 3893299 w 7816357"/>
              <a:gd name="connsiteY167" fmla="*/ 839244 h 5129253"/>
              <a:gd name="connsiteX168" fmla="*/ 3855720 w 7816357"/>
              <a:gd name="connsiteY168" fmla="*/ 751562 h 5129253"/>
              <a:gd name="connsiteX169" fmla="*/ 3843194 w 7816357"/>
              <a:gd name="connsiteY169" fmla="*/ 676405 h 5129253"/>
              <a:gd name="connsiteX170" fmla="*/ 3868246 w 7816357"/>
              <a:gd name="connsiteY170" fmla="*/ 488515 h 5129253"/>
              <a:gd name="connsiteX171" fmla="*/ 3855720 w 7816357"/>
              <a:gd name="connsiteY171" fmla="*/ 450937 h 5129253"/>
              <a:gd name="connsiteX172" fmla="*/ 3868246 w 7816357"/>
              <a:gd name="connsiteY172" fmla="*/ 150312 h 5129253"/>
              <a:gd name="connsiteX173" fmla="*/ 3880772 w 7816357"/>
              <a:gd name="connsiteY173" fmla="*/ 112734 h 5129253"/>
              <a:gd name="connsiteX174" fmla="*/ 3893299 w 7816357"/>
              <a:gd name="connsiteY174" fmla="*/ 50104 h 5129253"/>
              <a:gd name="connsiteX175" fmla="*/ 3905825 w 7816357"/>
              <a:gd name="connsiteY175" fmla="*/ 12526 h 5129253"/>
              <a:gd name="connsiteX176" fmla="*/ 3943403 w 7816357"/>
              <a:gd name="connsiteY176" fmla="*/ 0 h 5129253"/>
              <a:gd name="connsiteX177" fmla="*/ 3993507 w 7816357"/>
              <a:gd name="connsiteY177" fmla="*/ 12526 h 5129253"/>
              <a:gd name="connsiteX178" fmla="*/ 4068663 w 7816357"/>
              <a:gd name="connsiteY178" fmla="*/ 37578 h 5129253"/>
              <a:gd name="connsiteX179" fmla="*/ 4181397 w 7816357"/>
              <a:gd name="connsiteY179" fmla="*/ 50104 h 5129253"/>
              <a:gd name="connsiteX180" fmla="*/ 4231501 w 7816357"/>
              <a:gd name="connsiteY180" fmla="*/ 75156 h 5129253"/>
              <a:gd name="connsiteX181" fmla="*/ 4269079 w 7816357"/>
              <a:gd name="connsiteY181" fmla="*/ 100208 h 5129253"/>
              <a:gd name="connsiteX182" fmla="*/ 4331709 w 7816357"/>
              <a:gd name="connsiteY182" fmla="*/ 112734 h 5129253"/>
              <a:gd name="connsiteX183" fmla="*/ 4394340 w 7816357"/>
              <a:gd name="connsiteY183" fmla="*/ 150312 h 5129253"/>
              <a:gd name="connsiteX184" fmla="*/ 4456970 w 7816357"/>
              <a:gd name="connsiteY184" fmla="*/ 175364 h 5129253"/>
              <a:gd name="connsiteX185" fmla="*/ 4507074 w 7816357"/>
              <a:gd name="connsiteY185" fmla="*/ 187890 h 5129253"/>
              <a:gd name="connsiteX186" fmla="*/ 4582230 w 7816357"/>
              <a:gd name="connsiteY186" fmla="*/ 212942 h 5129253"/>
              <a:gd name="connsiteX187" fmla="*/ 4770120 w 7816357"/>
              <a:gd name="connsiteY187" fmla="*/ 275573 h 5129253"/>
              <a:gd name="connsiteX188" fmla="*/ 4845277 w 7816357"/>
              <a:gd name="connsiteY188" fmla="*/ 300625 h 5129253"/>
              <a:gd name="connsiteX189" fmla="*/ 4907907 w 7816357"/>
              <a:gd name="connsiteY189" fmla="*/ 325677 h 5129253"/>
              <a:gd name="connsiteX190" fmla="*/ 4995589 w 7816357"/>
              <a:gd name="connsiteY190" fmla="*/ 363255 h 5129253"/>
              <a:gd name="connsiteX191" fmla="*/ 5058219 w 7816357"/>
              <a:gd name="connsiteY191" fmla="*/ 375781 h 5129253"/>
              <a:gd name="connsiteX192" fmla="*/ 5158427 w 7816357"/>
              <a:gd name="connsiteY192" fmla="*/ 400833 h 5129253"/>
              <a:gd name="connsiteX193" fmla="*/ 5283688 w 7816357"/>
              <a:gd name="connsiteY193" fmla="*/ 413359 h 5129253"/>
              <a:gd name="connsiteX194" fmla="*/ 5371370 w 7816357"/>
              <a:gd name="connsiteY194" fmla="*/ 450937 h 5129253"/>
              <a:gd name="connsiteX195" fmla="*/ 5446526 w 7816357"/>
              <a:gd name="connsiteY195" fmla="*/ 463463 h 5129253"/>
              <a:gd name="connsiteX196" fmla="*/ 5546734 w 7816357"/>
              <a:gd name="connsiteY196" fmla="*/ 526093 h 5129253"/>
              <a:gd name="connsiteX197" fmla="*/ 5697046 w 7816357"/>
              <a:gd name="connsiteY197" fmla="*/ 513567 h 5129253"/>
              <a:gd name="connsiteX198" fmla="*/ 5621890 w 7816357"/>
              <a:gd name="connsiteY198" fmla="*/ 563671 h 5129253"/>
              <a:gd name="connsiteX199" fmla="*/ 5534208 w 7816357"/>
              <a:gd name="connsiteY199" fmla="*/ 613775 h 5129253"/>
              <a:gd name="connsiteX200" fmla="*/ 5459052 w 7816357"/>
              <a:gd name="connsiteY200" fmla="*/ 663879 h 5129253"/>
              <a:gd name="connsiteX201" fmla="*/ 5421474 w 7816357"/>
              <a:gd name="connsiteY201" fmla="*/ 701458 h 5129253"/>
              <a:gd name="connsiteX202" fmla="*/ 5321266 w 7816357"/>
              <a:gd name="connsiteY202" fmla="*/ 751562 h 5129253"/>
              <a:gd name="connsiteX203" fmla="*/ 5283688 w 7816357"/>
              <a:gd name="connsiteY203" fmla="*/ 764088 h 5129253"/>
              <a:gd name="connsiteX204" fmla="*/ 5246109 w 7816357"/>
              <a:gd name="connsiteY204" fmla="*/ 789140 h 5129253"/>
              <a:gd name="connsiteX205" fmla="*/ 5158427 w 7816357"/>
              <a:gd name="connsiteY205" fmla="*/ 826718 h 5129253"/>
              <a:gd name="connsiteX206" fmla="*/ 5108323 w 7816357"/>
              <a:gd name="connsiteY206" fmla="*/ 864296 h 5129253"/>
              <a:gd name="connsiteX207" fmla="*/ 4995589 w 7816357"/>
              <a:gd name="connsiteY207" fmla="*/ 889348 h 5129253"/>
              <a:gd name="connsiteX208" fmla="*/ 4932959 w 7816357"/>
              <a:gd name="connsiteY208" fmla="*/ 914400 h 5129253"/>
              <a:gd name="connsiteX209" fmla="*/ 4669912 w 7816357"/>
              <a:gd name="connsiteY209" fmla="*/ 951978 h 5129253"/>
              <a:gd name="connsiteX210" fmla="*/ 4557178 w 7816357"/>
              <a:gd name="connsiteY210" fmla="*/ 989556 h 5129253"/>
              <a:gd name="connsiteX211" fmla="*/ 4331709 w 7816357"/>
              <a:gd name="connsiteY211" fmla="*/ 1014608 h 5129253"/>
              <a:gd name="connsiteX212" fmla="*/ 4218975 w 7816357"/>
              <a:gd name="connsiteY212" fmla="*/ 1039660 h 5129253"/>
              <a:gd name="connsiteX213" fmla="*/ 4143819 w 7816357"/>
              <a:gd name="connsiteY213" fmla="*/ 1064712 h 5129253"/>
              <a:gd name="connsiteX214" fmla="*/ 4106241 w 7816357"/>
              <a:gd name="connsiteY214" fmla="*/ 1077238 h 5129253"/>
              <a:gd name="connsiteX215" fmla="*/ 3968455 w 7816357"/>
              <a:gd name="connsiteY215" fmla="*/ 1089764 h 5129253"/>
              <a:gd name="connsiteX216" fmla="*/ 4031085 w 7816357"/>
              <a:gd name="connsiteY216" fmla="*/ 1139868 h 5129253"/>
              <a:gd name="connsiteX217" fmla="*/ 4056137 w 7816357"/>
              <a:gd name="connsiteY217" fmla="*/ 1177447 h 5129253"/>
              <a:gd name="connsiteX218" fmla="*/ 4081189 w 7816357"/>
              <a:gd name="connsiteY218" fmla="*/ 1227551 h 5129253"/>
              <a:gd name="connsiteX219" fmla="*/ 4106241 w 7816357"/>
              <a:gd name="connsiteY219" fmla="*/ 1265129 h 5129253"/>
              <a:gd name="connsiteX220" fmla="*/ 4131293 w 7816357"/>
              <a:gd name="connsiteY220" fmla="*/ 1365337 h 5129253"/>
              <a:gd name="connsiteX221" fmla="*/ 4181397 w 7816357"/>
              <a:gd name="connsiteY221" fmla="*/ 1478071 h 5129253"/>
              <a:gd name="connsiteX222" fmla="*/ 4206449 w 7816357"/>
              <a:gd name="connsiteY222" fmla="*/ 1578279 h 5129253"/>
              <a:gd name="connsiteX223" fmla="*/ 4218975 w 7816357"/>
              <a:gd name="connsiteY223" fmla="*/ 1615858 h 5129253"/>
              <a:gd name="connsiteX224" fmla="*/ 4231501 w 7816357"/>
              <a:gd name="connsiteY224" fmla="*/ 1703540 h 5129253"/>
              <a:gd name="connsiteX225" fmla="*/ 4244027 w 7816357"/>
              <a:gd name="connsiteY225" fmla="*/ 1741118 h 5129253"/>
              <a:gd name="connsiteX226" fmla="*/ 4269079 w 7816357"/>
              <a:gd name="connsiteY226" fmla="*/ 1828800 h 5129253"/>
              <a:gd name="connsiteX227" fmla="*/ 4294131 w 7816357"/>
              <a:gd name="connsiteY227" fmla="*/ 2167003 h 5129253"/>
              <a:gd name="connsiteX228" fmla="*/ 4306657 w 7816357"/>
              <a:gd name="connsiteY228" fmla="*/ 2317315 h 5129253"/>
              <a:gd name="connsiteX229" fmla="*/ 4344235 w 7816357"/>
              <a:gd name="connsiteY229" fmla="*/ 2417523 h 5129253"/>
              <a:gd name="connsiteX230" fmla="*/ 4369288 w 7816357"/>
              <a:gd name="connsiteY230" fmla="*/ 2442575 h 5129253"/>
              <a:gd name="connsiteX231" fmla="*/ 4732542 w 7816357"/>
              <a:gd name="connsiteY231" fmla="*/ 2455101 h 5129253"/>
              <a:gd name="connsiteX232" fmla="*/ 5070745 w 7816357"/>
              <a:gd name="connsiteY232" fmla="*/ 2480153 h 5129253"/>
              <a:gd name="connsiteX233" fmla="*/ 5308740 w 7816357"/>
              <a:gd name="connsiteY233" fmla="*/ 2492679 h 5129253"/>
              <a:gd name="connsiteX234" fmla="*/ 5396422 w 7816357"/>
              <a:gd name="connsiteY234" fmla="*/ 2480153 h 5129253"/>
              <a:gd name="connsiteX235" fmla="*/ 5621890 w 7816357"/>
              <a:gd name="connsiteY235" fmla="*/ 2480153 h 5129253"/>
              <a:gd name="connsiteX236" fmla="*/ 5884937 w 7816357"/>
              <a:gd name="connsiteY236" fmla="*/ 2492679 h 5129253"/>
              <a:gd name="connsiteX237" fmla="*/ 5997671 w 7816357"/>
              <a:gd name="connsiteY237" fmla="*/ 2492679 h 5129253"/>
              <a:gd name="connsiteX238" fmla="*/ 6861967 w 7816357"/>
              <a:gd name="connsiteY238" fmla="*/ 2467627 h 5129253"/>
              <a:gd name="connsiteX239" fmla="*/ 7112488 w 7816357"/>
              <a:gd name="connsiteY239" fmla="*/ 2430049 h 5129253"/>
              <a:gd name="connsiteX240" fmla="*/ 7162592 w 7816357"/>
              <a:gd name="connsiteY240" fmla="*/ 2404997 h 5129253"/>
              <a:gd name="connsiteX241" fmla="*/ 7262800 w 7816357"/>
              <a:gd name="connsiteY241" fmla="*/ 2379945 h 5129253"/>
              <a:gd name="connsiteX242" fmla="*/ 7713737 w 7816357"/>
              <a:gd name="connsiteY242" fmla="*/ 2379945 h 5129253"/>
              <a:gd name="connsiteX243" fmla="*/ 7751315 w 7816357"/>
              <a:gd name="connsiteY243" fmla="*/ 2354893 h 5129253"/>
              <a:gd name="connsiteX244" fmla="*/ 7813945 w 7816357"/>
              <a:gd name="connsiteY244" fmla="*/ 2317315 h 5129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</a:cxnLst>
            <a:rect l="l" t="t" r="r" b="b"/>
            <a:pathLst>
              <a:path w="7816357" h="5129253">
                <a:moveTo>
                  <a:pt x="223172" y="2830882"/>
                </a:moveTo>
                <a:cubicBezTo>
                  <a:pt x="227501" y="2856855"/>
                  <a:pt x="237014" y="2926247"/>
                  <a:pt x="248225" y="2956142"/>
                </a:cubicBezTo>
                <a:cubicBezTo>
                  <a:pt x="268873" y="3011203"/>
                  <a:pt x="271898" y="2997570"/>
                  <a:pt x="298329" y="3043825"/>
                </a:cubicBezTo>
                <a:cubicBezTo>
                  <a:pt x="307593" y="3060037"/>
                  <a:pt x="315030" y="3077228"/>
                  <a:pt x="323381" y="3093929"/>
                </a:cubicBezTo>
                <a:cubicBezTo>
                  <a:pt x="324897" y="3103023"/>
                  <a:pt x="334728" y="3186106"/>
                  <a:pt x="348433" y="3206663"/>
                </a:cubicBezTo>
                <a:cubicBezTo>
                  <a:pt x="358259" y="3221402"/>
                  <a:pt x="373485" y="3231715"/>
                  <a:pt x="386011" y="3244241"/>
                </a:cubicBezTo>
                <a:cubicBezTo>
                  <a:pt x="411360" y="3345639"/>
                  <a:pt x="375249" y="3244212"/>
                  <a:pt x="461167" y="3344449"/>
                </a:cubicBezTo>
                <a:cubicBezTo>
                  <a:pt x="469760" y="3354474"/>
                  <a:pt x="465771" y="3371464"/>
                  <a:pt x="473693" y="3382027"/>
                </a:cubicBezTo>
                <a:cubicBezTo>
                  <a:pt x="491407" y="3405647"/>
                  <a:pt x="518197" y="3421353"/>
                  <a:pt x="536323" y="3444658"/>
                </a:cubicBezTo>
                <a:cubicBezTo>
                  <a:pt x="633247" y="3569275"/>
                  <a:pt x="584394" y="3530985"/>
                  <a:pt x="661583" y="3582444"/>
                </a:cubicBezTo>
                <a:cubicBezTo>
                  <a:pt x="679363" y="3635784"/>
                  <a:pt x="668735" y="3622573"/>
                  <a:pt x="724214" y="3670126"/>
                </a:cubicBezTo>
                <a:cubicBezTo>
                  <a:pt x="854181" y="3781526"/>
                  <a:pt x="806606" y="3756045"/>
                  <a:pt x="924630" y="3795386"/>
                </a:cubicBezTo>
                <a:cubicBezTo>
                  <a:pt x="941331" y="3807912"/>
                  <a:pt x="956608" y="3822606"/>
                  <a:pt x="974734" y="3832964"/>
                </a:cubicBezTo>
                <a:cubicBezTo>
                  <a:pt x="986198" y="3839515"/>
                  <a:pt x="1002002" y="3837242"/>
                  <a:pt x="1012312" y="3845490"/>
                </a:cubicBezTo>
                <a:cubicBezTo>
                  <a:pt x="1024067" y="3854894"/>
                  <a:pt x="1024598" y="3875089"/>
                  <a:pt x="1037364" y="3883068"/>
                </a:cubicBezTo>
                <a:cubicBezTo>
                  <a:pt x="1059757" y="3897064"/>
                  <a:pt x="1088389" y="3897396"/>
                  <a:pt x="1112520" y="3908121"/>
                </a:cubicBezTo>
                <a:cubicBezTo>
                  <a:pt x="1126100" y="3914157"/>
                  <a:pt x="1195424" y="3966569"/>
                  <a:pt x="1200203" y="3970751"/>
                </a:cubicBezTo>
                <a:cubicBezTo>
                  <a:pt x="1217978" y="3986304"/>
                  <a:pt x="1230655" y="4007753"/>
                  <a:pt x="1250307" y="4020855"/>
                </a:cubicBezTo>
                <a:cubicBezTo>
                  <a:pt x="1281380" y="4041570"/>
                  <a:pt x="1320639" y="4048552"/>
                  <a:pt x="1350515" y="4070959"/>
                </a:cubicBezTo>
                <a:cubicBezTo>
                  <a:pt x="1367216" y="4083485"/>
                  <a:pt x="1382493" y="4098179"/>
                  <a:pt x="1400619" y="4108537"/>
                </a:cubicBezTo>
                <a:cubicBezTo>
                  <a:pt x="1412083" y="4115088"/>
                  <a:pt x="1426387" y="4115158"/>
                  <a:pt x="1438197" y="4121063"/>
                </a:cubicBezTo>
                <a:cubicBezTo>
                  <a:pt x="1459973" y="4131951"/>
                  <a:pt x="1480181" y="4145738"/>
                  <a:pt x="1500827" y="4158641"/>
                </a:cubicBezTo>
                <a:cubicBezTo>
                  <a:pt x="1557466" y="4194040"/>
                  <a:pt x="1532305" y="4182250"/>
                  <a:pt x="1601035" y="4233797"/>
                </a:cubicBezTo>
                <a:cubicBezTo>
                  <a:pt x="1613079" y="4242830"/>
                  <a:pt x="1626363" y="4250099"/>
                  <a:pt x="1638614" y="4258849"/>
                </a:cubicBezTo>
                <a:cubicBezTo>
                  <a:pt x="1655602" y="4270983"/>
                  <a:pt x="1671730" y="4284293"/>
                  <a:pt x="1688718" y="4296427"/>
                </a:cubicBezTo>
                <a:cubicBezTo>
                  <a:pt x="1700968" y="4305177"/>
                  <a:pt x="1714253" y="4312446"/>
                  <a:pt x="1726296" y="4321479"/>
                </a:cubicBezTo>
                <a:cubicBezTo>
                  <a:pt x="1818950" y="4390971"/>
                  <a:pt x="1754227" y="4354235"/>
                  <a:pt x="1839030" y="4396636"/>
                </a:cubicBezTo>
                <a:cubicBezTo>
                  <a:pt x="1847381" y="4409162"/>
                  <a:pt x="1853437" y="4423569"/>
                  <a:pt x="1864082" y="4434214"/>
                </a:cubicBezTo>
                <a:cubicBezTo>
                  <a:pt x="1899980" y="4470112"/>
                  <a:pt x="1898487" y="4451417"/>
                  <a:pt x="1939238" y="4471792"/>
                </a:cubicBezTo>
                <a:cubicBezTo>
                  <a:pt x="2021201" y="4512774"/>
                  <a:pt x="1931286" y="4479017"/>
                  <a:pt x="2014394" y="4534422"/>
                </a:cubicBezTo>
                <a:cubicBezTo>
                  <a:pt x="2025380" y="4541746"/>
                  <a:pt x="2039446" y="4542773"/>
                  <a:pt x="2051972" y="4546948"/>
                </a:cubicBezTo>
                <a:cubicBezTo>
                  <a:pt x="2072849" y="4563649"/>
                  <a:pt x="2092621" y="4581834"/>
                  <a:pt x="2114603" y="4597052"/>
                </a:cubicBezTo>
                <a:cubicBezTo>
                  <a:pt x="2170107" y="4635477"/>
                  <a:pt x="2228256" y="4669833"/>
                  <a:pt x="2289967" y="4697260"/>
                </a:cubicBezTo>
                <a:cubicBezTo>
                  <a:pt x="2326156" y="4713344"/>
                  <a:pt x="2337841" y="4709043"/>
                  <a:pt x="2377649" y="4722312"/>
                </a:cubicBezTo>
                <a:cubicBezTo>
                  <a:pt x="2398980" y="4729422"/>
                  <a:pt x="2420998" y="4735796"/>
                  <a:pt x="2440279" y="4747364"/>
                </a:cubicBezTo>
                <a:cubicBezTo>
                  <a:pt x="2567923" y="4823950"/>
                  <a:pt x="2450529" y="4780008"/>
                  <a:pt x="2540488" y="4809994"/>
                </a:cubicBezTo>
                <a:cubicBezTo>
                  <a:pt x="2553014" y="4818345"/>
                  <a:pt x="2564601" y="4828314"/>
                  <a:pt x="2578066" y="4835047"/>
                </a:cubicBezTo>
                <a:cubicBezTo>
                  <a:pt x="2596035" y="4844032"/>
                  <a:pt x="2649696" y="4856086"/>
                  <a:pt x="2665748" y="4860099"/>
                </a:cubicBezTo>
                <a:cubicBezTo>
                  <a:pt x="2773441" y="4931895"/>
                  <a:pt x="2637184" y="4845817"/>
                  <a:pt x="2740904" y="4897677"/>
                </a:cubicBezTo>
                <a:cubicBezTo>
                  <a:pt x="2866702" y="4960576"/>
                  <a:pt x="2674865" y="4881900"/>
                  <a:pt x="2828586" y="4947781"/>
                </a:cubicBezTo>
                <a:cubicBezTo>
                  <a:pt x="2840722" y="4952982"/>
                  <a:pt x="2854354" y="4954402"/>
                  <a:pt x="2866164" y="4960307"/>
                </a:cubicBezTo>
                <a:cubicBezTo>
                  <a:pt x="2887940" y="4971195"/>
                  <a:pt x="2906189" y="4988843"/>
                  <a:pt x="2928794" y="4997885"/>
                </a:cubicBezTo>
                <a:cubicBezTo>
                  <a:pt x="2941298" y="5002887"/>
                  <a:pt x="3059930" y="5021828"/>
                  <a:pt x="3066581" y="5022937"/>
                </a:cubicBezTo>
                <a:cubicBezTo>
                  <a:pt x="3102430" y="5040861"/>
                  <a:pt x="3117401" y="5051300"/>
                  <a:pt x="3154263" y="5060515"/>
                </a:cubicBezTo>
                <a:cubicBezTo>
                  <a:pt x="3174917" y="5065679"/>
                  <a:pt x="3196239" y="5067877"/>
                  <a:pt x="3216893" y="5073041"/>
                </a:cubicBezTo>
                <a:cubicBezTo>
                  <a:pt x="3229702" y="5076243"/>
                  <a:pt x="3241383" y="5083822"/>
                  <a:pt x="3254471" y="5085567"/>
                </a:cubicBezTo>
                <a:cubicBezTo>
                  <a:pt x="3304308" y="5092212"/>
                  <a:pt x="3354679" y="5093918"/>
                  <a:pt x="3404783" y="5098093"/>
                </a:cubicBezTo>
                <a:cubicBezTo>
                  <a:pt x="3454297" y="5114597"/>
                  <a:pt x="3480250" y="5129253"/>
                  <a:pt x="3542570" y="5098093"/>
                </a:cubicBezTo>
                <a:cubicBezTo>
                  <a:pt x="3559271" y="5089742"/>
                  <a:pt x="3550623" y="5055716"/>
                  <a:pt x="3567622" y="5047989"/>
                </a:cubicBezTo>
                <a:cubicBezTo>
                  <a:pt x="3602042" y="5032343"/>
                  <a:pt x="3642778" y="5039638"/>
                  <a:pt x="3680356" y="5035463"/>
                </a:cubicBezTo>
                <a:cubicBezTo>
                  <a:pt x="4004838" y="4954342"/>
                  <a:pt x="3665261" y="5035190"/>
                  <a:pt x="4569704" y="5010411"/>
                </a:cubicBezTo>
                <a:cubicBezTo>
                  <a:pt x="4619440" y="5009048"/>
                  <a:pt x="4648961" y="4994560"/>
                  <a:pt x="4694964" y="4985359"/>
                </a:cubicBezTo>
                <a:cubicBezTo>
                  <a:pt x="4719868" y="4980378"/>
                  <a:pt x="4744827" y="4975132"/>
                  <a:pt x="4770120" y="4972833"/>
                </a:cubicBezTo>
                <a:cubicBezTo>
                  <a:pt x="4836781" y="4966773"/>
                  <a:pt x="4903731" y="4964482"/>
                  <a:pt x="4970537" y="4960307"/>
                </a:cubicBezTo>
                <a:cubicBezTo>
                  <a:pt x="5050546" y="4933637"/>
                  <a:pt x="4959819" y="4961709"/>
                  <a:pt x="5083271" y="4935255"/>
                </a:cubicBezTo>
                <a:cubicBezTo>
                  <a:pt x="5116937" y="4928041"/>
                  <a:pt x="5150076" y="4918554"/>
                  <a:pt x="5183479" y="4910203"/>
                </a:cubicBezTo>
                <a:cubicBezTo>
                  <a:pt x="5204356" y="4897677"/>
                  <a:pt x="5226164" y="4886587"/>
                  <a:pt x="5246109" y="4872625"/>
                </a:cubicBezTo>
                <a:cubicBezTo>
                  <a:pt x="5268012" y="4857293"/>
                  <a:pt x="5285815" y="4836276"/>
                  <a:pt x="5308740" y="4822521"/>
                </a:cubicBezTo>
                <a:cubicBezTo>
                  <a:pt x="5328021" y="4810953"/>
                  <a:pt x="5350823" y="4806600"/>
                  <a:pt x="5371370" y="4797468"/>
                </a:cubicBezTo>
                <a:cubicBezTo>
                  <a:pt x="5398748" y="4785300"/>
                  <a:pt x="5428180" y="4765035"/>
                  <a:pt x="5459052" y="4759890"/>
                </a:cubicBezTo>
                <a:cubicBezTo>
                  <a:pt x="5496347" y="4753674"/>
                  <a:pt x="5534208" y="4751539"/>
                  <a:pt x="5571786" y="4747364"/>
                </a:cubicBezTo>
                <a:cubicBezTo>
                  <a:pt x="5592663" y="4734838"/>
                  <a:pt x="5611536" y="4718106"/>
                  <a:pt x="5634416" y="4709786"/>
                </a:cubicBezTo>
                <a:cubicBezTo>
                  <a:pt x="5658284" y="4701107"/>
                  <a:pt x="5684933" y="4703420"/>
                  <a:pt x="5709572" y="4697260"/>
                </a:cubicBezTo>
                <a:cubicBezTo>
                  <a:pt x="5735191" y="4690855"/>
                  <a:pt x="5759110" y="4678613"/>
                  <a:pt x="5784729" y="4672208"/>
                </a:cubicBezTo>
                <a:cubicBezTo>
                  <a:pt x="5809368" y="4666048"/>
                  <a:pt x="5835246" y="4665842"/>
                  <a:pt x="5859885" y="4659682"/>
                </a:cubicBezTo>
                <a:cubicBezTo>
                  <a:pt x="5885504" y="4653277"/>
                  <a:pt x="5909989" y="4642981"/>
                  <a:pt x="5935041" y="4634630"/>
                </a:cubicBezTo>
                <a:cubicBezTo>
                  <a:pt x="5947567" y="4630455"/>
                  <a:pt x="5959595" y="4624275"/>
                  <a:pt x="5972619" y="4622104"/>
                </a:cubicBezTo>
                <a:cubicBezTo>
                  <a:pt x="5997671" y="4617929"/>
                  <a:pt x="6022871" y="4614559"/>
                  <a:pt x="6047775" y="4609578"/>
                </a:cubicBezTo>
                <a:cubicBezTo>
                  <a:pt x="6064656" y="4606202"/>
                  <a:pt x="6080941" y="4600132"/>
                  <a:pt x="6097879" y="4597052"/>
                </a:cubicBezTo>
                <a:cubicBezTo>
                  <a:pt x="6126927" y="4591771"/>
                  <a:pt x="6156334" y="4588701"/>
                  <a:pt x="6185562" y="4584526"/>
                </a:cubicBezTo>
                <a:cubicBezTo>
                  <a:pt x="6260926" y="4559405"/>
                  <a:pt x="6185655" y="4590719"/>
                  <a:pt x="6260718" y="4534422"/>
                </a:cubicBezTo>
                <a:cubicBezTo>
                  <a:pt x="6280195" y="4519814"/>
                  <a:pt x="6302066" y="4508668"/>
                  <a:pt x="6323348" y="4496844"/>
                </a:cubicBezTo>
                <a:cubicBezTo>
                  <a:pt x="6339671" y="4487776"/>
                  <a:pt x="6356289" y="4479148"/>
                  <a:pt x="6373452" y="4471792"/>
                </a:cubicBezTo>
                <a:cubicBezTo>
                  <a:pt x="6385588" y="4466591"/>
                  <a:pt x="6399220" y="4465171"/>
                  <a:pt x="6411030" y="4459266"/>
                </a:cubicBezTo>
                <a:cubicBezTo>
                  <a:pt x="6432806" y="4448378"/>
                  <a:pt x="6451412" y="4431576"/>
                  <a:pt x="6473660" y="4421688"/>
                </a:cubicBezTo>
                <a:cubicBezTo>
                  <a:pt x="6489392" y="4414696"/>
                  <a:pt x="6507780" y="4415556"/>
                  <a:pt x="6523764" y="4409162"/>
                </a:cubicBezTo>
                <a:cubicBezTo>
                  <a:pt x="6549770" y="4398760"/>
                  <a:pt x="6573868" y="4384110"/>
                  <a:pt x="6598920" y="4371584"/>
                </a:cubicBezTo>
                <a:cubicBezTo>
                  <a:pt x="6651005" y="4293454"/>
                  <a:pt x="6592404" y="4364696"/>
                  <a:pt x="6661551" y="4321479"/>
                </a:cubicBezTo>
                <a:cubicBezTo>
                  <a:pt x="6684222" y="4307309"/>
                  <a:pt x="6702559" y="4287100"/>
                  <a:pt x="6724181" y="4271375"/>
                </a:cubicBezTo>
                <a:cubicBezTo>
                  <a:pt x="6748531" y="4253666"/>
                  <a:pt x="6775571" y="4239756"/>
                  <a:pt x="6799337" y="4221271"/>
                </a:cubicBezTo>
                <a:cubicBezTo>
                  <a:pt x="6813320" y="4210395"/>
                  <a:pt x="6822176" y="4193519"/>
                  <a:pt x="6836915" y="4183693"/>
                </a:cubicBezTo>
                <a:cubicBezTo>
                  <a:pt x="6847901" y="4176369"/>
                  <a:pt x="6862951" y="4177579"/>
                  <a:pt x="6874493" y="4171167"/>
                </a:cubicBezTo>
                <a:cubicBezTo>
                  <a:pt x="6900813" y="4156545"/>
                  <a:pt x="6949649" y="4121063"/>
                  <a:pt x="6949649" y="4121063"/>
                </a:cubicBezTo>
                <a:cubicBezTo>
                  <a:pt x="7001833" y="4016695"/>
                  <a:pt x="6936801" y="4119019"/>
                  <a:pt x="7037331" y="4045907"/>
                </a:cubicBezTo>
                <a:cubicBezTo>
                  <a:pt x="7065984" y="4025069"/>
                  <a:pt x="7087436" y="3995803"/>
                  <a:pt x="7112488" y="3970751"/>
                </a:cubicBezTo>
                <a:cubicBezTo>
                  <a:pt x="7157840" y="3925399"/>
                  <a:pt x="7165669" y="3922294"/>
                  <a:pt x="7200170" y="3870542"/>
                </a:cubicBezTo>
                <a:cubicBezTo>
                  <a:pt x="7213675" y="3850285"/>
                  <a:pt x="7226860" y="3829688"/>
                  <a:pt x="7237748" y="3807912"/>
                </a:cubicBezTo>
                <a:cubicBezTo>
                  <a:pt x="7243653" y="3796102"/>
                  <a:pt x="7240938" y="3779670"/>
                  <a:pt x="7250274" y="3770334"/>
                </a:cubicBezTo>
                <a:cubicBezTo>
                  <a:pt x="7267489" y="3753119"/>
                  <a:pt x="7292027" y="3745282"/>
                  <a:pt x="7312904" y="3732756"/>
                </a:cubicBezTo>
                <a:cubicBezTo>
                  <a:pt x="7317079" y="3716055"/>
                  <a:pt x="7317069" y="3697701"/>
                  <a:pt x="7325430" y="3682652"/>
                </a:cubicBezTo>
                <a:cubicBezTo>
                  <a:pt x="7344546" y="3648244"/>
                  <a:pt x="7384494" y="3611062"/>
                  <a:pt x="7413112" y="3582444"/>
                </a:cubicBezTo>
                <a:cubicBezTo>
                  <a:pt x="7421463" y="3561567"/>
                  <a:pt x="7428108" y="3539925"/>
                  <a:pt x="7438164" y="3519814"/>
                </a:cubicBezTo>
                <a:cubicBezTo>
                  <a:pt x="7444897" y="3506349"/>
                  <a:pt x="7457286" y="3496073"/>
                  <a:pt x="7463216" y="3482236"/>
                </a:cubicBezTo>
                <a:cubicBezTo>
                  <a:pt x="7469998" y="3466412"/>
                  <a:pt x="7469697" y="3448251"/>
                  <a:pt x="7475742" y="3432131"/>
                </a:cubicBezTo>
                <a:cubicBezTo>
                  <a:pt x="7482298" y="3414647"/>
                  <a:pt x="7493438" y="3399190"/>
                  <a:pt x="7500794" y="3382027"/>
                </a:cubicBezTo>
                <a:cubicBezTo>
                  <a:pt x="7505995" y="3369891"/>
                  <a:pt x="7507415" y="3356259"/>
                  <a:pt x="7513320" y="3344449"/>
                </a:cubicBezTo>
                <a:cubicBezTo>
                  <a:pt x="7520053" y="3330984"/>
                  <a:pt x="7532258" y="3320628"/>
                  <a:pt x="7538372" y="3306871"/>
                </a:cubicBezTo>
                <a:cubicBezTo>
                  <a:pt x="7549097" y="3282740"/>
                  <a:pt x="7548777" y="3253687"/>
                  <a:pt x="7563425" y="3231715"/>
                </a:cubicBezTo>
                <a:cubicBezTo>
                  <a:pt x="7571776" y="3219189"/>
                  <a:pt x="7581744" y="3207602"/>
                  <a:pt x="7588477" y="3194137"/>
                </a:cubicBezTo>
                <a:cubicBezTo>
                  <a:pt x="7602793" y="3165504"/>
                  <a:pt x="7606383" y="3122515"/>
                  <a:pt x="7613529" y="3093929"/>
                </a:cubicBezTo>
                <a:cubicBezTo>
                  <a:pt x="7616731" y="3081120"/>
                  <a:pt x="7622428" y="3069047"/>
                  <a:pt x="7626055" y="3056351"/>
                </a:cubicBezTo>
                <a:cubicBezTo>
                  <a:pt x="7630784" y="3039798"/>
                  <a:pt x="7634406" y="3022948"/>
                  <a:pt x="7638581" y="3006247"/>
                </a:cubicBezTo>
                <a:cubicBezTo>
                  <a:pt x="7647286" y="2919194"/>
                  <a:pt x="7643200" y="2898992"/>
                  <a:pt x="7663633" y="2830882"/>
                </a:cubicBezTo>
                <a:cubicBezTo>
                  <a:pt x="7725043" y="2626181"/>
                  <a:pt x="7653974" y="2872385"/>
                  <a:pt x="7713737" y="2693096"/>
                </a:cubicBezTo>
                <a:cubicBezTo>
                  <a:pt x="7719181" y="2676764"/>
                  <a:pt x="7721534" y="2659545"/>
                  <a:pt x="7726263" y="2642992"/>
                </a:cubicBezTo>
                <a:cubicBezTo>
                  <a:pt x="7729890" y="2630296"/>
                  <a:pt x="7735587" y="2618223"/>
                  <a:pt x="7738789" y="2605414"/>
                </a:cubicBezTo>
                <a:cubicBezTo>
                  <a:pt x="7743953" y="2584760"/>
                  <a:pt x="7748304" y="2563860"/>
                  <a:pt x="7751315" y="2542784"/>
                </a:cubicBezTo>
                <a:cubicBezTo>
                  <a:pt x="7759999" y="2481994"/>
                  <a:pt x="7764040" y="2404004"/>
                  <a:pt x="7776367" y="2342367"/>
                </a:cubicBezTo>
                <a:cubicBezTo>
                  <a:pt x="7778956" y="2329420"/>
                  <a:pt x="7784718" y="2317315"/>
                  <a:pt x="7788893" y="2304789"/>
                </a:cubicBezTo>
                <a:cubicBezTo>
                  <a:pt x="7564418" y="2192552"/>
                  <a:pt x="7744926" y="2273074"/>
                  <a:pt x="7150066" y="2292263"/>
                </a:cubicBezTo>
                <a:cubicBezTo>
                  <a:pt x="7087329" y="2294287"/>
                  <a:pt x="7024805" y="2300614"/>
                  <a:pt x="6962175" y="2304789"/>
                </a:cubicBezTo>
                <a:lnTo>
                  <a:pt x="5797255" y="2292263"/>
                </a:lnTo>
                <a:cubicBezTo>
                  <a:pt x="5770860" y="2291463"/>
                  <a:pt x="5748494" y="2268011"/>
                  <a:pt x="5722099" y="2267211"/>
                </a:cubicBezTo>
                <a:lnTo>
                  <a:pt x="5308740" y="2254685"/>
                </a:lnTo>
                <a:lnTo>
                  <a:pt x="3692882" y="2242159"/>
                </a:lnTo>
                <a:lnTo>
                  <a:pt x="2390175" y="2254685"/>
                </a:lnTo>
                <a:cubicBezTo>
                  <a:pt x="2339905" y="2255552"/>
                  <a:pt x="2290113" y="2265536"/>
                  <a:pt x="2239863" y="2267211"/>
                </a:cubicBezTo>
                <a:cubicBezTo>
                  <a:pt x="2039514" y="2273889"/>
                  <a:pt x="1839022" y="2275182"/>
                  <a:pt x="1638614" y="2279737"/>
                </a:cubicBezTo>
                <a:lnTo>
                  <a:pt x="1137572" y="2292263"/>
                </a:lnTo>
                <a:cubicBezTo>
                  <a:pt x="1107788" y="2302191"/>
                  <a:pt x="1081347" y="2312072"/>
                  <a:pt x="1049890" y="2317315"/>
                </a:cubicBezTo>
                <a:cubicBezTo>
                  <a:pt x="942473" y="2335218"/>
                  <a:pt x="814283" y="2338636"/>
                  <a:pt x="711688" y="2342367"/>
                </a:cubicBezTo>
                <a:lnTo>
                  <a:pt x="260751" y="2354893"/>
                </a:lnTo>
                <a:lnTo>
                  <a:pt x="148016" y="2367419"/>
                </a:lnTo>
                <a:cubicBezTo>
                  <a:pt x="118720" y="2371081"/>
                  <a:pt x="69670" y="2351936"/>
                  <a:pt x="60334" y="2379945"/>
                </a:cubicBezTo>
                <a:cubicBezTo>
                  <a:pt x="0" y="2560948"/>
                  <a:pt x="80481" y="2565647"/>
                  <a:pt x="122964" y="2693096"/>
                </a:cubicBezTo>
                <a:cubicBezTo>
                  <a:pt x="141092" y="2747479"/>
                  <a:pt x="126154" y="2721338"/>
                  <a:pt x="173068" y="2768252"/>
                </a:cubicBezTo>
                <a:cubicBezTo>
                  <a:pt x="199137" y="2872529"/>
                  <a:pt x="167394" y="2769431"/>
                  <a:pt x="210646" y="2855934"/>
                </a:cubicBezTo>
                <a:cubicBezTo>
                  <a:pt x="216551" y="2867744"/>
                  <a:pt x="234982" y="2899417"/>
                  <a:pt x="223172" y="2893512"/>
                </a:cubicBezTo>
                <a:cubicBezTo>
                  <a:pt x="204499" y="2884176"/>
                  <a:pt x="198120" y="2860109"/>
                  <a:pt x="185594" y="2843408"/>
                </a:cubicBezTo>
                <a:cubicBezTo>
                  <a:pt x="156218" y="2755281"/>
                  <a:pt x="194451" y="2864075"/>
                  <a:pt x="148016" y="2755726"/>
                </a:cubicBezTo>
                <a:cubicBezTo>
                  <a:pt x="142815" y="2743590"/>
                  <a:pt x="141395" y="2729958"/>
                  <a:pt x="135490" y="2718148"/>
                </a:cubicBezTo>
                <a:cubicBezTo>
                  <a:pt x="128757" y="2704683"/>
                  <a:pt x="117171" y="2694035"/>
                  <a:pt x="110438" y="2680570"/>
                </a:cubicBezTo>
                <a:cubicBezTo>
                  <a:pt x="104533" y="2668760"/>
                  <a:pt x="103113" y="2655128"/>
                  <a:pt x="97912" y="2642992"/>
                </a:cubicBezTo>
                <a:cubicBezTo>
                  <a:pt x="90556" y="2625829"/>
                  <a:pt x="80216" y="2610051"/>
                  <a:pt x="72860" y="2592888"/>
                </a:cubicBezTo>
                <a:cubicBezTo>
                  <a:pt x="67659" y="2580752"/>
                  <a:pt x="63961" y="2568006"/>
                  <a:pt x="60334" y="2555310"/>
                </a:cubicBezTo>
                <a:cubicBezTo>
                  <a:pt x="55605" y="2538757"/>
                  <a:pt x="55507" y="2520603"/>
                  <a:pt x="47808" y="2505205"/>
                </a:cubicBezTo>
                <a:cubicBezTo>
                  <a:pt x="38472" y="2486532"/>
                  <a:pt x="22756" y="2471802"/>
                  <a:pt x="10230" y="2455101"/>
                </a:cubicBezTo>
                <a:cubicBezTo>
                  <a:pt x="14405" y="2438400"/>
                  <a:pt x="5646" y="2406898"/>
                  <a:pt x="22756" y="2404997"/>
                </a:cubicBezTo>
                <a:cubicBezTo>
                  <a:pt x="98149" y="2396620"/>
                  <a:pt x="465488" y="2427984"/>
                  <a:pt x="573901" y="2430049"/>
                </a:cubicBezTo>
                <a:lnTo>
                  <a:pt x="1663666" y="2442575"/>
                </a:lnTo>
                <a:cubicBezTo>
                  <a:pt x="1763874" y="2446750"/>
                  <a:pt x="1864269" y="2447692"/>
                  <a:pt x="1964290" y="2455101"/>
                </a:cubicBezTo>
                <a:cubicBezTo>
                  <a:pt x="1977457" y="2456076"/>
                  <a:pt x="1988737" y="2466245"/>
                  <a:pt x="2001868" y="2467627"/>
                </a:cubicBezTo>
                <a:cubicBezTo>
                  <a:pt x="2068436" y="2474634"/>
                  <a:pt x="2135373" y="2478345"/>
                  <a:pt x="2202285" y="2480153"/>
                </a:cubicBezTo>
                <a:lnTo>
                  <a:pt x="2928794" y="2492679"/>
                </a:lnTo>
                <a:cubicBezTo>
                  <a:pt x="3083282" y="2488504"/>
                  <a:pt x="3237713" y="2480153"/>
                  <a:pt x="3392257" y="2480153"/>
                </a:cubicBezTo>
                <a:cubicBezTo>
                  <a:pt x="3484210" y="2480153"/>
                  <a:pt x="3575936" y="2495961"/>
                  <a:pt x="3667830" y="2492679"/>
                </a:cubicBezTo>
                <a:cubicBezTo>
                  <a:pt x="3694220" y="2491736"/>
                  <a:pt x="3716606" y="2468826"/>
                  <a:pt x="3742986" y="2467627"/>
                </a:cubicBezTo>
                <a:lnTo>
                  <a:pt x="4018559" y="2455101"/>
                </a:lnTo>
                <a:cubicBezTo>
                  <a:pt x="4096325" y="2450527"/>
                  <a:pt x="4214289" y="2438033"/>
                  <a:pt x="4294131" y="2430049"/>
                </a:cubicBezTo>
                <a:cubicBezTo>
                  <a:pt x="4310832" y="2425874"/>
                  <a:pt x="4335378" y="2432285"/>
                  <a:pt x="4344235" y="2417523"/>
                </a:cubicBezTo>
                <a:cubicBezTo>
                  <a:pt x="4353092" y="2402761"/>
                  <a:pt x="4336656" y="2383908"/>
                  <a:pt x="4331709" y="2367419"/>
                </a:cubicBezTo>
                <a:cubicBezTo>
                  <a:pt x="4308491" y="2290027"/>
                  <a:pt x="4312994" y="2304937"/>
                  <a:pt x="4281605" y="2242159"/>
                </a:cubicBezTo>
                <a:cubicBezTo>
                  <a:pt x="4277430" y="2133600"/>
                  <a:pt x="4276554" y="2024864"/>
                  <a:pt x="4269079" y="1916482"/>
                </a:cubicBezTo>
                <a:cubicBezTo>
                  <a:pt x="4268171" y="1903310"/>
                  <a:pt x="4259142" y="1891851"/>
                  <a:pt x="4256553" y="1878904"/>
                </a:cubicBezTo>
                <a:cubicBezTo>
                  <a:pt x="4250763" y="1849953"/>
                  <a:pt x="4249468" y="1820240"/>
                  <a:pt x="4244027" y="1791222"/>
                </a:cubicBezTo>
                <a:cubicBezTo>
                  <a:pt x="4236933" y="1753387"/>
                  <a:pt x="4227631" y="1715997"/>
                  <a:pt x="4218975" y="1678488"/>
                </a:cubicBezTo>
                <a:cubicBezTo>
                  <a:pt x="4215104" y="1661714"/>
                  <a:pt x="4213070" y="1644275"/>
                  <a:pt x="4206449" y="1628384"/>
                </a:cubicBezTo>
                <a:cubicBezTo>
                  <a:pt x="4192085" y="1593911"/>
                  <a:pt x="4165403" y="1564406"/>
                  <a:pt x="4156345" y="1528175"/>
                </a:cubicBezTo>
                <a:cubicBezTo>
                  <a:pt x="4152170" y="1511474"/>
                  <a:pt x="4149864" y="1494190"/>
                  <a:pt x="4143819" y="1478071"/>
                </a:cubicBezTo>
                <a:cubicBezTo>
                  <a:pt x="4137263" y="1460587"/>
                  <a:pt x="4126351" y="1445030"/>
                  <a:pt x="4118767" y="1427967"/>
                </a:cubicBezTo>
                <a:cubicBezTo>
                  <a:pt x="4109635" y="1407420"/>
                  <a:pt x="4101399" y="1386468"/>
                  <a:pt x="4093715" y="1365337"/>
                </a:cubicBezTo>
                <a:cubicBezTo>
                  <a:pt x="4084691" y="1340520"/>
                  <a:pt x="4077014" y="1315233"/>
                  <a:pt x="4068663" y="1290181"/>
                </a:cubicBezTo>
                <a:cubicBezTo>
                  <a:pt x="4064488" y="1277655"/>
                  <a:pt x="4061041" y="1264862"/>
                  <a:pt x="4056137" y="1252603"/>
                </a:cubicBezTo>
                <a:cubicBezTo>
                  <a:pt x="4047786" y="1231726"/>
                  <a:pt x="4038980" y="1211026"/>
                  <a:pt x="4031085" y="1189973"/>
                </a:cubicBezTo>
                <a:cubicBezTo>
                  <a:pt x="4026449" y="1177610"/>
                  <a:pt x="4021423" y="1165283"/>
                  <a:pt x="4018559" y="1152394"/>
                </a:cubicBezTo>
                <a:cubicBezTo>
                  <a:pt x="4013050" y="1127601"/>
                  <a:pt x="4014064" y="1101332"/>
                  <a:pt x="4006033" y="1077238"/>
                </a:cubicBezTo>
                <a:cubicBezTo>
                  <a:pt x="3986096" y="1017428"/>
                  <a:pt x="3958067" y="993832"/>
                  <a:pt x="3930877" y="939452"/>
                </a:cubicBezTo>
                <a:cubicBezTo>
                  <a:pt x="3878966" y="835629"/>
                  <a:pt x="3925828" y="915143"/>
                  <a:pt x="3893299" y="839244"/>
                </a:cubicBezTo>
                <a:cubicBezTo>
                  <a:pt x="3846863" y="730895"/>
                  <a:pt x="3885096" y="839689"/>
                  <a:pt x="3855720" y="751562"/>
                </a:cubicBezTo>
                <a:cubicBezTo>
                  <a:pt x="3851545" y="726510"/>
                  <a:pt x="3843194" y="701803"/>
                  <a:pt x="3843194" y="676405"/>
                </a:cubicBezTo>
                <a:cubicBezTo>
                  <a:pt x="3843194" y="603183"/>
                  <a:pt x="3854921" y="555141"/>
                  <a:pt x="3868246" y="488515"/>
                </a:cubicBezTo>
                <a:cubicBezTo>
                  <a:pt x="3864071" y="475989"/>
                  <a:pt x="3855720" y="464141"/>
                  <a:pt x="3855720" y="450937"/>
                </a:cubicBezTo>
                <a:cubicBezTo>
                  <a:pt x="3855720" y="350642"/>
                  <a:pt x="3860837" y="250333"/>
                  <a:pt x="3868246" y="150312"/>
                </a:cubicBezTo>
                <a:cubicBezTo>
                  <a:pt x="3869221" y="137145"/>
                  <a:pt x="3877570" y="125543"/>
                  <a:pt x="3880772" y="112734"/>
                </a:cubicBezTo>
                <a:cubicBezTo>
                  <a:pt x="3885936" y="92080"/>
                  <a:pt x="3888135" y="70758"/>
                  <a:pt x="3893299" y="50104"/>
                </a:cubicBezTo>
                <a:cubicBezTo>
                  <a:pt x="3896501" y="37295"/>
                  <a:pt x="3896489" y="21862"/>
                  <a:pt x="3905825" y="12526"/>
                </a:cubicBezTo>
                <a:cubicBezTo>
                  <a:pt x="3915161" y="3190"/>
                  <a:pt x="3930877" y="4175"/>
                  <a:pt x="3943403" y="0"/>
                </a:cubicBezTo>
                <a:cubicBezTo>
                  <a:pt x="3960104" y="4175"/>
                  <a:pt x="3977018" y="7579"/>
                  <a:pt x="3993507" y="12526"/>
                </a:cubicBezTo>
                <a:cubicBezTo>
                  <a:pt x="4018800" y="20114"/>
                  <a:pt x="4042769" y="32399"/>
                  <a:pt x="4068663" y="37578"/>
                </a:cubicBezTo>
                <a:cubicBezTo>
                  <a:pt x="4105738" y="44993"/>
                  <a:pt x="4143819" y="45929"/>
                  <a:pt x="4181397" y="50104"/>
                </a:cubicBezTo>
                <a:cubicBezTo>
                  <a:pt x="4198098" y="58455"/>
                  <a:pt x="4215289" y="65892"/>
                  <a:pt x="4231501" y="75156"/>
                </a:cubicBezTo>
                <a:cubicBezTo>
                  <a:pt x="4244572" y="82625"/>
                  <a:pt x="4254983" y="94922"/>
                  <a:pt x="4269079" y="100208"/>
                </a:cubicBezTo>
                <a:cubicBezTo>
                  <a:pt x="4289014" y="107683"/>
                  <a:pt x="4310832" y="108559"/>
                  <a:pt x="4331709" y="112734"/>
                </a:cubicBezTo>
                <a:cubicBezTo>
                  <a:pt x="4369008" y="150031"/>
                  <a:pt x="4342306" y="130799"/>
                  <a:pt x="4394340" y="150312"/>
                </a:cubicBezTo>
                <a:cubicBezTo>
                  <a:pt x="4415393" y="158207"/>
                  <a:pt x="4435639" y="168254"/>
                  <a:pt x="4456970" y="175364"/>
                </a:cubicBezTo>
                <a:cubicBezTo>
                  <a:pt x="4473302" y="180808"/>
                  <a:pt x="4490585" y="182943"/>
                  <a:pt x="4507074" y="187890"/>
                </a:cubicBezTo>
                <a:cubicBezTo>
                  <a:pt x="4532367" y="195478"/>
                  <a:pt x="4557178" y="204591"/>
                  <a:pt x="4582230" y="212942"/>
                </a:cubicBezTo>
                <a:lnTo>
                  <a:pt x="4770120" y="275573"/>
                </a:lnTo>
                <a:lnTo>
                  <a:pt x="4845277" y="300625"/>
                </a:lnTo>
                <a:cubicBezTo>
                  <a:pt x="4866154" y="308976"/>
                  <a:pt x="4887360" y="316545"/>
                  <a:pt x="4907907" y="325677"/>
                </a:cubicBezTo>
                <a:cubicBezTo>
                  <a:pt x="4953998" y="346162"/>
                  <a:pt x="4951485" y="352229"/>
                  <a:pt x="4995589" y="363255"/>
                </a:cubicBezTo>
                <a:cubicBezTo>
                  <a:pt x="5016243" y="368419"/>
                  <a:pt x="5037565" y="370617"/>
                  <a:pt x="5058219" y="375781"/>
                </a:cubicBezTo>
                <a:cubicBezTo>
                  <a:pt x="5130479" y="393846"/>
                  <a:pt x="5059494" y="387642"/>
                  <a:pt x="5158427" y="400833"/>
                </a:cubicBezTo>
                <a:cubicBezTo>
                  <a:pt x="5200021" y="406379"/>
                  <a:pt x="5241934" y="409184"/>
                  <a:pt x="5283688" y="413359"/>
                </a:cubicBezTo>
                <a:cubicBezTo>
                  <a:pt x="5312915" y="425885"/>
                  <a:pt x="5340978" y="441586"/>
                  <a:pt x="5371370" y="450937"/>
                </a:cubicBezTo>
                <a:cubicBezTo>
                  <a:pt x="5395644" y="458406"/>
                  <a:pt x="5423182" y="453458"/>
                  <a:pt x="5446526" y="463463"/>
                </a:cubicBezTo>
                <a:cubicBezTo>
                  <a:pt x="5482731" y="478979"/>
                  <a:pt x="5546734" y="526093"/>
                  <a:pt x="5546734" y="526093"/>
                </a:cubicBezTo>
                <a:cubicBezTo>
                  <a:pt x="5596838" y="521918"/>
                  <a:pt x="5652076" y="491082"/>
                  <a:pt x="5697046" y="513567"/>
                </a:cubicBezTo>
                <a:cubicBezTo>
                  <a:pt x="5723976" y="527032"/>
                  <a:pt x="5646942" y="546970"/>
                  <a:pt x="5621890" y="563671"/>
                </a:cubicBezTo>
                <a:cubicBezTo>
                  <a:pt x="5491899" y="650332"/>
                  <a:pt x="5693131" y="518421"/>
                  <a:pt x="5534208" y="613775"/>
                </a:cubicBezTo>
                <a:cubicBezTo>
                  <a:pt x="5508390" y="629266"/>
                  <a:pt x="5480342" y="642589"/>
                  <a:pt x="5459052" y="663879"/>
                </a:cubicBezTo>
                <a:cubicBezTo>
                  <a:pt x="5446526" y="676405"/>
                  <a:pt x="5436419" y="691947"/>
                  <a:pt x="5421474" y="701458"/>
                </a:cubicBezTo>
                <a:cubicBezTo>
                  <a:pt x="5389967" y="721508"/>
                  <a:pt x="5356695" y="739752"/>
                  <a:pt x="5321266" y="751562"/>
                </a:cubicBezTo>
                <a:cubicBezTo>
                  <a:pt x="5308740" y="755737"/>
                  <a:pt x="5295498" y="758183"/>
                  <a:pt x="5283688" y="764088"/>
                </a:cubicBezTo>
                <a:cubicBezTo>
                  <a:pt x="5270223" y="770821"/>
                  <a:pt x="5259180" y="781671"/>
                  <a:pt x="5246109" y="789140"/>
                </a:cubicBezTo>
                <a:cubicBezTo>
                  <a:pt x="5202768" y="813906"/>
                  <a:pt x="5200586" y="812665"/>
                  <a:pt x="5158427" y="826718"/>
                </a:cubicBezTo>
                <a:cubicBezTo>
                  <a:pt x="5141726" y="839244"/>
                  <a:pt x="5126996" y="854960"/>
                  <a:pt x="5108323" y="864296"/>
                </a:cubicBezTo>
                <a:cubicBezTo>
                  <a:pt x="5093866" y="871525"/>
                  <a:pt x="5005472" y="886383"/>
                  <a:pt x="4995589" y="889348"/>
                </a:cubicBezTo>
                <a:cubicBezTo>
                  <a:pt x="4974052" y="895809"/>
                  <a:pt x="4954579" y="908223"/>
                  <a:pt x="4932959" y="914400"/>
                </a:cubicBezTo>
                <a:cubicBezTo>
                  <a:pt x="4821910" y="946128"/>
                  <a:pt x="4792282" y="941781"/>
                  <a:pt x="4669912" y="951978"/>
                </a:cubicBezTo>
                <a:cubicBezTo>
                  <a:pt x="4614128" y="979870"/>
                  <a:pt x="4622882" y="980986"/>
                  <a:pt x="4557178" y="989556"/>
                </a:cubicBezTo>
                <a:cubicBezTo>
                  <a:pt x="4482194" y="999336"/>
                  <a:pt x="4331709" y="1014608"/>
                  <a:pt x="4331709" y="1014608"/>
                </a:cubicBezTo>
                <a:cubicBezTo>
                  <a:pt x="4224194" y="1050446"/>
                  <a:pt x="4395335" y="995570"/>
                  <a:pt x="4218975" y="1039660"/>
                </a:cubicBezTo>
                <a:cubicBezTo>
                  <a:pt x="4193356" y="1046065"/>
                  <a:pt x="4168871" y="1056361"/>
                  <a:pt x="4143819" y="1064712"/>
                </a:cubicBezTo>
                <a:cubicBezTo>
                  <a:pt x="4131293" y="1068887"/>
                  <a:pt x="4119390" y="1076043"/>
                  <a:pt x="4106241" y="1077238"/>
                </a:cubicBezTo>
                <a:lnTo>
                  <a:pt x="3968455" y="1089764"/>
                </a:lnTo>
                <a:cubicBezTo>
                  <a:pt x="3995042" y="1169524"/>
                  <a:pt x="3956937" y="1090435"/>
                  <a:pt x="4031085" y="1139868"/>
                </a:cubicBezTo>
                <a:cubicBezTo>
                  <a:pt x="4043611" y="1148219"/>
                  <a:pt x="4048668" y="1164376"/>
                  <a:pt x="4056137" y="1177447"/>
                </a:cubicBezTo>
                <a:cubicBezTo>
                  <a:pt x="4065401" y="1193659"/>
                  <a:pt x="4071925" y="1211339"/>
                  <a:pt x="4081189" y="1227551"/>
                </a:cubicBezTo>
                <a:cubicBezTo>
                  <a:pt x="4088658" y="1240622"/>
                  <a:pt x="4099508" y="1251664"/>
                  <a:pt x="4106241" y="1265129"/>
                </a:cubicBezTo>
                <a:cubicBezTo>
                  <a:pt x="4121444" y="1295535"/>
                  <a:pt x="4122717" y="1333893"/>
                  <a:pt x="4131293" y="1365337"/>
                </a:cubicBezTo>
                <a:cubicBezTo>
                  <a:pt x="4170072" y="1507527"/>
                  <a:pt x="4136585" y="1388448"/>
                  <a:pt x="4181397" y="1478071"/>
                </a:cubicBezTo>
                <a:cubicBezTo>
                  <a:pt x="4195713" y="1506704"/>
                  <a:pt x="4199303" y="1549694"/>
                  <a:pt x="4206449" y="1578279"/>
                </a:cubicBezTo>
                <a:cubicBezTo>
                  <a:pt x="4209651" y="1591089"/>
                  <a:pt x="4214800" y="1603332"/>
                  <a:pt x="4218975" y="1615858"/>
                </a:cubicBezTo>
                <a:cubicBezTo>
                  <a:pt x="4223150" y="1645085"/>
                  <a:pt x="4225711" y="1674589"/>
                  <a:pt x="4231501" y="1703540"/>
                </a:cubicBezTo>
                <a:cubicBezTo>
                  <a:pt x="4234090" y="1716487"/>
                  <a:pt x="4240400" y="1728422"/>
                  <a:pt x="4244027" y="1741118"/>
                </a:cubicBezTo>
                <a:cubicBezTo>
                  <a:pt x="4275484" y="1851216"/>
                  <a:pt x="4239046" y="1738701"/>
                  <a:pt x="4269079" y="1828800"/>
                </a:cubicBezTo>
                <a:cubicBezTo>
                  <a:pt x="4291999" y="2241363"/>
                  <a:pt x="4269125" y="1904440"/>
                  <a:pt x="4294131" y="2167003"/>
                </a:cubicBezTo>
                <a:cubicBezTo>
                  <a:pt x="4298898" y="2217054"/>
                  <a:pt x="4300421" y="2267426"/>
                  <a:pt x="4306657" y="2317315"/>
                </a:cubicBezTo>
                <a:cubicBezTo>
                  <a:pt x="4310894" y="2351209"/>
                  <a:pt x="4325387" y="2389252"/>
                  <a:pt x="4344235" y="2417523"/>
                </a:cubicBezTo>
                <a:cubicBezTo>
                  <a:pt x="4350786" y="2427349"/>
                  <a:pt x="4357533" y="2441437"/>
                  <a:pt x="4369288" y="2442575"/>
                </a:cubicBezTo>
                <a:cubicBezTo>
                  <a:pt x="4489881" y="2454245"/>
                  <a:pt x="4611457" y="2450926"/>
                  <a:pt x="4732542" y="2455101"/>
                </a:cubicBezTo>
                <a:cubicBezTo>
                  <a:pt x="4886850" y="2485963"/>
                  <a:pt x="4767375" y="2465355"/>
                  <a:pt x="5070745" y="2480153"/>
                </a:cubicBezTo>
                <a:lnTo>
                  <a:pt x="5308740" y="2492679"/>
                </a:lnTo>
                <a:cubicBezTo>
                  <a:pt x="5337967" y="2488504"/>
                  <a:pt x="5366898" y="2480153"/>
                  <a:pt x="5396422" y="2480153"/>
                </a:cubicBezTo>
                <a:cubicBezTo>
                  <a:pt x="5637699" y="2480153"/>
                  <a:pt x="5516305" y="2515348"/>
                  <a:pt x="5621890" y="2480153"/>
                </a:cubicBezTo>
                <a:cubicBezTo>
                  <a:pt x="5709572" y="2484328"/>
                  <a:pt x="5797155" y="2492679"/>
                  <a:pt x="5884937" y="2492679"/>
                </a:cubicBezTo>
                <a:cubicBezTo>
                  <a:pt x="6044143" y="2492679"/>
                  <a:pt x="5808777" y="2454900"/>
                  <a:pt x="5997671" y="2492679"/>
                </a:cubicBezTo>
                <a:lnTo>
                  <a:pt x="6861967" y="2467627"/>
                </a:lnTo>
                <a:cubicBezTo>
                  <a:pt x="6944066" y="2464660"/>
                  <a:pt x="7035630" y="2468478"/>
                  <a:pt x="7112488" y="2430049"/>
                </a:cubicBezTo>
                <a:cubicBezTo>
                  <a:pt x="7129189" y="2421698"/>
                  <a:pt x="7144878" y="2410902"/>
                  <a:pt x="7162592" y="2404997"/>
                </a:cubicBezTo>
                <a:cubicBezTo>
                  <a:pt x="7195256" y="2394109"/>
                  <a:pt x="7262800" y="2379945"/>
                  <a:pt x="7262800" y="2379945"/>
                </a:cubicBezTo>
                <a:cubicBezTo>
                  <a:pt x="7450861" y="2397041"/>
                  <a:pt x="7476290" y="2405386"/>
                  <a:pt x="7713737" y="2379945"/>
                </a:cubicBezTo>
                <a:cubicBezTo>
                  <a:pt x="7728706" y="2378341"/>
                  <a:pt x="7737850" y="2361626"/>
                  <a:pt x="7751315" y="2354893"/>
                </a:cubicBezTo>
                <a:cubicBezTo>
                  <a:pt x="7816357" y="2322372"/>
                  <a:pt x="7765013" y="2366247"/>
                  <a:pt x="7813945" y="2317315"/>
                </a:cubicBezTo>
              </a:path>
            </a:pathLst>
          </a:cu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7272338" y="6057900"/>
            <a:ext cx="431800" cy="35877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 descr="Оборона Порт-Артур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36838"/>
            <a:ext cx="914400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2" descr="сражение у Чемульпо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636838"/>
            <a:ext cx="9144000" cy="446405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20" name="Picture 3" descr="C:\Documents and Settings\Администратор\Мои документы\Мои рисунки\Рисунок1 варяг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2636838"/>
            <a:ext cx="914400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" descr="C:\Documents and Settings\Администратор\Мои документы\Мои рисунки\Рисунок1 кореец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2636838"/>
            <a:ext cx="9144000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5" descr="Гибель Петропаловска!!!!!!!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2565400"/>
            <a:ext cx="3960813" cy="406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4" descr="Макаров3!!!!!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2565400"/>
            <a:ext cx="3095625" cy="401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12" descr="vereshagin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227763" y="2611438"/>
            <a:ext cx="2916237" cy="385603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25" name="Picture 15" descr="23-045"/>
          <p:cNvPicPr>
            <a:picLocks noChangeAspect="1" noChangeArrowheads="1"/>
          </p:cNvPicPr>
          <p:nvPr/>
        </p:nvPicPr>
        <p:blipFill>
          <a:blip r:embed="rId10">
            <a:lum bright="-12000" contrast="-12000"/>
          </a:blip>
          <a:srcRect/>
          <a:stretch>
            <a:fillRect/>
          </a:stretch>
        </p:blipFill>
        <p:spPr bwMode="auto">
          <a:xfrm>
            <a:off x="5100638" y="2565400"/>
            <a:ext cx="4043362" cy="39592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26" name="Рисунок 25" descr="Битва под Ляояном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2565400"/>
            <a:ext cx="698500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6" descr="C:\Documents and Settings\Администратор\Мои документы\Мои рисунки\t_jap_ataka1.gif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2636838"/>
            <a:ext cx="7956550" cy="436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16" descr="куропаткин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2565400"/>
            <a:ext cx="3729038" cy="41497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0" name="Picture 4" descr="shilaev_cusi1Валерий Шиляев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779838" y="1773238"/>
            <a:ext cx="3708400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10" descr="rogestvenskiy_1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2636838"/>
            <a:ext cx="3694113" cy="4221162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214313"/>
            <a:ext cx="8072438" cy="13239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atin typeface="Tahoma" pitchFamily="34" charset="0"/>
                <a:cs typeface="Tahoma" pitchFamily="34" charset="0"/>
              </a:rPr>
              <a:t>2. </a:t>
            </a:r>
            <a:r>
              <a:rPr lang="ru-RU" sz="4000" b="1" dirty="0" err="1">
                <a:latin typeface="Tahoma" pitchFamily="34" charset="0"/>
                <a:cs typeface="Tahoma" pitchFamily="34" charset="0"/>
              </a:rPr>
              <a:t>Русско</a:t>
            </a:r>
            <a:r>
              <a:rPr lang="ru-RU" sz="4000" b="1" dirty="0">
                <a:latin typeface="Tahoma" pitchFamily="34" charset="0"/>
                <a:cs typeface="Tahoma" pitchFamily="34" charset="0"/>
              </a:rPr>
              <a:t> – японская  война 1904 – 1905  гг.</a:t>
            </a:r>
            <a:endParaRPr lang="ru-RU" sz="4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844675"/>
            <a:ext cx="9144000" cy="372427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 </a:t>
            </a:r>
            <a:r>
              <a:rPr lang="ru-RU" sz="32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Итог.  Р </a:t>
            </a:r>
            <a:r>
              <a:rPr lang="en-US" sz="32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V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Портсмутский</a:t>
            </a:r>
            <a:r>
              <a:rPr lang="ru-RU" sz="32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договор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Условия.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err="1">
                <a:latin typeface="Tahoma" pitchFamily="34" charset="0"/>
                <a:cs typeface="Tahoma" pitchFamily="34" charset="0"/>
              </a:rPr>
              <a:t>Кор</a:t>
            </a:r>
            <a:r>
              <a:rPr lang="ru-RU" sz="3200" dirty="0">
                <a:latin typeface="Tahoma" pitchFamily="34" charset="0"/>
                <a:cs typeface="Tahoma" pitchFamily="34" charset="0"/>
              </a:rPr>
              <a:t>. – сфера Яп., но Р – льготы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ahoma" pitchFamily="34" charset="0"/>
                <a:cs typeface="Tahoma" pitchFamily="34" charset="0"/>
              </a:rPr>
              <a:t>П –А – аренда Яп.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ahoma" pitchFamily="34" charset="0"/>
                <a:cs typeface="Tahoma" pitchFamily="34" charset="0"/>
              </a:rPr>
              <a:t>Из </a:t>
            </a:r>
            <a:r>
              <a:rPr lang="ru-RU" sz="3200" dirty="0" err="1">
                <a:latin typeface="Tahoma" pitchFamily="34" charset="0"/>
                <a:cs typeface="Tahoma" pitchFamily="34" charset="0"/>
              </a:rPr>
              <a:t>Ман</a:t>
            </a:r>
            <a:r>
              <a:rPr lang="ru-RU" sz="3200" dirty="0">
                <a:latin typeface="Tahoma" pitchFamily="34" charset="0"/>
                <a:cs typeface="Tahoma" pitchFamily="34" charset="0"/>
              </a:rPr>
              <a:t>. вывод Яп. и Р  А.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ahoma" pitchFamily="34" charset="0"/>
                <a:cs typeface="Tahoma" pitchFamily="34" charset="0"/>
              </a:rPr>
              <a:t>Юг  Сахалина  (Витте</a:t>
            </a:r>
            <a:r>
              <a:rPr lang="ru-RU" sz="32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ru-RU" sz="3200" dirty="0" err="1">
                <a:latin typeface="Tahoma" pitchFamily="34" charset="0"/>
                <a:cs typeface="Tahoma" pitchFamily="34" charset="0"/>
              </a:rPr>
              <a:t>полусахалинский</a:t>
            </a:r>
            <a:r>
              <a:rPr lang="ru-RU" sz="3200" dirty="0">
                <a:latin typeface="Tahoma" pitchFamily="34" charset="0"/>
                <a:cs typeface="Tahoma" pitchFamily="34" charset="0"/>
              </a:rPr>
              <a:t>)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95513" y="2060575"/>
            <a:ext cx="576262" cy="4318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214313"/>
            <a:ext cx="8177213" cy="7080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atin typeface="Tahoma" pitchFamily="34" charset="0"/>
                <a:cs typeface="Tahoma" pitchFamily="34" charset="0"/>
              </a:rPr>
              <a:t>3.Революция  1905 – 1907  гг.</a:t>
            </a:r>
            <a:endParaRPr lang="ru-RU" sz="4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196975"/>
            <a:ext cx="9144000" cy="125571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ВОПРОС. Назовите  причины  революции, опираясь  на  ОК  в  тетради.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rgbClr val="FFFF00"/>
              </a:solidFill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24579" name="Group 11"/>
          <p:cNvGrpSpPr>
            <a:grpSpLocks/>
          </p:cNvGrpSpPr>
          <p:nvPr/>
        </p:nvGrpSpPr>
        <p:grpSpPr bwMode="auto">
          <a:xfrm>
            <a:off x="5211763" y="2781300"/>
            <a:ext cx="1366837" cy="2054225"/>
            <a:chOff x="2726" y="618"/>
            <a:chExt cx="861" cy="1294"/>
          </a:xfrm>
        </p:grpSpPr>
        <p:pic>
          <p:nvPicPr>
            <p:cNvPr id="24595" name="Picture 9" descr="j023148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78" y="618"/>
              <a:ext cx="757" cy="762"/>
            </a:xfrm>
            <a:prstGeom prst="rect">
              <a:avLst/>
            </a:prstGeom>
            <a:solidFill>
              <a:srgbClr val="6699FF"/>
            </a:solidFill>
            <a:ln w="76200">
              <a:solidFill>
                <a:srgbClr val="FF0000"/>
              </a:solidFill>
              <a:miter lim="800000"/>
              <a:headEnd/>
              <a:tailEnd/>
            </a:ln>
          </p:spPr>
        </p:pic>
        <p:sp>
          <p:nvSpPr>
            <p:cNvPr id="24596" name="Text Box 10"/>
            <p:cNvSpPr txBox="1">
              <a:spLocks noChangeArrowheads="1"/>
            </p:cNvSpPr>
            <p:nvPr/>
          </p:nvSpPr>
          <p:spPr bwMode="auto">
            <a:xfrm>
              <a:off x="2726" y="1389"/>
              <a:ext cx="861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>
                  <a:solidFill>
                    <a:srgbClr val="0070C0"/>
                  </a:solidFill>
                  <a:latin typeface="Tahoma" pitchFamily="34" charset="0"/>
                  <a:cs typeface="Tahoma" pitchFamily="34" charset="0"/>
                </a:rPr>
                <a:t>Рабочий</a:t>
              </a:r>
            </a:p>
            <a:p>
              <a:pPr algn="ctr"/>
              <a:r>
                <a:rPr lang="ru-RU" sz="2400">
                  <a:solidFill>
                    <a:srgbClr val="0070C0"/>
                  </a:solidFill>
                  <a:latin typeface="Tahoma" pitchFamily="34" charset="0"/>
                  <a:cs typeface="Tahoma" pitchFamily="34" charset="0"/>
                </a:rPr>
                <a:t>вопрос</a:t>
              </a:r>
            </a:p>
          </p:txBody>
        </p:sp>
      </p:grpSp>
      <p:grpSp>
        <p:nvGrpSpPr>
          <p:cNvPr id="24580" name="Group 16"/>
          <p:cNvGrpSpPr>
            <a:grpSpLocks/>
          </p:cNvGrpSpPr>
          <p:nvPr/>
        </p:nvGrpSpPr>
        <p:grpSpPr bwMode="auto">
          <a:xfrm>
            <a:off x="388938" y="4076700"/>
            <a:ext cx="2387600" cy="2147888"/>
            <a:chOff x="4142" y="572"/>
            <a:chExt cx="1621" cy="1353"/>
          </a:xfrm>
        </p:grpSpPr>
        <p:grpSp>
          <p:nvGrpSpPr>
            <p:cNvPr id="24591" name="Group 14"/>
            <p:cNvGrpSpPr>
              <a:grpSpLocks/>
            </p:cNvGrpSpPr>
            <p:nvPr/>
          </p:nvGrpSpPr>
          <p:grpSpPr bwMode="auto">
            <a:xfrm>
              <a:off x="4545" y="572"/>
              <a:ext cx="816" cy="862"/>
              <a:chOff x="3833" y="572"/>
              <a:chExt cx="816" cy="862"/>
            </a:xfrm>
          </p:grpSpPr>
          <p:sp>
            <p:nvSpPr>
              <p:cNvPr id="24593" name="Rectangle 13"/>
              <p:cNvSpPr>
                <a:spLocks noChangeArrowheads="1"/>
              </p:cNvSpPr>
              <p:nvPr/>
            </p:nvSpPr>
            <p:spPr bwMode="auto">
              <a:xfrm>
                <a:off x="3833" y="572"/>
                <a:ext cx="816" cy="862"/>
              </a:xfrm>
              <a:prstGeom prst="rect">
                <a:avLst/>
              </a:prstGeom>
              <a:solidFill>
                <a:srgbClr val="6699FF"/>
              </a:solidFill>
              <a:ln w="762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Franklin Gothic Book"/>
                </a:endParaRPr>
              </a:p>
            </p:txBody>
          </p:sp>
          <p:pic>
            <p:nvPicPr>
              <p:cNvPr id="24594" name="Picture 12" descr="j0282741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3878" y="618"/>
                <a:ext cx="768" cy="7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4592" name="Text Box 15"/>
            <p:cNvSpPr txBox="1">
              <a:spLocks noChangeArrowheads="1"/>
            </p:cNvSpPr>
            <p:nvPr/>
          </p:nvSpPr>
          <p:spPr bwMode="auto">
            <a:xfrm>
              <a:off x="4142" y="1402"/>
              <a:ext cx="1621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>
                  <a:solidFill>
                    <a:srgbClr val="0070C0"/>
                  </a:solidFill>
                  <a:latin typeface="Tahoma" pitchFamily="34" charset="0"/>
                  <a:cs typeface="Tahoma" pitchFamily="34" charset="0"/>
                </a:rPr>
                <a:t>Национальный </a:t>
              </a:r>
            </a:p>
            <a:p>
              <a:pPr algn="ctr"/>
              <a:r>
                <a:rPr lang="ru-RU" sz="2400">
                  <a:solidFill>
                    <a:srgbClr val="0070C0"/>
                  </a:solidFill>
                  <a:latin typeface="Tahoma" pitchFamily="34" charset="0"/>
                  <a:cs typeface="Tahoma" pitchFamily="34" charset="0"/>
                </a:rPr>
                <a:t>вопрос</a:t>
              </a:r>
            </a:p>
          </p:txBody>
        </p:sp>
      </p:grpSp>
      <p:grpSp>
        <p:nvGrpSpPr>
          <p:cNvPr id="24581" name="Group 8"/>
          <p:cNvGrpSpPr>
            <a:grpSpLocks/>
          </p:cNvGrpSpPr>
          <p:nvPr/>
        </p:nvGrpSpPr>
        <p:grpSpPr bwMode="auto">
          <a:xfrm>
            <a:off x="2592388" y="2781300"/>
            <a:ext cx="1654175" cy="2001838"/>
            <a:chOff x="878" y="618"/>
            <a:chExt cx="1026" cy="1261"/>
          </a:xfrm>
        </p:grpSpPr>
        <p:pic>
          <p:nvPicPr>
            <p:cNvPr id="24589" name="Picture 6" descr="j0289996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007" y="618"/>
              <a:ext cx="767" cy="771"/>
            </a:xfrm>
            <a:prstGeom prst="rect">
              <a:avLst/>
            </a:prstGeom>
            <a:noFill/>
            <a:ln w="76200">
              <a:solidFill>
                <a:srgbClr val="FF0000"/>
              </a:solidFill>
              <a:miter lim="800000"/>
              <a:headEnd/>
              <a:tailEnd/>
            </a:ln>
          </p:spPr>
        </p:pic>
        <p:sp>
          <p:nvSpPr>
            <p:cNvPr id="24590" name="Text Box 7"/>
            <p:cNvSpPr txBox="1">
              <a:spLocks noChangeArrowheads="1"/>
            </p:cNvSpPr>
            <p:nvPr/>
          </p:nvSpPr>
          <p:spPr bwMode="auto">
            <a:xfrm>
              <a:off x="878" y="1356"/>
              <a:ext cx="1026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>
                  <a:solidFill>
                    <a:srgbClr val="0070C0"/>
                  </a:solidFill>
                  <a:latin typeface="Tahoma" pitchFamily="34" charset="0"/>
                  <a:cs typeface="Tahoma" pitchFamily="34" charset="0"/>
                </a:rPr>
                <a:t>Аграрный </a:t>
              </a:r>
            </a:p>
            <a:p>
              <a:pPr algn="ctr"/>
              <a:r>
                <a:rPr lang="ru-RU" sz="2400">
                  <a:solidFill>
                    <a:srgbClr val="0070C0"/>
                  </a:solidFill>
                  <a:latin typeface="Tahoma" pitchFamily="34" charset="0"/>
                  <a:cs typeface="Tahoma" pitchFamily="34" charset="0"/>
                </a:rPr>
                <a:t>вопрос</a:t>
              </a:r>
            </a:p>
          </p:txBody>
        </p:sp>
      </p:grpSp>
      <p:grpSp>
        <p:nvGrpSpPr>
          <p:cNvPr id="24582" name="Group 22"/>
          <p:cNvGrpSpPr>
            <a:grpSpLocks/>
          </p:cNvGrpSpPr>
          <p:nvPr/>
        </p:nvGrpSpPr>
        <p:grpSpPr bwMode="auto">
          <a:xfrm>
            <a:off x="3059113" y="4730750"/>
            <a:ext cx="3182937" cy="2127250"/>
            <a:chOff x="3663" y="2840"/>
            <a:chExt cx="2005" cy="1340"/>
          </a:xfrm>
        </p:grpSpPr>
        <p:pic>
          <p:nvPicPr>
            <p:cNvPr id="24587" name="Picture 20" descr="j033923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245" y="2840"/>
              <a:ext cx="842" cy="843"/>
            </a:xfrm>
            <a:prstGeom prst="rect">
              <a:avLst/>
            </a:prstGeom>
            <a:noFill/>
            <a:ln w="76200">
              <a:solidFill>
                <a:schemeClr val="accent1"/>
              </a:solidFill>
              <a:miter lim="800000"/>
              <a:headEnd/>
              <a:tailEnd/>
            </a:ln>
          </p:spPr>
        </p:pic>
        <p:sp>
          <p:nvSpPr>
            <p:cNvPr id="24588" name="Text Box 21"/>
            <p:cNvSpPr txBox="1">
              <a:spLocks noChangeArrowheads="1"/>
            </p:cNvSpPr>
            <p:nvPr/>
          </p:nvSpPr>
          <p:spPr bwMode="auto">
            <a:xfrm>
              <a:off x="3663" y="3657"/>
              <a:ext cx="2005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>
                  <a:solidFill>
                    <a:srgbClr val="0070C0"/>
                  </a:solidFill>
                  <a:latin typeface="Tahoma" pitchFamily="34" charset="0"/>
                  <a:cs typeface="Tahoma" pitchFamily="34" charset="0"/>
                </a:rPr>
                <a:t>Поражение в русско-</a:t>
              </a:r>
            </a:p>
            <a:p>
              <a:pPr algn="ctr"/>
              <a:r>
                <a:rPr lang="ru-RU" sz="2400">
                  <a:solidFill>
                    <a:srgbClr val="0070C0"/>
                  </a:solidFill>
                  <a:latin typeface="Tahoma" pitchFamily="34" charset="0"/>
                  <a:cs typeface="Tahoma" pitchFamily="34" charset="0"/>
                </a:rPr>
                <a:t>японской войне</a:t>
              </a:r>
            </a:p>
          </p:txBody>
        </p:sp>
      </p:grpSp>
      <p:grpSp>
        <p:nvGrpSpPr>
          <p:cNvPr id="24583" name="Group 19"/>
          <p:cNvGrpSpPr>
            <a:grpSpLocks/>
          </p:cNvGrpSpPr>
          <p:nvPr/>
        </p:nvGrpSpPr>
        <p:grpSpPr bwMode="auto">
          <a:xfrm>
            <a:off x="6337300" y="3933825"/>
            <a:ext cx="2239963" cy="2217738"/>
            <a:chOff x="1757" y="2977"/>
            <a:chExt cx="1411" cy="1397"/>
          </a:xfrm>
        </p:grpSpPr>
        <p:pic>
          <p:nvPicPr>
            <p:cNvPr id="24585" name="Picture 17" descr="j0324658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152" y="2977"/>
              <a:ext cx="620" cy="907"/>
            </a:xfrm>
            <a:prstGeom prst="rect">
              <a:avLst/>
            </a:prstGeom>
            <a:solidFill>
              <a:srgbClr val="6699FF"/>
            </a:solidFill>
            <a:ln w="76200">
              <a:solidFill>
                <a:schemeClr val="accent1"/>
              </a:solidFill>
              <a:miter lim="800000"/>
              <a:headEnd/>
              <a:tailEnd/>
            </a:ln>
          </p:spPr>
        </p:pic>
        <p:sp>
          <p:nvSpPr>
            <p:cNvPr id="24586" name="Text Box 18"/>
            <p:cNvSpPr txBox="1">
              <a:spLocks noChangeArrowheads="1"/>
            </p:cNvSpPr>
            <p:nvPr/>
          </p:nvSpPr>
          <p:spPr bwMode="auto">
            <a:xfrm>
              <a:off x="1757" y="3851"/>
              <a:ext cx="1411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>
                  <a:solidFill>
                    <a:srgbClr val="0070C0"/>
                  </a:solidFill>
                  <a:latin typeface="Tahoma" pitchFamily="34" charset="0"/>
                  <a:cs typeface="Tahoma" pitchFamily="34" charset="0"/>
                </a:rPr>
                <a:t>Сохранение</a:t>
              </a:r>
            </a:p>
            <a:p>
              <a:pPr algn="ctr"/>
              <a:r>
                <a:rPr lang="ru-RU" sz="2400">
                  <a:solidFill>
                    <a:srgbClr val="0070C0"/>
                  </a:solidFill>
                  <a:latin typeface="Tahoma" pitchFamily="34" charset="0"/>
                  <a:cs typeface="Tahoma" pitchFamily="34" charset="0"/>
                </a:rPr>
                <a:t>самодержавия</a:t>
              </a:r>
            </a:p>
          </p:txBody>
        </p:sp>
      </p:grp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0" y="2457450"/>
            <a:ext cx="9144000" cy="440055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Причины.</a:t>
            </a:r>
          </a:p>
          <a:p>
            <a:endParaRPr lang="ru-RU">
              <a:latin typeface="Franklin Gothic Book"/>
            </a:endParaRPr>
          </a:p>
          <a:p>
            <a:endParaRPr lang="ru-RU">
              <a:latin typeface="Franklin Gothic Book"/>
            </a:endParaRPr>
          </a:p>
          <a:p>
            <a:endParaRPr lang="ru-RU">
              <a:latin typeface="Franklin Gothic Book"/>
            </a:endParaRPr>
          </a:p>
          <a:p>
            <a:endParaRPr lang="ru-RU">
              <a:latin typeface="Franklin Gothic Book"/>
            </a:endParaRPr>
          </a:p>
          <a:p>
            <a:endParaRPr lang="ru-RU">
              <a:latin typeface="Franklin Gothic Book"/>
            </a:endParaRPr>
          </a:p>
          <a:p>
            <a:endParaRPr lang="ru-RU">
              <a:latin typeface="Franklin Gothic Book"/>
            </a:endParaRPr>
          </a:p>
          <a:p>
            <a:endParaRPr lang="ru-RU">
              <a:latin typeface="Franklin Gothic Book"/>
            </a:endParaRPr>
          </a:p>
          <a:p>
            <a:endParaRPr lang="ru-RU">
              <a:latin typeface="Franklin Gothic Book"/>
            </a:endParaRPr>
          </a:p>
          <a:p>
            <a:endParaRPr lang="ru-RU">
              <a:latin typeface="Franklin Gothic Book"/>
            </a:endParaRPr>
          </a:p>
          <a:p>
            <a:endParaRPr lang="ru-RU">
              <a:latin typeface="Franklin Gothic Book"/>
            </a:endParaRPr>
          </a:p>
          <a:p>
            <a:endParaRPr lang="ru-RU">
              <a:latin typeface="Franklin Gothic Book"/>
            </a:endParaRPr>
          </a:p>
          <a:p>
            <a:endParaRPr lang="ru-RU">
              <a:latin typeface="Franklin Gothic Book"/>
            </a:endParaRPr>
          </a:p>
          <a:p>
            <a:endParaRPr lang="ru-RU">
              <a:latin typeface="Franklin Gothic Book"/>
            </a:endParaRPr>
          </a:p>
          <a:p>
            <a:endParaRPr lang="ru-RU">
              <a:latin typeface="Franklin Gothic Boo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750" y="188913"/>
            <a:ext cx="8208963" cy="7080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atin typeface="Tahoma" pitchFamily="34" charset="0"/>
                <a:cs typeface="Tahoma" pitchFamily="34" charset="0"/>
              </a:rPr>
              <a:t>3.Революция  1905 – 1907  гг.</a:t>
            </a:r>
            <a:endParaRPr lang="ru-RU" sz="4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412875"/>
            <a:ext cx="9144000" cy="60198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FFFF99"/>
                </a:solidFill>
                <a:latin typeface="Tahoma" pitchFamily="34" charset="0"/>
                <a:cs typeface="Tahoma" pitchFamily="34" charset="0"/>
              </a:rPr>
              <a:t>                  </a:t>
            </a:r>
            <a:r>
              <a:rPr lang="ru-RU" sz="2800" b="1" dirty="0">
                <a:solidFill>
                  <a:srgbClr val="FFFF99"/>
                </a:solidFill>
                <a:latin typeface="Tahoma" pitchFamily="34" charset="0"/>
                <a:cs typeface="Tahoma" pitchFamily="34" charset="0"/>
              </a:rPr>
              <a:t>«+»  </a:t>
            </a:r>
            <a:r>
              <a:rPr lang="ru-RU" sz="2800" b="1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ЗАДАНИЕ. Докажите. </a:t>
            </a:r>
            <a:endParaRPr lang="ru-RU" sz="2800" b="1" dirty="0">
              <a:solidFill>
                <a:srgbClr val="FFFF99"/>
              </a:solidFill>
              <a:latin typeface="Tahoma" pitchFamily="34" charset="0"/>
              <a:cs typeface="Tahoma" pitchFamily="34" charset="0"/>
            </a:endParaRP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FFFF99"/>
                </a:solidFill>
                <a:latin typeface="Tahoma" pitchFamily="34" charset="0"/>
                <a:cs typeface="Tahoma" pitchFamily="34" charset="0"/>
              </a:rPr>
              <a:t>                  </a:t>
            </a:r>
            <a:r>
              <a:rPr lang="ru-RU" sz="2800" b="1" dirty="0">
                <a:solidFill>
                  <a:srgbClr val="FFFF99"/>
                </a:solidFill>
                <a:latin typeface="Tahoma" pitchFamily="34" charset="0"/>
                <a:cs typeface="Tahoma" pitchFamily="34" charset="0"/>
              </a:rPr>
              <a:t>«-»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Tahoma" pitchFamily="34" charset="0"/>
                <a:cs typeface="Tahoma" pitchFamily="34" charset="0"/>
              </a:rPr>
              <a:t>9.01.1905. – Кровавое  воскресенье.  Гапон  петиция  (эк.,  полит.)           забастовка.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                                                связи  нет.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err="1"/>
              <a:t>ς               </a:t>
            </a:r>
            <a:r>
              <a:rPr lang="ru-RU" sz="2800" dirty="0"/>
              <a:t>126 – 247 – 791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                 Лето  1905 – </a:t>
            </a:r>
            <a:r>
              <a:rPr lang="ru-RU" sz="2800" dirty="0" err="1"/>
              <a:t>Всерос</a:t>
            </a:r>
            <a:r>
              <a:rPr lang="ru-RU" sz="2800" dirty="0"/>
              <a:t>.   </a:t>
            </a:r>
            <a:r>
              <a:rPr lang="ru-RU" sz="2800" dirty="0" err="1"/>
              <a:t>ς   </a:t>
            </a:r>
            <a:r>
              <a:rPr lang="ru-RU" sz="2800" dirty="0"/>
              <a:t>союз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                    Выкупные  платежи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ВОПРОС</a:t>
            </a:r>
            <a:r>
              <a:rPr lang="ru-RU" sz="2800" b="1" dirty="0">
                <a:solidFill>
                  <a:srgbClr val="FFFF00"/>
                </a:solidFill>
              </a:rPr>
              <a:t>.</a:t>
            </a:r>
            <a:r>
              <a:rPr lang="ru-RU" sz="2800" dirty="0">
                <a:solidFill>
                  <a:srgbClr val="FFFF00"/>
                </a:solidFill>
              </a:rPr>
              <a:t>  </a:t>
            </a:r>
            <a:r>
              <a:rPr lang="ru-RU" sz="2800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Что  не  устраивало </a:t>
            </a:r>
            <a:r>
              <a:rPr lang="ru-RU" sz="2800" dirty="0" err="1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ς </a:t>
            </a:r>
            <a:r>
              <a:rPr lang="ru-RU" sz="2800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?   Назовите   их  методы  действий?</a:t>
            </a:r>
            <a:r>
              <a:rPr lang="ru-RU" sz="2800" b="1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800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(с.32)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rgbClr val="FFFF99"/>
              </a:solidFill>
              <a:latin typeface="Tahoma" pitchFamily="34" charset="0"/>
              <a:cs typeface="Tahoma" pitchFamily="34" charset="0"/>
            </a:endParaRP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srgbClr val="FFFF9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5603" name="Freeform 2"/>
          <p:cNvSpPr>
            <a:spLocks/>
          </p:cNvSpPr>
          <p:nvPr/>
        </p:nvSpPr>
        <p:spPr bwMode="auto">
          <a:xfrm>
            <a:off x="900113" y="1844675"/>
            <a:ext cx="503237" cy="288925"/>
          </a:xfrm>
          <a:custGeom>
            <a:avLst/>
            <a:gdLst>
              <a:gd name="T0" fmla="*/ 0 w 1245"/>
              <a:gd name="T1" fmla="*/ 188 h 758"/>
              <a:gd name="T2" fmla="*/ 75 w 1245"/>
              <a:gd name="T3" fmla="*/ 503 h 758"/>
              <a:gd name="T4" fmla="*/ 120 w 1245"/>
              <a:gd name="T5" fmla="*/ 638 h 758"/>
              <a:gd name="T6" fmla="*/ 375 w 1245"/>
              <a:gd name="T7" fmla="*/ 758 h 758"/>
              <a:gd name="T8" fmla="*/ 540 w 1245"/>
              <a:gd name="T9" fmla="*/ 743 h 758"/>
              <a:gd name="T10" fmla="*/ 690 w 1245"/>
              <a:gd name="T11" fmla="*/ 668 h 758"/>
              <a:gd name="T12" fmla="*/ 735 w 1245"/>
              <a:gd name="T13" fmla="*/ 623 h 758"/>
              <a:gd name="T14" fmla="*/ 780 w 1245"/>
              <a:gd name="T15" fmla="*/ 608 h 758"/>
              <a:gd name="T16" fmla="*/ 885 w 1245"/>
              <a:gd name="T17" fmla="*/ 533 h 758"/>
              <a:gd name="T18" fmla="*/ 1005 w 1245"/>
              <a:gd name="T19" fmla="*/ 68 h 758"/>
              <a:gd name="T20" fmla="*/ 990 w 1245"/>
              <a:gd name="T21" fmla="*/ 8 h 758"/>
              <a:gd name="T22" fmla="*/ 915 w 1245"/>
              <a:gd name="T23" fmla="*/ 143 h 758"/>
              <a:gd name="T24" fmla="*/ 825 w 1245"/>
              <a:gd name="T25" fmla="*/ 233 h 758"/>
              <a:gd name="T26" fmla="*/ 780 w 1245"/>
              <a:gd name="T27" fmla="*/ 263 h 758"/>
              <a:gd name="T28" fmla="*/ 930 w 1245"/>
              <a:gd name="T29" fmla="*/ 143 h 758"/>
              <a:gd name="T30" fmla="*/ 1020 w 1245"/>
              <a:gd name="T31" fmla="*/ 53 h 758"/>
              <a:gd name="T32" fmla="*/ 1035 w 1245"/>
              <a:gd name="T33" fmla="*/ 8 h 758"/>
              <a:gd name="T34" fmla="*/ 1050 w 1245"/>
              <a:gd name="T35" fmla="*/ 68 h 758"/>
              <a:gd name="T36" fmla="*/ 1080 w 1245"/>
              <a:gd name="T37" fmla="*/ 113 h 758"/>
              <a:gd name="T38" fmla="*/ 1215 w 1245"/>
              <a:gd name="T39" fmla="*/ 233 h 758"/>
              <a:gd name="T40" fmla="*/ 1245 w 1245"/>
              <a:gd name="T41" fmla="*/ 278 h 75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245"/>
              <a:gd name="T64" fmla="*/ 0 h 758"/>
              <a:gd name="T65" fmla="*/ 1245 w 1245"/>
              <a:gd name="T66" fmla="*/ 758 h 75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245" h="758">
                <a:moveTo>
                  <a:pt x="0" y="188"/>
                </a:moveTo>
                <a:cubicBezTo>
                  <a:pt x="26" y="292"/>
                  <a:pt x="54" y="398"/>
                  <a:pt x="75" y="503"/>
                </a:cubicBezTo>
                <a:cubicBezTo>
                  <a:pt x="83" y="541"/>
                  <a:pt x="89" y="607"/>
                  <a:pt x="120" y="638"/>
                </a:cubicBezTo>
                <a:cubicBezTo>
                  <a:pt x="190" y="708"/>
                  <a:pt x="286" y="728"/>
                  <a:pt x="375" y="758"/>
                </a:cubicBezTo>
                <a:cubicBezTo>
                  <a:pt x="430" y="753"/>
                  <a:pt x="485" y="751"/>
                  <a:pt x="540" y="743"/>
                </a:cubicBezTo>
                <a:cubicBezTo>
                  <a:pt x="584" y="737"/>
                  <a:pt x="655" y="693"/>
                  <a:pt x="690" y="668"/>
                </a:cubicBezTo>
                <a:cubicBezTo>
                  <a:pt x="707" y="656"/>
                  <a:pt x="717" y="635"/>
                  <a:pt x="735" y="623"/>
                </a:cubicBezTo>
                <a:cubicBezTo>
                  <a:pt x="748" y="614"/>
                  <a:pt x="766" y="615"/>
                  <a:pt x="780" y="608"/>
                </a:cubicBezTo>
                <a:cubicBezTo>
                  <a:pt x="802" y="597"/>
                  <a:pt x="871" y="543"/>
                  <a:pt x="885" y="533"/>
                </a:cubicBezTo>
                <a:cubicBezTo>
                  <a:pt x="937" y="377"/>
                  <a:pt x="982" y="231"/>
                  <a:pt x="1005" y="68"/>
                </a:cubicBezTo>
                <a:cubicBezTo>
                  <a:pt x="1000" y="48"/>
                  <a:pt x="1009" y="0"/>
                  <a:pt x="990" y="8"/>
                </a:cubicBezTo>
                <a:cubicBezTo>
                  <a:pt x="890" y="48"/>
                  <a:pt x="955" y="92"/>
                  <a:pt x="915" y="143"/>
                </a:cubicBezTo>
                <a:cubicBezTo>
                  <a:pt x="889" y="176"/>
                  <a:pt x="860" y="209"/>
                  <a:pt x="825" y="233"/>
                </a:cubicBezTo>
                <a:cubicBezTo>
                  <a:pt x="810" y="243"/>
                  <a:pt x="769" y="277"/>
                  <a:pt x="780" y="263"/>
                </a:cubicBezTo>
                <a:cubicBezTo>
                  <a:pt x="924" y="71"/>
                  <a:pt x="812" y="238"/>
                  <a:pt x="930" y="143"/>
                </a:cubicBezTo>
                <a:cubicBezTo>
                  <a:pt x="963" y="116"/>
                  <a:pt x="1020" y="53"/>
                  <a:pt x="1020" y="53"/>
                </a:cubicBezTo>
                <a:cubicBezTo>
                  <a:pt x="1025" y="38"/>
                  <a:pt x="1021" y="1"/>
                  <a:pt x="1035" y="8"/>
                </a:cubicBezTo>
                <a:cubicBezTo>
                  <a:pt x="1053" y="17"/>
                  <a:pt x="1042" y="49"/>
                  <a:pt x="1050" y="68"/>
                </a:cubicBezTo>
                <a:cubicBezTo>
                  <a:pt x="1057" y="85"/>
                  <a:pt x="1068" y="100"/>
                  <a:pt x="1080" y="113"/>
                </a:cubicBezTo>
                <a:cubicBezTo>
                  <a:pt x="1155" y="197"/>
                  <a:pt x="1147" y="187"/>
                  <a:pt x="1215" y="233"/>
                </a:cubicBezTo>
                <a:cubicBezTo>
                  <a:pt x="1225" y="248"/>
                  <a:pt x="1245" y="278"/>
                  <a:pt x="1245" y="278"/>
                </a:cubicBezTo>
              </a:path>
            </a:pathLst>
          </a:cu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619250" y="2276475"/>
            <a:ext cx="720725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619250" y="1700213"/>
            <a:ext cx="720725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трелка вправо 10"/>
          <p:cNvSpPr/>
          <p:nvPr/>
        </p:nvSpPr>
        <p:spPr>
          <a:xfrm>
            <a:off x="2555875" y="3141663"/>
            <a:ext cx="431800" cy="215900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607" name="Freeform 5"/>
          <p:cNvSpPr>
            <a:spLocks/>
          </p:cNvSpPr>
          <p:nvPr/>
        </p:nvSpPr>
        <p:spPr bwMode="auto">
          <a:xfrm rot="-1424237">
            <a:off x="5341938" y="3006725"/>
            <a:ext cx="476250" cy="347663"/>
          </a:xfrm>
          <a:custGeom>
            <a:avLst/>
            <a:gdLst>
              <a:gd name="T0" fmla="*/ 0 w 4395"/>
              <a:gd name="T1" fmla="*/ 3877 h 3877"/>
              <a:gd name="T2" fmla="*/ 60 w 4395"/>
              <a:gd name="T3" fmla="*/ 3832 h 3877"/>
              <a:gd name="T4" fmla="*/ 90 w 4395"/>
              <a:gd name="T5" fmla="*/ 3772 h 3877"/>
              <a:gd name="T6" fmla="*/ 180 w 4395"/>
              <a:gd name="T7" fmla="*/ 3712 h 3877"/>
              <a:gd name="T8" fmla="*/ 330 w 4395"/>
              <a:gd name="T9" fmla="*/ 3592 h 3877"/>
              <a:gd name="T10" fmla="*/ 360 w 4395"/>
              <a:gd name="T11" fmla="*/ 3547 h 3877"/>
              <a:gd name="T12" fmla="*/ 450 w 4395"/>
              <a:gd name="T13" fmla="*/ 3487 h 3877"/>
              <a:gd name="T14" fmla="*/ 540 w 4395"/>
              <a:gd name="T15" fmla="*/ 3412 h 3877"/>
              <a:gd name="T16" fmla="*/ 570 w 4395"/>
              <a:gd name="T17" fmla="*/ 3367 h 3877"/>
              <a:gd name="T18" fmla="*/ 735 w 4395"/>
              <a:gd name="T19" fmla="*/ 3262 h 3877"/>
              <a:gd name="T20" fmla="*/ 795 w 4395"/>
              <a:gd name="T21" fmla="*/ 3202 h 3877"/>
              <a:gd name="T22" fmla="*/ 885 w 4395"/>
              <a:gd name="T23" fmla="*/ 3142 h 3877"/>
              <a:gd name="T24" fmla="*/ 990 w 4395"/>
              <a:gd name="T25" fmla="*/ 3052 h 3877"/>
              <a:gd name="T26" fmla="*/ 1080 w 4395"/>
              <a:gd name="T27" fmla="*/ 2932 h 3877"/>
              <a:gd name="T28" fmla="*/ 1200 w 4395"/>
              <a:gd name="T29" fmla="*/ 2842 h 3877"/>
              <a:gd name="T30" fmla="*/ 1290 w 4395"/>
              <a:gd name="T31" fmla="*/ 2767 h 3877"/>
              <a:gd name="T32" fmla="*/ 1395 w 4395"/>
              <a:gd name="T33" fmla="*/ 2662 h 3877"/>
              <a:gd name="T34" fmla="*/ 1575 w 4395"/>
              <a:gd name="T35" fmla="*/ 2437 h 3877"/>
              <a:gd name="T36" fmla="*/ 1830 w 4395"/>
              <a:gd name="T37" fmla="*/ 2197 h 3877"/>
              <a:gd name="T38" fmla="*/ 1905 w 4395"/>
              <a:gd name="T39" fmla="*/ 2092 h 3877"/>
              <a:gd name="T40" fmla="*/ 1950 w 4395"/>
              <a:gd name="T41" fmla="*/ 2062 h 3877"/>
              <a:gd name="T42" fmla="*/ 2010 w 4395"/>
              <a:gd name="T43" fmla="*/ 1987 h 3877"/>
              <a:gd name="T44" fmla="*/ 2085 w 4395"/>
              <a:gd name="T45" fmla="*/ 1882 h 3877"/>
              <a:gd name="T46" fmla="*/ 2205 w 4395"/>
              <a:gd name="T47" fmla="*/ 1807 h 3877"/>
              <a:gd name="T48" fmla="*/ 2370 w 4395"/>
              <a:gd name="T49" fmla="*/ 1642 h 3877"/>
              <a:gd name="T50" fmla="*/ 2445 w 4395"/>
              <a:gd name="T51" fmla="*/ 1582 h 3877"/>
              <a:gd name="T52" fmla="*/ 2565 w 4395"/>
              <a:gd name="T53" fmla="*/ 1432 h 3877"/>
              <a:gd name="T54" fmla="*/ 2640 w 4395"/>
              <a:gd name="T55" fmla="*/ 1402 h 3877"/>
              <a:gd name="T56" fmla="*/ 2820 w 4395"/>
              <a:gd name="T57" fmla="*/ 1222 h 3877"/>
              <a:gd name="T58" fmla="*/ 2910 w 4395"/>
              <a:gd name="T59" fmla="*/ 1117 h 3877"/>
              <a:gd name="T60" fmla="*/ 3030 w 4395"/>
              <a:gd name="T61" fmla="*/ 1057 h 3877"/>
              <a:gd name="T62" fmla="*/ 3090 w 4395"/>
              <a:gd name="T63" fmla="*/ 982 h 3877"/>
              <a:gd name="T64" fmla="*/ 3255 w 4395"/>
              <a:gd name="T65" fmla="*/ 847 h 3877"/>
              <a:gd name="T66" fmla="*/ 3360 w 4395"/>
              <a:gd name="T67" fmla="*/ 727 h 3877"/>
              <a:gd name="T68" fmla="*/ 3255 w 4395"/>
              <a:gd name="T69" fmla="*/ 622 h 3877"/>
              <a:gd name="T70" fmla="*/ 3090 w 4395"/>
              <a:gd name="T71" fmla="*/ 502 h 3877"/>
              <a:gd name="T72" fmla="*/ 3030 w 4395"/>
              <a:gd name="T73" fmla="*/ 442 h 3877"/>
              <a:gd name="T74" fmla="*/ 3000 w 4395"/>
              <a:gd name="T75" fmla="*/ 397 h 3877"/>
              <a:gd name="T76" fmla="*/ 2880 w 4395"/>
              <a:gd name="T77" fmla="*/ 307 h 3877"/>
              <a:gd name="T78" fmla="*/ 2820 w 4395"/>
              <a:gd name="T79" fmla="*/ 247 h 3877"/>
              <a:gd name="T80" fmla="*/ 2760 w 4395"/>
              <a:gd name="T81" fmla="*/ 217 h 3877"/>
              <a:gd name="T82" fmla="*/ 2640 w 4395"/>
              <a:gd name="T83" fmla="*/ 142 h 3877"/>
              <a:gd name="T84" fmla="*/ 2535 w 4395"/>
              <a:gd name="T85" fmla="*/ 52 h 3877"/>
              <a:gd name="T86" fmla="*/ 2505 w 4395"/>
              <a:gd name="T87" fmla="*/ 7 h 3877"/>
              <a:gd name="T88" fmla="*/ 2625 w 4395"/>
              <a:gd name="T89" fmla="*/ 37 h 3877"/>
              <a:gd name="T90" fmla="*/ 2700 w 4395"/>
              <a:gd name="T91" fmla="*/ 127 h 3877"/>
              <a:gd name="T92" fmla="*/ 2760 w 4395"/>
              <a:gd name="T93" fmla="*/ 202 h 3877"/>
              <a:gd name="T94" fmla="*/ 2865 w 4395"/>
              <a:gd name="T95" fmla="*/ 322 h 3877"/>
              <a:gd name="T96" fmla="*/ 2985 w 4395"/>
              <a:gd name="T97" fmla="*/ 442 h 3877"/>
              <a:gd name="T98" fmla="*/ 3135 w 4395"/>
              <a:gd name="T99" fmla="*/ 562 h 3877"/>
              <a:gd name="T100" fmla="*/ 3195 w 4395"/>
              <a:gd name="T101" fmla="*/ 592 h 3877"/>
              <a:gd name="T102" fmla="*/ 3270 w 4395"/>
              <a:gd name="T103" fmla="*/ 652 h 3877"/>
              <a:gd name="T104" fmla="*/ 3405 w 4395"/>
              <a:gd name="T105" fmla="*/ 727 h 3877"/>
              <a:gd name="T106" fmla="*/ 3495 w 4395"/>
              <a:gd name="T107" fmla="*/ 817 h 3877"/>
              <a:gd name="T108" fmla="*/ 3525 w 4395"/>
              <a:gd name="T109" fmla="*/ 862 h 3877"/>
              <a:gd name="T110" fmla="*/ 3615 w 4395"/>
              <a:gd name="T111" fmla="*/ 937 h 3877"/>
              <a:gd name="T112" fmla="*/ 3705 w 4395"/>
              <a:gd name="T113" fmla="*/ 1042 h 3877"/>
              <a:gd name="T114" fmla="*/ 3825 w 4395"/>
              <a:gd name="T115" fmla="*/ 1207 h 3877"/>
              <a:gd name="T116" fmla="*/ 4170 w 4395"/>
              <a:gd name="T117" fmla="*/ 1537 h 3877"/>
              <a:gd name="T118" fmla="*/ 4215 w 4395"/>
              <a:gd name="T119" fmla="*/ 1627 h 3877"/>
              <a:gd name="T120" fmla="*/ 4350 w 4395"/>
              <a:gd name="T121" fmla="*/ 1732 h 3877"/>
              <a:gd name="T122" fmla="*/ 4395 w 4395"/>
              <a:gd name="T123" fmla="*/ 1792 h 387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4395"/>
              <a:gd name="T187" fmla="*/ 0 h 3877"/>
              <a:gd name="T188" fmla="*/ 4395 w 4395"/>
              <a:gd name="T189" fmla="*/ 3877 h 3877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4395" h="3877">
                <a:moveTo>
                  <a:pt x="0" y="3877"/>
                </a:moveTo>
                <a:cubicBezTo>
                  <a:pt x="20" y="3862"/>
                  <a:pt x="44" y="3851"/>
                  <a:pt x="60" y="3832"/>
                </a:cubicBezTo>
                <a:cubicBezTo>
                  <a:pt x="75" y="3815"/>
                  <a:pt x="74" y="3788"/>
                  <a:pt x="90" y="3772"/>
                </a:cubicBezTo>
                <a:cubicBezTo>
                  <a:pt x="115" y="3747"/>
                  <a:pt x="151" y="3734"/>
                  <a:pt x="180" y="3712"/>
                </a:cubicBezTo>
                <a:cubicBezTo>
                  <a:pt x="232" y="3673"/>
                  <a:pt x="276" y="3628"/>
                  <a:pt x="330" y="3592"/>
                </a:cubicBezTo>
                <a:cubicBezTo>
                  <a:pt x="340" y="3577"/>
                  <a:pt x="346" y="3559"/>
                  <a:pt x="360" y="3547"/>
                </a:cubicBezTo>
                <a:cubicBezTo>
                  <a:pt x="387" y="3523"/>
                  <a:pt x="450" y="3487"/>
                  <a:pt x="450" y="3487"/>
                </a:cubicBezTo>
                <a:cubicBezTo>
                  <a:pt x="523" y="3377"/>
                  <a:pt x="426" y="3507"/>
                  <a:pt x="540" y="3412"/>
                </a:cubicBezTo>
                <a:cubicBezTo>
                  <a:pt x="554" y="3400"/>
                  <a:pt x="556" y="3378"/>
                  <a:pt x="570" y="3367"/>
                </a:cubicBezTo>
                <a:cubicBezTo>
                  <a:pt x="622" y="3327"/>
                  <a:pt x="680" y="3297"/>
                  <a:pt x="735" y="3262"/>
                </a:cubicBezTo>
                <a:cubicBezTo>
                  <a:pt x="759" y="3247"/>
                  <a:pt x="773" y="3220"/>
                  <a:pt x="795" y="3202"/>
                </a:cubicBezTo>
                <a:cubicBezTo>
                  <a:pt x="823" y="3179"/>
                  <a:pt x="885" y="3142"/>
                  <a:pt x="885" y="3142"/>
                </a:cubicBezTo>
                <a:cubicBezTo>
                  <a:pt x="976" y="3006"/>
                  <a:pt x="827" y="3215"/>
                  <a:pt x="990" y="3052"/>
                </a:cubicBezTo>
                <a:cubicBezTo>
                  <a:pt x="1161" y="2881"/>
                  <a:pt x="931" y="3054"/>
                  <a:pt x="1080" y="2932"/>
                </a:cubicBezTo>
                <a:cubicBezTo>
                  <a:pt x="1119" y="2900"/>
                  <a:pt x="1170" y="2882"/>
                  <a:pt x="1200" y="2842"/>
                </a:cubicBezTo>
                <a:cubicBezTo>
                  <a:pt x="1254" y="2769"/>
                  <a:pt x="1221" y="2790"/>
                  <a:pt x="1290" y="2767"/>
                </a:cubicBezTo>
                <a:cubicBezTo>
                  <a:pt x="1358" y="2665"/>
                  <a:pt x="1270" y="2787"/>
                  <a:pt x="1395" y="2662"/>
                </a:cubicBezTo>
                <a:cubicBezTo>
                  <a:pt x="1463" y="2594"/>
                  <a:pt x="1510" y="2508"/>
                  <a:pt x="1575" y="2437"/>
                </a:cubicBezTo>
                <a:cubicBezTo>
                  <a:pt x="1656" y="2349"/>
                  <a:pt x="1741" y="2275"/>
                  <a:pt x="1830" y="2197"/>
                </a:cubicBezTo>
                <a:cubicBezTo>
                  <a:pt x="1960" y="2084"/>
                  <a:pt x="1793" y="2226"/>
                  <a:pt x="1905" y="2092"/>
                </a:cubicBezTo>
                <a:cubicBezTo>
                  <a:pt x="1917" y="2078"/>
                  <a:pt x="1937" y="2075"/>
                  <a:pt x="1950" y="2062"/>
                </a:cubicBezTo>
                <a:cubicBezTo>
                  <a:pt x="1973" y="2039"/>
                  <a:pt x="1991" y="2013"/>
                  <a:pt x="2010" y="1987"/>
                </a:cubicBezTo>
                <a:cubicBezTo>
                  <a:pt x="2029" y="1962"/>
                  <a:pt x="2064" y="1900"/>
                  <a:pt x="2085" y="1882"/>
                </a:cubicBezTo>
                <a:cubicBezTo>
                  <a:pt x="2121" y="1851"/>
                  <a:pt x="2167" y="1835"/>
                  <a:pt x="2205" y="1807"/>
                </a:cubicBezTo>
                <a:cubicBezTo>
                  <a:pt x="2246" y="1724"/>
                  <a:pt x="2281" y="1672"/>
                  <a:pt x="2370" y="1642"/>
                </a:cubicBezTo>
                <a:cubicBezTo>
                  <a:pt x="2395" y="1622"/>
                  <a:pt x="2423" y="1605"/>
                  <a:pt x="2445" y="1582"/>
                </a:cubicBezTo>
                <a:cubicBezTo>
                  <a:pt x="2489" y="1535"/>
                  <a:pt x="2506" y="1456"/>
                  <a:pt x="2565" y="1432"/>
                </a:cubicBezTo>
                <a:cubicBezTo>
                  <a:pt x="2590" y="1422"/>
                  <a:pt x="2615" y="1412"/>
                  <a:pt x="2640" y="1402"/>
                </a:cubicBezTo>
                <a:cubicBezTo>
                  <a:pt x="2903" y="1095"/>
                  <a:pt x="2569" y="1473"/>
                  <a:pt x="2820" y="1222"/>
                </a:cubicBezTo>
                <a:cubicBezTo>
                  <a:pt x="2853" y="1189"/>
                  <a:pt x="2874" y="1145"/>
                  <a:pt x="2910" y="1117"/>
                </a:cubicBezTo>
                <a:cubicBezTo>
                  <a:pt x="2945" y="1089"/>
                  <a:pt x="2990" y="1077"/>
                  <a:pt x="3030" y="1057"/>
                </a:cubicBezTo>
                <a:cubicBezTo>
                  <a:pt x="3050" y="1032"/>
                  <a:pt x="3067" y="1005"/>
                  <a:pt x="3090" y="982"/>
                </a:cubicBezTo>
                <a:cubicBezTo>
                  <a:pt x="3141" y="931"/>
                  <a:pt x="3210" y="904"/>
                  <a:pt x="3255" y="847"/>
                </a:cubicBezTo>
                <a:cubicBezTo>
                  <a:pt x="3349" y="726"/>
                  <a:pt x="3273" y="785"/>
                  <a:pt x="3360" y="727"/>
                </a:cubicBezTo>
                <a:cubicBezTo>
                  <a:pt x="3325" y="692"/>
                  <a:pt x="3295" y="652"/>
                  <a:pt x="3255" y="622"/>
                </a:cubicBezTo>
                <a:cubicBezTo>
                  <a:pt x="3201" y="581"/>
                  <a:pt x="3142" y="546"/>
                  <a:pt x="3090" y="502"/>
                </a:cubicBezTo>
                <a:cubicBezTo>
                  <a:pt x="3069" y="484"/>
                  <a:pt x="3048" y="463"/>
                  <a:pt x="3030" y="442"/>
                </a:cubicBezTo>
                <a:cubicBezTo>
                  <a:pt x="3018" y="428"/>
                  <a:pt x="3013" y="409"/>
                  <a:pt x="3000" y="397"/>
                </a:cubicBezTo>
                <a:cubicBezTo>
                  <a:pt x="2963" y="364"/>
                  <a:pt x="2920" y="337"/>
                  <a:pt x="2880" y="307"/>
                </a:cubicBezTo>
                <a:cubicBezTo>
                  <a:pt x="2857" y="290"/>
                  <a:pt x="2843" y="264"/>
                  <a:pt x="2820" y="247"/>
                </a:cubicBezTo>
                <a:cubicBezTo>
                  <a:pt x="2802" y="234"/>
                  <a:pt x="2778" y="230"/>
                  <a:pt x="2760" y="217"/>
                </a:cubicBezTo>
                <a:cubicBezTo>
                  <a:pt x="2648" y="133"/>
                  <a:pt x="2755" y="171"/>
                  <a:pt x="2640" y="142"/>
                </a:cubicBezTo>
                <a:cubicBezTo>
                  <a:pt x="2607" y="109"/>
                  <a:pt x="2568" y="85"/>
                  <a:pt x="2535" y="52"/>
                </a:cubicBezTo>
                <a:cubicBezTo>
                  <a:pt x="2522" y="39"/>
                  <a:pt x="2487" y="10"/>
                  <a:pt x="2505" y="7"/>
                </a:cubicBezTo>
                <a:cubicBezTo>
                  <a:pt x="2546" y="0"/>
                  <a:pt x="2625" y="37"/>
                  <a:pt x="2625" y="37"/>
                </a:cubicBezTo>
                <a:cubicBezTo>
                  <a:pt x="2647" y="69"/>
                  <a:pt x="2678" y="95"/>
                  <a:pt x="2700" y="127"/>
                </a:cubicBezTo>
                <a:cubicBezTo>
                  <a:pt x="2758" y="214"/>
                  <a:pt x="2659" y="135"/>
                  <a:pt x="2760" y="202"/>
                </a:cubicBezTo>
                <a:cubicBezTo>
                  <a:pt x="2830" y="307"/>
                  <a:pt x="2790" y="272"/>
                  <a:pt x="2865" y="322"/>
                </a:cubicBezTo>
                <a:cubicBezTo>
                  <a:pt x="2900" y="374"/>
                  <a:pt x="2933" y="407"/>
                  <a:pt x="2985" y="442"/>
                </a:cubicBezTo>
                <a:cubicBezTo>
                  <a:pt x="3035" y="542"/>
                  <a:pt x="2995" y="492"/>
                  <a:pt x="3135" y="562"/>
                </a:cubicBezTo>
                <a:cubicBezTo>
                  <a:pt x="3155" y="572"/>
                  <a:pt x="3195" y="592"/>
                  <a:pt x="3195" y="592"/>
                </a:cubicBezTo>
                <a:cubicBezTo>
                  <a:pt x="3250" y="675"/>
                  <a:pt x="3193" y="609"/>
                  <a:pt x="3270" y="652"/>
                </a:cubicBezTo>
                <a:cubicBezTo>
                  <a:pt x="3425" y="738"/>
                  <a:pt x="3303" y="693"/>
                  <a:pt x="3405" y="727"/>
                </a:cubicBezTo>
                <a:cubicBezTo>
                  <a:pt x="3476" y="833"/>
                  <a:pt x="3383" y="705"/>
                  <a:pt x="3495" y="817"/>
                </a:cubicBezTo>
                <a:cubicBezTo>
                  <a:pt x="3508" y="830"/>
                  <a:pt x="3513" y="848"/>
                  <a:pt x="3525" y="862"/>
                </a:cubicBezTo>
                <a:cubicBezTo>
                  <a:pt x="3648" y="1009"/>
                  <a:pt x="3497" y="819"/>
                  <a:pt x="3615" y="937"/>
                </a:cubicBezTo>
                <a:cubicBezTo>
                  <a:pt x="3648" y="970"/>
                  <a:pt x="3672" y="1009"/>
                  <a:pt x="3705" y="1042"/>
                </a:cubicBezTo>
                <a:cubicBezTo>
                  <a:pt x="3729" y="1115"/>
                  <a:pt x="3763" y="1165"/>
                  <a:pt x="3825" y="1207"/>
                </a:cubicBezTo>
                <a:cubicBezTo>
                  <a:pt x="3887" y="1392"/>
                  <a:pt x="4047" y="1414"/>
                  <a:pt x="4170" y="1537"/>
                </a:cubicBezTo>
                <a:cubicBezTo>
                  <a:pt x="4283" y="1650"/>
                  <a:pt x="4130" y="1517"/>
                  <a:pt x="4215" y="1627"/>
                </a:cubicBezTo>
                <a:cubicBezTo>
                  <a:pt x="4286" y="1718"/>
                  <a:pt x="4276" y="1707"/>
                  <a:pt x="4350" y="1732"/>
                </a:cubicBezTo>
                <a:cubicBezTo>
                  <a:pt x="4365" y="1752"/>
                  <a:pt x="4395" y="1792"/>
                  <a:pt x="4395" y="1792"/>
                </a:cubicBezTo>
              </a:path>
            </a:pathLst>
          </a:cu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8" name="Freeform 3"/>
          <p:cNvSpPr>
            <a:spLocks/>
          </p:cNvSpPr>
          <p:nvPr/>
        </p:nvSpPr>
        <p:spPr bwMode="auto">
          <a:xfrm>
            <a:off x="684213" y="3933825"/>
            <a:ext cx="647700" cy="431800"/>
          </a:xfrm>
          <a:custGeom>
            <a:avLst/>
            <a:gdLst>
              <a:gd name="T0" fmla="*/ 62 w 4849"/>
              <a:gd name="T1" fmla="*/ 2805 h 2805"/>
              <a:gd name="T2" fmla="*/ 62 w 4849"/>
              <a:gd name="T3" fmla="*/ 1620 h 2805"/>
              <a:gd name="T4" fmla="*/ 152 w 4849"/>
              <a:gd name="T5" fmla="*/ 1260 h 2805"/>
              <a:gd name="T6" fmla="*/ 197 w 4849"/>
              <a:gd name="T7" fmla="*/ 1020 h 2805"/>
              <a:gd name="T8" fmla="*/ 302 w 4849"/>
              <a:gd name="T9" fmla="*/ 1215 h 2805"/>
              <a:gd name="T10" fmla="*/ 392 w 4849"/>
              <a:gd name="T11" fmla="*/ 1380 h 2805"/>
              <a:gd name="T12" fmla="*/ 902 w 4849"/>
              <a:gd name="T13" fmla="*/ 2400 h 2805"/>
              <a:gd name="T14" fmla="*/ 917 w 4849"/>
              <a:gd name="T15" fmla="*/ 2460 h 2805"/>
              <a:gd name="T16" fmla="*/ 977 w 4849"/>
              <a:gd name="T17" fmla="*/ 2415 h 2805"/>
              <a:gd name="T18" fmla="*/ 1037 w 4849"/>
              <a:gd name="T19" fmla="*/ 2310 h 2805"/>
              <a:gd name="T20" fmla="*/ 1202 w 4849"/>
              <a:gd name="T21" fmla="*/ 1920 h 2805"/>
              <a:gd name="T22" fmla="*/ 1382 w 4849"/>
              <a:gd name="T23" fmla="*/ 1485 h 2805"/>
              <a:gd name="T24" fmla="*/ 1607 w 4849"/>
              <a:gd name="T25" fmla="*/ 585 h 2805"/>
              <a:gd name="T26" fmla="*/ 1772 w 4849"/>
              <a:gd name="T27" fmla="*/ 1230 h 2805"/>
              <a:gd name="T28" fmla="*/ 1877 w 4849"/>
              <a:gd name="T29" fmla="*/ 1515 h 2805"/>
              <a:gd name="T30" fmla="*/ 1937 w 4849"/>
              <a:gd name="T31" fmla="*/ 1635 h 2805"/>
              <a:gd name="T32" fmla="*/ 2192 w 4849"/>
              <a:gd name="T33" fmla="*/ 2130 h 2805"/>
              <a:gd name="T34" fmla="*/ 2357 w 4849"/>
              <a:gd name="T35" fmla="*/ 1770 h 2805"/>
              <a:gd name="T36" fmla="*/ 2477 w 4849"/>
              <a:gd name="T37" fmla="*/ 1110 h 2805"/>
              <a:gd name="T38" fmla="*/ 2552 w 4849"/>
              <a:gd name="T39" fmla="*/ 0 h 2805"/>
              <a:gd name="T40" fmla="*/ 2582 w 4849"/>
              <a:gd name="T41" fmla="*/ 90 h 2805"/>
              <a:gd name="T42" fmla="*/ 2597 w 4849"/>
              <a:gd name="T43" fmla="*/ 180 h 2805"/>
              <a:gd name="T44" fmla="*/ 2657 w 4849"/>
              <a:gd name="T45" fmla="*/ 255 h 2805"/>
              <a:gd name="T46" fmla="*/ 2747 w 4849"/>
              <a:gd name="T47" fmla="*/ 405 h 2805"/>
              <a:gd name="T48" fmla="*/ 2837 w 4849"/>
              <a:gd name="T49" fmla="*/ 600 h 2805"/>
              <a:gd name="T50" fmla="*/ 3137 w 4849"/>
              <a:gd name="T51" fmla="*/ 960 h 2805"/>
              <a:gd name="T52" fmla="*/ 3257 w 4849"/>
              <a:gd name="T53" fmla="*/ 1050 h 2805"/>
              <a:gd name="T54" fmla="*/ 3452 w 4849"/>
              <a:gd name="T55" fmla="*/ 1230 h 2805"/>
              <a:gd name="T56" fmla="*/ 3632 w 4849"/>
              <a:gd name="T57" fmla="*/ 1335 h 2805"/>
              <a:gd name="T58" fmla="*/ 3752 w 4849"/>
              <a:gd name="T59" fmla="*/ 1455 h 2805"/>
              <a:gd name="T60" fmla="*/ 3962 w 4849"/>
              <a:gd name="T61" fmla="*/ 1605 h 2805"/>
              <a:gd name="T62" fmla="*/ 4052 w 4849"/>
              <a:gd name="T63" fmla="*/ 1650 h 2805"/>
              <a:gd name="T64" fmla="*/ 4232 w 4849"/>
              <a:gd name="T65" fmla="*/ 1770 h 2805"/>
              <a:gd name="T66" fmla="*/ 4277 w 4849"/>
              <a:gd name="T67" fmla="*/ 1815 h 2805"/>
              <a:gd name="T68" fmla="*/ 4487 w 4849"/>
              <a:gd name="T69" fmla="*/ 1950 h 2805"/>
              <a:gd name="T70" fmla="*/ 4562 w 4849"/>
              <a:gd name="T71" fmla="*/ 2010 h 2805"/>
              <a:gd name="T72" fmla="*/ 4637 w 4849"/>
              <a:gd name="T73" fmla="*/ 2040 h 2805"/>
              <a:gd name="T74" fmla="*/ 4742 w 4849"/>
              <a:gd name="T75" fmla="*/ 2115 h 2805"/>
              <a:gd name="T76" fmla="*/ 4787 w 4849"/>
              <a:gd name="T77" fmla="*/ 2130 h 2805"/>
              <a:gd name="T78" fmla="*/ 4832 w 4849"/>
              <a:gd name="T79" fmla="*/ 2160 h 2805"/>
              <a:gd name="T80" fmla="*/ 4727 w 4849"/>
              <a:gd name="T81" fmla="*/ 2145 h 2805"/>
              <a:gd name="T82" fmla="*/ 4397 w 4849"/>
              <a:gd name="T83" fmla="*/ 1980 h 2805"/>
              <a:gd name="T84" fmla="*/ 4082 w 4849"/>
              <a:gd name="T85" fmla="*/ 1905 h 2805"/>
              <a:gd name="T86" fmla="*/ 3827 w 4849"/>
              <a:gd name="T87" fmla="*/ 1815 h 2805"/>
              <a:gd name="T88" fmla="*/ 3782 w 4849"/>
              <a:gd name="T89" fmla="*/ 1785 h 2805"/>
              <a:gd name="T90" fmla="*/ 3902 w 4849"/>
              <a:gd name="T91" fmla="*/ 1800 h 2805"/>
              <a:gd name="T92" fmla="*/ 4172 w 4849"/>
              <a:gd name="T93" fmla="*/ 1890 h 2805"/>
              <a:gd name="T94" fmla="*/ 4442 w 4849"/>
              <a:gd name="T95" fmla="*/ 2010 h 2805"/>
              <a:gd name="T96" fmla="*/ 4607 w 4849"/>
              <a:gd name="T97" fmla="*/ 2100 h 2805"/>
              <a:gd name="T98" fmla="*/ 4772 w 4849"/>
              <a:gd name="T99" fmla="*/ 2160 h 2805"/>
              <a:gd name="T100" fmla="*/ 4712 w 4849"/>
              <a:gd name="T101" fmla="*/ 1395 h 280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4849"/>
              <a:gd name="T154" fmla="*/ 0 h 2805"/>
              <a:gd name="T155" fmla="*/ 4849 w 4849"/>
              <a:gd name="T156" fmla="*/ 2805 h 280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4849" h="2805">
                <a:moveTo>
                  <a:pt x="62" y="2805"/>
                </a:moveTo>
                <a:cubicBezTo>
                  <a:pt x="0" y="2373"/>
                  <a:pt x="22" y="2249"/>
                  <a:pt x="62" y="1620"/>
                </a:cubicBezTo>
                <a:cubicBezTo>
                  <a:pt x="67" y="1548"/>
                  <a:pt x="135" y="1337"/>
                  <a:pt x="152" y="1260"/>
                </a:cubicBezTo>
                <a:cubicBezTo>
                  <a:pt x="170" y="1181"/>
                  <a:pt x="197" y="1020"/>
                  <a:pt x="197" y="1020"/>
                </a:cubicBezTo>
                <a:cubicBezTo>
                  <a:pt x="298" y="1087"/>
                  <a:pt x="212" y="1017"/>
                  <a:pt x="302" y="1215"/>
                </a:cubicBezTo>
                <a:cubicBezTo>
                  <a:pt x="328" y="1272"/>
                  <a:pt x="364" y="1324"/>
                  <a:pt x="392" y="1380"/>
                </a:cubicBezTo>
                <a:cubicBezTo>
                  <a:pt x="562" y="1720"/>
                  <a:pt x="691" y="2083"/>
                  <a:pt x="902" y="2400"/>
                </a:cubicBezTo>
                <a:cubicBezTo>
                  <a:pt x="907" y="2420"/>
                  <a:pt x="897" y="2456"/>
                  <a:pt x="917" y="2460"/>
                </a:cubicBezTo>
                <a:cubicBezTo>
                  <a:pt x="942" y="2465"/>
                  <a:pt x="961" y="2435"/>
                  <a:pt x="977" y="2415"/>
                </a:cubicBezTo>
                <a:cubicBezTo>
                  <a:pt x="1002" y="2384"/>
                  <a:pt x="1017" y="2345"/>
                  <a:pt x="1037" y="2310"/>
                </a:cubicBezTo>
                <a:cubicBezTo>
                  <a:pt x="1126" y="1983"/>
                  <a:pt x="1023" y="2315"/>
                  <a:pt x="1202" y="1920"/>
                </a:cubicBezTo>
                <a:cubicBezTo>
                  <a:pt x="1267" y="1777"/>
                  <a:pt x="1382" y="1485"/>
                  <a:pt x="1382" y="1485"/>
                </a:cubicBezTo>
                <a:cubicBezTo>
                  <a:pt x="1429" y="1177"/>
                  <a:pt x="1508" y="881"/>
                  <a:pt x="1607" y="585"/>
                </a:cubicBezTo>
                <a:cubicBezTo>
                  <a:pt x="1679" y="800"/>
                  <a:pt x="1692" y="1013"/>
                  <a:pt x="1772" y="1230"/>
                </a:cubicBezTo>
                <a:cubicBezTo>
                  <a:pt x="1807" y="1325"/>
                  <a:pt x="1832" y="1424"/>
                  <a:pt x="1877" y="1515"/>
                </a:cubicBezTo>
                <a:cubicBezTo>
                  <a:pt x="1897" y="1555"/>
                  <a:pt x="1920" y="1594"/>
                  <a:pt x="1937" y="1635"/>
                </a:cubicBezTo>
                <a:cubicBezTo>
                  <a:pt x="2010" y="1811"/>
                  <a:pt x="2053" y="1991"/>
                  <a:pt x="2192" y="2130"/>
                </a:cubicBezTo>
                <a:cubicBezTo>
                  <a:pt x="2261" y="2009"/>
                  <a:pt x="2309" y="1903"/>
                  <a:pt x="2357" y="1770"/>
                </a:cubicBezTo>
                <a:cubicBezTo>
                  <a:pt x="2389" y="1548"/>
                  <a:pt x="2443" y="1332"/>
                  <a:pt x="2477" y="1110"/>
                </a:cubicBezTo>
                <a:cubicBezTo>
                  <a:pt x="2489" y="747"/>
                  <a:pt x="2463" y="356"/>
                  <a:pt x="2552" y="0"/>
                </a:cubicBezTo>
                <a:cubicBezTo>
                  <a:pt x="2562" y="30"/>
                  <a:pt x="2572" y="60"/>
                  <a:pt x="2582" y="90"/>
                </a:cubicBezTo>
                <a:cubicBezTo>
                  <a:pt x="2592" y="119"/>
                  <a:pt x="2584" y="152"/>
                  <a:pt x="2597" y="180"/>
                </a:cubicBezTo>
                <a:cubicBezTo>
                  <a:pt x="2610" y="209"/>
                  <a:pt x="2639" y="228"/>
                  <a:pt x="2657" y="255"/>
                </a:cubicBezTo>
                <a:cubicBezTo>
                  <a:pt x="2689" y="304"/>
                  <a:pt x="2717" y="355"/>
                  <a:pt x="2747" y="405"/>
                </a:cubicBezTo>
                <a:cubicBezTo>
                  <a:pt x="2964" y="767"/>
                  <a:pt x="2659" y="342"/>
                  <a:pt x="2837" y="600"/>
                </a:cubicBezTo>
                <a:cubicBezTo>
                  <a:pt x="2950" y="764"/>
                  <a:pt x="2997" y="820"/>
                  <a:pt x="3137" y="960"/>
                </a:cubicBezTo>
                <a:cubicBezTo>
                  <a:pt x="3172" y="995"/>
                  <a:pt x="3219" y="1017"/>
                  <a:pt x="3257" y="1050"/>
                </a:cubicBezTo>
                <a:cubicBezTo>
                  <a:pt x="3355" y="1134"/>
                  <a:pt x="3342" y="1155"/>
                  <a:pt x="3452" y="1230"/>
                </a:cubicBezTo>
                <a:cubicBezTo>
                  <a:pt x="3509" y="1269"/>
                  <a:pt x="3572" y="1300"/>
                  <a:pt x="3632" y="1335"/>
                </a:cubicBezTo>
                <a:cubicBezTo>
                  <a:pt x="3681" y="1364"/>
                  <a:pt x="3707" y="1421"/>
                  <a:pt x="3752" y="1455"/>
                </a:cubicBezTo>
                <a:cubicBezTo>
                  <a:pt x="3810" y="1498"/>
                  <a:pt x="3896" y="1567"/>
                  <a:pt x="3962" y="1605"/>
                </a:cubicBezTo>
                <a:cubicBezTo>
                  <a:pt x="3991" y="1622"/>
                  <a:pt x="4023" y="1633"/>
                  <a:pt x="4052" y="1650"/>
                </a:cubicBezTo>
                <a:cubicBezTo>
                  <a:pt x="4114" y="1688"/>
                  <a:pt x="4172" y="1730"/>
                  <a:pt x="4232" y="1770"/>
                </a:cubicBezTo>
                <a:cubicBezTo>
                  <a:pt x="4250" y="1782"/>
                  <a:pt x="4260" y="1802"/>
                  <a:pt x="4277" y="1815"/>
                </a:cubicBezTo>
                <a:cubicBezTo>
                  <a:pt x="4343" y="1865"/>
                  <a:pt x="4419" y="1904"/>
                  <a:pt x="4487" y="1950"/>
                </a:cubicBezTo>
                <a:cubicBezTo>
                  <a:pt x="4514" y="1968"/>
                  <a:pt x="4535" y="1994"/>
                  <a:pt x="4562" y="2010"/>
                </a:cubicBezTo>
                <a:cubicBezTo>
                  <a:pt x="4585" y="2024"/>
                  <a:pt x="4614" y="2026"/>
                  <a:pt x="4637" y="2040"/>
                </a:cubicBezTo>
                <a:cubicBezTo>
                  <a:pt x="4674" y="2062"/>
                  <a:pt x="4705" y="2093"/>
                  <a:pt x="4742" y="2115"/>
                </a:cubicBezTo>
                <a:cubicBezTo>
                  <a:pt x="4756" y="2123"/>
                  <a:pt x="4773" y="2123"/>
                  <a:pt x="4787" y="2130"/>
                </a:cubicBezTo>
                <a:cubicBezTo>
                  <a:pt x="4803" y="2138"/>
                  <a:pt x="4849" y="2156"/>
                  <a:pt x="4832" y="2160"/>
                </a:cubicBezTo>
                <a:cubicBezTo>
                  <a:pt x="4798" y="2169"/>
                  <a:pt x="4762" y="2150"/>
                  <a:pt x="4727" y="2145"/>
                </a:cubicBezTo>
                <a:cubicBezTo>
                  <a:pt x="4606" y="2105"/>
                  <a:pt x="4505" y="2042"/>
                  <a:pt x="4397" y="1980"/>
                </a:cubicBezTo>
                <a:cubicBezTo>
                  <a:pt x="4304" y="1927"/>
                  <a:pt x="4184" y="1934"/>
                  <a:pt x="4082" y="1905"/>
                </a:cubicBezTo>
                <a:cubicBezTo>
                  <a:pt x="4042" y="1894"/>
                  <a:pt x="3869" y="1834"/>
                  <a:pt x="3827" y="1815"/>
                </a:cubicBezTo>
                <a:cubicBezTo>
                  <a:pt x="3811" y="1808"/>
                  <a:pt x="3764" y="1789"/>
                  <a:pt x="3782" y="1785"/>
                </a:cubicBezTo>
                <a:cubicBezTo>
                  <a:pt x="3822" y="1777"/>
                  <a:pt x="3862" y="1795"/>
                  <a:pt x="3902" y="1800"/>
                </a:cubicBezTo>
                <a:cubicBezTo>
                  <a:pt x="3992" y="1830"/>
                  <a:pt x="4082" y="1860"/>
                  <a:pt x="4172" y="1890"/>
                </a:cubicBezTo>
                <a:cubicBezTo>
                  <a:pt x="4254" y="1951"/>
                  <a:pt x="4345" y="1978"/>
                  <a:pt x="4442" y="2010"/>
                </a:cubicBezTo>
                <a:cubicBezTo>
                  <a:pt x="4487" y="2025"/>
                  <a:pt x="4561" y="2083"/>
                  <a:pt x="4607" y="2100"/>
                </a:cubicBezTo>
                <a:cubicBezTo>
                  <a:pt x="4674" y="2125"/>
                  <a:pt x="4712" y="2120"/>
                  <a:pt x="4772" y="2160"/>
                </a:cubicBezTo>
                <a:cubicBezTo>
                  <a:pt x="4759" y="1905"/>
                  <a:pt x="4712" y="1649"/>
                  <a:pt x="4712" y="1395"/>
                </a:cubicBezTo>
              </a:path>
            </a:pathLst>
          </a:cu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10800000" flipV="1">
            <a:off x="3348038" y="3357563"/>
            <a:ext cx="792162" cy="576262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6200000" flipH="1">
            <a:off x="3240088" y="4689475"/>
            <a:ext cx="576262" cy="50323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7" descr="Рисунок7"/>
          <p:cNvPicPr>
            <a:picLocks noChangeAspect="1" noChangeArrowheads="1"/>
          </p:cNvPicPr>
          <p:nvPr/>
        </p:nvPicPr>
        <p:blipFill>
          <a:blip r:embed="rId3">
            <a:lum bright="-6000" contrast="6000"/>
          </a:blip>
          <a:srcRect/>
          <a:stretch>
            <a:fillRect/>
          </a:stretch>
        </p:blipFill>
        <p:spPr bwMode="auto">
          <a:xfrm>
            <a:off x="128588" y="2997200"/>
            <a:ext cx="9015412" cy="4498975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750" y="188913"/>
            <a:ext cx="8177213" cy="7080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atin typeface="Tahoma" pitchFamily="34" charset="0"/>
                <a:cs typeface="Tahoma" pitchFamily="34" charset="0"/>
              </a:rPr>
              <a:t>3.Революция  1905 – 1907  гг.</a:t>
            </a:r>
            <a:endParaRPr lang="ru-RU" sz="4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428750"/>
            <a:ext cx="9144000" cy="711041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Tahoma" pitchFamily="34" charset="0"/>
                <a:cs typeface="Tahoma" pitchFamily="34" charset="0"/>
              </a:rPr>
              <a:t>А    </a:t>
            </a:r>
            <a:r>
              <a:rPr lang="ru-RU" sz="2800" dirty="0">
                <a:latin typeface="Tahoma" pitchFamily="34" charset="0"/>
                <a:cs typeface="Tahoma" pitchFamily="34" charset="0"/>
              </a:rPr>
              <a:t>06.  1905   «Потемкин  Таврический»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Tahoma" pitchFamily="34" charset="0"/>
                <a:cs typeface="Tahoma" pitchFamily="34" charset="0"/>
              </a:rPr>
              <a:t>       Осень  1905   «Очаков»  Шмидт  + 12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Tahoma" pitchFamily="34" charset="0"/>
                <a:cs typeface="Tahoma" pitchFamily="34" charset="0"/>
              </a:rPr>
              <a:t>                севастопольский  мятеж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10. 1905. – </a:t>
            </a:r>
            <a:r>
              <a:rPr lang="ru-RU" sz="2800" dirty="0" err="1"/>
              <a:t>Всер</a:t>
            </a:r>
            <a:r>
              <a:rPr lang="ru-RU" sz="2800" dirty="0"/>
              <a:t>.  полит.  Стачка (1,5 млн., 120 городов)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17.10  - Манифест          Витте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Задание.  </a:t>
            </a:r>
            <a:r>
              <a:rPr lang="ru-RU" sz="2800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Познакомьтесь  с  документом  на  с.36,   проанализируйте  его.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             </a:t>
            </a: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28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дем</a:t>
            </a: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. свободы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           - ГД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          - избирательное  право расширили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          - Совет  министров (Председатель)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bg1"/>
                </a:solidFill>
              </a:rPr>
              <a:t>7.12.1905 -                       М 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srgbClr val="FFFF00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latin typeface="Tahoma" pitchFamily="34" charset="0"/>
              <a:cs typeface="Tahoma" pitchFamily="34" charset="0"/>
            </a:endParaRP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srgbClr val="FFFF9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6627" name="Freeform 3"/>
          <p:cNvSpPr>
            <a:spLocks/>
          </p:cNvSpPr>
          <p:nvPr/>
        </p:nvSpPr>
        <p:spPr bwMode="auto">
          <a:xfrm>
            <a:off x="7667625" y="1773238"/>
            <a:ext cx="720725" cy="576262"/>
          </a:xfrm>
          <a:custGeom>
            <a:avLst/>
            <a:gdLst>
              <a:gd name="T0" fmla="*/ 62 w 4849"/>
              <a:gd name="T1" fmla="*/ 2805 h 2805"/>
              <a:gd name="T2" fmla="*/ 62 w 4849"/>
              <a:gd name="T3" fmla="*/ 1620 h 2805"/>
              <a:gd name="T4" fmla="*/ 152 w 4849"/>
              <a:gd name="T5" fmla="*/ 1260 h 2805"/>
              <a:gd name="T6" fmla="*/ 197 w 4849"/>
              <a:gd name="T7" fmla="*/ 1020 h 2805"/>
              <a:gd name="T8" fmla="*/ 302 w 4849"/>
              <a:gd name="T9" fmla="*/ 1215 h 2805"/>
              <a:gd name="T10" fmla="*/ 392 w 4849"/>
              <a:gd name="T11" fmla="*/ 1380 h 2805"/>
              <a:gd name="T12" fmla="*/ 902 w 4849"/>
              <a:gd name="T13" fmla="*/ 2400 h 2805"/>
              <a:gd name="T14" fmla="*/ 917 w 4849"/>
              <a:gd name="T15" fmla="*/ 2460 h 2805"/>
              <a:gd name="T16" fmla="*/ 977 w 4849"/>
              <a:gd name="T17" fmla="*/ 2415 h 2805"/>
              <a:gd name="T18" fmla="*/ 1037 w 4849"/>
              <a:gd name="T19" fmla="*/ 2310 h 2805"/>
              <a:gd name="T20" fmla="*/ 1202 w 4849"/>
              <a:gd name="T21" fmla="*/ 1920 h 2805"/>
              <a:gd name="T22" fmla="*/ 1382 w 4849"/>
              <a:gd name="T23" fmla="*/ 1485 h 2805"/>
              <a:gd name="T24" fmla="*/ 1607 w 4849"/>
              <a:gd name="T25" fmla="*/ 585 h 2805"/>
              <a:gd name="T26" fmla="*/ 1772 w 4849"/>
              <a:gd name="T27" fmla="*/ 1230 h 2805"/>
              <a:gd name="T28" fmla="*/ 1877 w 4849"/>
              <a:gd name="T29" fmla="*/ 1515 h 2805"/>
              <a:gd name="T30" fmla="*/ 1937 w 4849"/>
              <a:gd name="T31" fmla="*/ 1635 h 2805"/>
              <a:gd name="T32" fmla="*/ 2192 w 4849"/>
              <a:gd name="T33" fmla="*/ 2130 h 2805"/>
              <a:gd name="T34" fmla="*/ 2357 w 4849"/>
              <a:gd name="T35" fmla="*/ 1770 h 2805"/>
              <a:gd name="T36" fmla="*/ 2477 w 4849"/>
              <a:gd name="T37" fmla="*/ 1110 h 2805"/>
              <a:gd name="T38" fmla="*/ 2552 w 4849"/>
              <a:gd name="T39" fmla="*/ 0 h 2805"/>
              <a:gd name="T40" fmla="*/ 2582 w 4849"/>
              <a:gd name="T41" fmla="*/ 90 h 2805"/>
              <a:gd name="T42" fmla="*/ 2597 w 4849"/>
              <a:gd name="T43" fmla="*/ 180 h 2805"/>
              <a:gd name="T44" fmla="*/ 2657 w 4849"/>
              <a:gd name="T45" fmla="*/ 255 h 2805"/>
              <a:gd name="T46" fmla="*/ 2747 w 4849"/>
              <a:gd name="T47" fmla="*/ 405 h 2805"/>
              <a:gd name="T48" fmla="*/ 2837 w 4849"/>
              <a:gd name="T49" fmla="*/ 600 h 2805"/>
              <a:gd name="T50" fmla="*/ 3137 w 4849"/>
              <a:gd name="T51" fmla="*/ 960 h 2805"/>
              <a:gd name="T52" fmla="*/ 3257 w 4849"/>
              <a:gd name="T53" fmla="*/ 1050 h 2805"/>
              <a:gd name="T54" fmla="*/ 3452 w 4849"/>
              <a:gd name="T55" fmla="*/ 1230 h 2805"/>
              <a:gd name="T56" fmla="*/ 3632 w 4849"/>
              <a:gd name="T57" fmla="*/ 1335 h 2805"/>
              <a:gd name="T58" fmla="*/ 3752 w 4849"/>
              <a:gd name="T59" fmla="*/ 1455 h 2805"/>
              <a:gd name="T60" fmla="*/ 3962 w 4849"/>
              <a:gd name="T61" fmla="*/ 1605 h 2805"/>
              <a:gd name="T62" fmla="*/ 4052 w 4849"/>
              <a:gd name="T63" fmla="*/ 1650 h 2805"/>
              <a:gd name="T64" fmla="*/ 4232 w 4849"/>
              <a:gd name="T65" fmla="*/ 1770 h 2805"/>
              <a:gd name="T66" fmla="*/ 4277 w 4849"/>
              <a:gd name="T67" fmla="*/ 1815 h 2805"/>
              <a:gd name="T68" fmla="*/ 4487 w 4849"/>
              <a:gd name="T69" fmla="*/ 1950 h 2805"/>
              <a:gd name="T70" fmla="*/ 4562 w 4849"/>
              <a:gd name="T71" fmla="*/ 2010 h 2805"/>
              <a:gd name="T72" fmla="*/ 4637 w 4849"/>
              <a:gd name="T73" fmla="*/ 2040 h 2805"/>
              <a:gd name="T74" fmla="*/ 4742 w 4849"/>
              <a:gd name="T75" fmla="*/ 2115 h 2805"/>
              <a:gd name="T76" fmla="*/ 4787 w 4849"/>
              <a:gd name="T77" fmla="*/ 2130 h 2805"/>
              <a:gd name="T78" fmla="*/ 4832 w 4849"/>
              <a:gd name="T79" fmla="*/ 2160 h 2805"/>
              <a:gd name="T80" fmla="*/ 4727 w 4849"/>
              <a:gd name="T81" fmla="*/ 2145 h 2805"/>
              <a:gd name="T82" fmla="*/ 4397 w 4849"/>
              <a:gd name="T83" fmla="*/ 1980 h 2805"/>
              <a:gd name="T84" fmla="*/ 4082 w 4849"/>
              <a:gd name="T85" fmla="*/ 1905 h 2805"/>
              <a:gd name="T86" fmla="*/ 3827 w 4849"/>
              <a:gd name="T87" fmla="*/ 1815 h 2805"/>
              <a:gd name="T88" fmla="*/ 3782 w 4849"/>
              <a:gd name="T89" fmla="*/ 1785 h 2805"/>
              <a:gd name="T90" fmla="*/ 3902 w 4849"/>
              <a:gd name="T91" fmla="*/ 1800 h 2805"/>
              <a:gd name="T92" fmla="*/ 4172 w 4849"/>
              <a:gd name="T93" fmla="*/ 1890 h 2805"/>
              <a:gd name="T94" fmla="*/ 4442 w 4849"/>
              <a:gd name="T95" fmla="*/ 2010 h 2805"/>
              <a:gd name="T96" fmla="*/ 4607 w 4849"/>
              <a:gd name="T97" fmla="*/ 2100 h 2805"/>
              <a:gd name="T98" fmla="*/ 4772 w 4849"/>
              <a:gd name="T99" fmla="*/ 2160 h 2805"/>
              <a:gd name="T100" fmla="*/ 4712 w 4849"/>
              <a:gd name="T101" fmla="*/ 1395 h 280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4849"/>
              <a:gd name="T154" fmla="*/ 0 h 2805"/>
              <a:gd name="T155" fmla="*/ 4849 w 4849"/>
              <a:gd name="T156" fmla="*/ 2805 h 280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4849" h="2805">
                <a:moveTo>
                  <a:pt x="62" y="2805"/>
                </a:moveTo>
                <a:cubicBezTo>
                  <a:pt x="0" y="2373"/>
                  <a:pt x="22" y="2249"/>
                  <a:pt x="62" y="1620"/>
                </a:cubicBezTo>
                <a:cubicBezTo>
                  <a:pt x="67" y="1548"/>
                  <a:pt x="135" y="1337"/>
                  <a:pt x="152" y="1260"/>
                </a:cubicBezTo>
                <a:cubicBezTo>
                  <a:pt x="170" y="1181"/>
                  <a:pt x="197" y="1020"/>
                  <a:pt x="197" y="1020"/>
                </a:cubicBezTo>
                <a:cubicBezTo>
                  <a:pt x="298" y="1087"/>
                  <a:pt x="212" y="1017"/>
                  <a:pt x="302" y="1215"/>
                </a:cubicBezTo>
                <a:cubicBezTo>
                  <a:pt x="328" y="1272"/>
                  <a:pt x="364" y="1324"/>
                  <a:pt x="392" y="1380"/>
                </a:cubicBezTo>
                <a:cubicBezTo>
                  <a:pt x="562" y="1720"/>
                  <a:pt x="691" y="2083"/>
                  <a:pt x="902" y="2400"/>
                </a:cubicBezTo>
                <a:cubicBezTo>
                  <a:pt x="907" y="2420"/>
                  <a:pt x="897" y="2456"/>
                  <a:pt x="917" y="2460"/>
                </a:cubicBezTo>
                <a:cubicBezTo>
                  <a:pt x="942" y="2465"/>
                  <a:pt x="961" y="2435"/>
                  <a:pt x="977" y="2415"/>
                </a:cubicBezTo>
                <a:cubicBezTo>
                  <a:pt x="1002" y="2384"/>
                  <a:pt x="1017" y="2345"/>
                  <a:pt x="1037" y="2310"/>
                </a:cubicBezTo>
                <a:cubicBezTo>
                  <a:pt x="1126" y="1983"/>
                  <a:pt x="1023" y="2315"/>
                  <a:pt x="1202" y="1920"/>
                </a:cubicBezTo>
                <a:cubicBezTo>
                  <a:pt x="1267" y="1777"/>
                  <a:pt x="1382" y="1485"/>
                  <a:pt x="1382" y="1485"/>
                </a:cubicBezTo>
                <a:cubicBezTo>
                  <a:pt x="1429" y="1177"/>
                  <a:pt x="1508" y="881"/>
                  <a:pt x="1607" y="585"/>
                </a:cubicBezTo>
                <a:cubicBezTo>
                  <a:pt x="1679" y="800"/>
                  <a:pt x="1692" y="1013"/>
                  <a:pt x="1772" y="1230"/>
                </a:cubicBezTo>
                <a:cubicBezTo>
                  <a:pt x="1807" y="1325"/>
                  <a:pt x="1832" y="1424"/>
                  <a:pt x="1877" y="1515"/>
                </a:cubicBezTo>
                <a:cubicBezTo>
                  <a:pt x="1897" y="1555"/>
                  <a:pt x="1920" y="1594"/>
                  <a:pt x="1937" y="1635"/>
                </a:cubicBezTo>
                <a:cubicBezTo>
                  <a:pt x="2010" y="1811"/>
                  <a:pt x="2053" y="1991"/>
                  <a:pt x="2192" y="2130"/>
                </a:cubicBezTo>
                <a:cubicBezTo>
                  <a:pt x="2261" y="2009"/>
                  <a:pt x="2309" y="1903"/>
                  <a:pt x="2357" y="1770"/>
                </a:cubicBezTo>
                <a:cubicBezTo>
                  <a:pt x="2389" y="1548"/>
                  <a:pt x="2443" y="1332"/>
                  <a:pt x="2477" y="1110"/>
                </a:cubicBezTo>
                <a:cubicBezTo>
                  <a:pt x="2489" y="747"/>
                  <a:pt x="2463" y="356"/>
                  <a:pt x="2552" y="0"/>
                </a:cubicBezTo>
                <a:cubicBezTo>
                  <a:pt x="2562" y="30"/>
                  <a:pt x="2572" y="60"/>
                  <a:pt x="2582" y="90"/>
                </a:cubicBezTo>
                <a:cubicBezTo>
                  <a:pt x="2592" y="119"/>
                  <a:pt x="2584" y="152"/>
                  <a:pt x="2597" y="180"/>
                </a:cubicBezTo>
                <a:cubicBezTo>
                  <a:pt x="2610" y="209"/>
                  <a:pt x="2639" y="228"/>
                  <a:pt x="2657" y="255"/>
                </a:cubicBezTo>
                <a:cubicBezTo>
                  <a:pt x="2689" y="304"/>
                  <a:pt x="2717" y="355"/>
                  <a:pt x="2747" y="405"/>
                </a:cubicBezTo>
                <a:cubicBezTo>
                  <a:pt x="2964" y="767"/>
                  <a:pt x="2659" y="342"/>
                  <a:pt x="2837" y="600"/>
                </a:cubicBezTo>
                <a:cubicBezTo>
                  <a:pt x="2950" y="764"/>
                  <a:pt x="2997" y="820"/>
                  <a:pt x="3137" y="960"/>
                </a:cubicBezTo>
                <a:cubicBezTo>
                  <a:pt x="3172" y="995"/>
                  <a:pt x="3219" y="1017"/>
                  <a:pt x="3257" y="1050"/>
                </a:cubicBezTo>
                <a:cubicBezTo>
                  <a:pt x="3355" y="1134"/>
                  <a:pt x="3342" y="1155"/>
                  <a:pt x="3452" y="1230"/>
                </a:cubicBezTo>
                <a:cubicBezTo>
                  <a:pt x="3509" y="1269"/>
                  <a:pt x="3572" y="1300"/>
                  <a:pt x="3632" y="1335"/>
                </a:cubicBezTo>
                <a:cubicBezTo>
                  <a:pt x="3681" y="1364"/>
                  <a:pt x="3707" y="1421"/>
                  <a:pt x="3752" y="1455"/>
                </a:cubicBezTo>
                <a:cubicBezTo>
                  <a:pt x="3810" y="1498"/>
                  <a:pt x="3896" y="1567"/>
                  <a:pt x="3962" y="1605"/>
                </a:cubicBezTo>
                <a:cubicBezTo>
                  <a:pt x="3991" y="1622"/>
                  <a:pt x="4023" y="1633"/>
                  <a:pt x="4052" y="1650"/>
                </a:cubicBezTo>
                <a:cubicBezTo>
                  <a:pt x="4114" y="1688"/>
                  <a:pt x="4172" y="1730"/>
                  <a:pt x="4232" y="1770"/>
                </a:cubicBezTo>
                <a:cubicBezTo>
                  <a:pt x="4250" y="1782"/>
                  <a:pt x="4260" y="1802"/>
                  <a:pt x="4277" y="1815"/>
                </a:cubicBezTo>
                <a:cubicBezTo>
                  <a:pt x="4343" y="1865"/>
                  <a:pt x="4419" y="1904"/>
                  <a:pt x="4487" y="1950"/>
                </a:cubicBezTo>
                <a:cubicBezTo>
                  <a:pt x="4514" y="1968"/>
                  <a:pt x="4535" y="1994"/>
                  <a:pt x="4562" y="2010"/>
                </a:cubicBezTo>
                <a:cubicBezTo>
                  <a:pt x="4585" y="2024"/>
                  <a:pt x="4614" y="2026"/>
                  <a:pt x="4637" y="2040"/>
                </a:cubicBezTo>
                <a:cubicBezTo>
                  <a:pt x="4674" y="2062"/>
                  <a:pt x="4705" y="2093"/>
                  <a:pt x="4742" y="2115"/>
                </a:cubicBezTo>
                <a:cubicBezTo>
                  <a:pt x="4756" y="2123"/>
                  <a:pt x="4773" y="2123"/>
                  <a:pt x="4787" y="2130"/>
                </a:cubicBezTo>
                <a:cubicBezTo>
                  <a:pt x="4803" y="2138"/>
                  <a:pt x="4849" y="2156"/>
                  <a:pt x="4832" y="2160"/>
                </a:cubicBezTo>
                <a:cubicBezTo>
                  <a:pt x="4798" y="2169"/>
                  <a:pt x="4762" y="2150"/>
                  <a:pt x="4727" y="2145"/>
                </a:cubicBezTo>
                <a:cubicBezTo>
                  <a:pt x="4606" y="2105"/>
                  <a:pt x="4505" y="2042"/>
                  <a:pt x="4397" y="1980"/>
                </a:cubicBezTo>
                <a:cubicBezTo>
                  <a:pt x="4304" y="1927"/>
                  <a:pt x="4184" y="1934"/>
                  <a:pt x="4082" y="1905"/>
                </a:cubicBezTo>
                <a:cubicBezTo>
                  <a:pt x="4042" y="1894"/>
                  <a:pt x="3869" y="1834"/>
                  <a:pt x="3827" y="1815"/>
                </a:cubicBezTo>
                <a:cubicBezTo>
                  <a:pt x="3811" y="1808"/>
                  <a:pt x="3764" y="1789"/>
                  <a:pt x="3782" y="1785"/>
                </a:cubicBezTo>
                <a:cubicBezTo>
                  <a:pt x="3822" y="1777"/>
                  <a:pt x="3862" y="1795"/>
                  <a:pt x="3902" y="1800"/>
                </a:cubicBezTo>
                <a:cubicBezTo>
                  <a:pt x="3992" y="1830"/>
                  <a:pt x="4082" y="1860"/>
                  <a:pt x="4172" y="1890"/>
                </a:cubicBezTo>
                <a:cubicBezTo>
                  <a:pt x="4254" y="1951"/>
                  <a:pt x="4345" y="1978"/>
                  <a:pt x="4442" y="2010"/>
                </a:cubicBezTo>
                <a:cubicBezTo>
                  <a:pt x="4487" y="2025"/>
                  <a:pt x="4561" y="2083"/>
                  <a:pt x="4607" y="2100"/>
                </a:cubicBezTo>
                <a:cubicBezTo>
                  <a:pt x="4674" y="2125"/>
                  <a:pt x="4712" y="2120"/>
                  <a:pt x="4772" y="2160"/>
                </a:cubicBezTo>
                <a:cubicBezTo>
                  <a:pt x="4759" y="1905"/>
                  <a:pt x="4712" y="1649"/>
                  <a:pt x="4712" y="1395"/>
                </a:cubicBezTo>
              </a:path>
            </a:pathLst>
          </a:cu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28" name="Freeform 3"/>
          <p:cNvSpPr>
            <a:spLocks/>
          </p:cNvSpPr>
          <p:nvPr/>
        </p:nvSpPr>
        <p:spPr bwMode="auto">
          <a:xfrm>
            <a:off x="2484438" y="6237288"/>
            <a:ext cx="719137" cy="431800"/>
          </a:xfrm>
          <a:custGeom>
            <a:avLst/>
            <a:gdLst>
              <a:gd name="T0" fmla="*/ 62 w 4849"/>
              <a:gd name="T1" fmla="*/ 2805 h 2805"/>
              <a:gd name="T2" fmla="*/ 62 w 4849"/>
              <a:gd name="T3" fmla="*/ 1620 h 2805"/>
              <a:gd name="T4" fmla="*/ 152 w 4849"/>
              <a:gd name="T5" fmla="*/ 1260 h 2805"/>
              <a:gd name="T6" fmla="*/ 197 w 4849"/>
              <a:gd name="T7" fmla="*/ 1020 h 2805"/>
              <a:gd name="T8" fmla="*/ 302 w 4849"/>
              <a:gd name="T9" fmla="*/ 1215 h 2805"/>
              <a:gd name="T10" fmla="*/ 392 w 4849"/>
              <a:gd name="T11" fmla="*/ 1380 h 2805"/>
              <a:gd name="T12" fmla="*/ 902 w 4849"/>
              <a:gd name="T13" fmla="*/ 2400 h 2805"/>
              <a:gd name="T14" fmla="*/ 917 w 4849"/>
              <a:gd name="T15" fmla="*/ 2460 h 2805"/>
              <a:gd name="T16" fmla="*/ 977 w 4849"/>
              <a:gd name="T17" fmla="*/ 2415 h 2805"/>
              <a:gd name="T18" fmla="*/ 1037 w 4849"/>
              <a:gd name="T19" fmla="*/ 2310 h 2805"/>
              <a:gd name="T20" fmla="*/ 1202 w 4849"/>
              <a:gd name="T21" fmla="*/ 1920 h 2805"/>
              <a:gd name="T22" fmla="*/ 1382 w 4849"/>
              <a:gd name="T23" fmla="*/ 1485 h 2805"/>
              <a:gd name="T24" fmla="*/ 1607 w 4849"/>
              <a:gd name="T25" fmla="*/ 585 h 2805"/>
              <a:gd name="T26" fmla="*/ 1772 w 4849"/>
              <a:gd name="T27" fmla="*/ 1230 h 2805"/>
              <a:gd name="T28" fmla="*/ 1877 w 4849"/>
              <a:gd name="T29" fmla="*/ 1515 h 2805"/>
              <a:gd name="T30" fmla="*/ 1937 w 4849"/>
              <a:gd name="T31" fmla="*/ 1635 h 2805"/>
              <a:gd name="T32" fmla="*/ 2192 w 4849"/>
              <a:gd name="T33" fmla="*/ 2130 h 2805"/>
              <a:gd name="T34" fmla="*/ 2357 w 4849"/>
              <a:gd name="T35" fmla="*/ 1770 h 2805"/>
              <a:gd name="T36" fmla="*/ 2477 w 4849"/>
              <a:gd name="T37" fmla="*/ 1110 h 2805"/>
              <a:gd name="T38" fmla="*/ 2552 w 4849"/>
              <a:gd name="T39" fmla="*/ 0 h 2805"/>
              <a:gd name="T40" fmla="*/ 2582 w 4849"/>
              <a:gd name="T41" fmla="*/ 90 h 2805"/>
              <a:gd name="T42" fmla="*/ 2597 w 4849"/>
              <a:gd name="T43" fmla="*/ 180 h 2805"/>
              <a:gd name="T44" fmla="*/ 2657 w 4849"/>
              <a:gd name="T45" fmla="*/ 255 h 2805"/>
              <a:gd name="T46" fmla="*/ 2747 w 4849"/>
              <a:gd name="T47" fmla="*/ 405 h 2805"/>
              <a:gd name="T48" fmla="*/ 2837 w 4849"/>
              <a:gd name="T49" fmla="*/ 600 h 2805"/>
              <a:gd name="T50" fmla="*/ 3137 w 4849"/>
              <a:gd name="T51" fmla="*/ 960 h 2805"/>
              <a:gd name="T52" fmla="*/ 3257 w 4849"/>
              <a:gd name="T53" fmla="*/ 1050 h 2805"/>
              <a:gd name="T54" fmla="*/ 3452 w 4849"/>
              <a:gd name="T55" fmla="*/ 1230 h 2805"/>
              <a:gd name="T56" fmla="*/ 3632 w 4849"/>
              <a:gd name="T57" fmla="*/ 1335 h 2805"/>
              <a:gd name="T58" fmla="*/ 3752 w 4849"/>
              <a:gd name="T59" fmla="*/ 1455 h 2805"/>
              <a:gd name="T60" fmla="*/ 3962 w 4849"/>
              <a:gd name="T61" fmla="*/ 1605 h 2805"/>
              <a:gd name="T62" fmla="*/ 4052 w 4849"/>
              <a:gd name="T63" fmla="*/ 1650 h 2805"/>
              <a:gd name="T64" fmla="*/ 4232 w 4849"/>
              <a:gd name="T65" fmla="*/ 1770 h 2805"/>
              <a:gd name="T66" fmla="*/ 4277 w 4849"/>
              <a:gd name="T67" fmla="*/ 1815 h 2805"/>
              <a:gd name="T68" fmla="*/ 4487 w 4849"/>
              <a:gd name="T69" fmla="*/ 1950 h 2805"/>
              <a:gd name="T70" fmla="*/ 4562 w 4849"/>
              <a:gd name="T71" fmla="*/ 2010 h 2805"/>
              <a:gd name="T72" fmla="*/ 4637 w 4849"/>
              <a:gd name="T73" fmla="*/ 2040 h 2805"/>
              <a:gd name="T74" fmla="*/ 4742 w 4849"/>
              <a:gd name="T75" fmla="*/ 2115 h 2805"/>
              <a:gd name="T76" fmla="*/ 4787 w 4849"/>
              <a:gd name="T77" fmla="*/ 2130 h 2805"/>
              <a:gd name="T78" fmla="*/ 4832 w 4849"/>
              <a:gd name="T79" fmla="*/ 2160 h 2805"/>
              <a:gd name="T80" fmla="*/ 4727 w 4849"/>
              <a:gd name="T81" fmla="*/ 2145 h 2805"/>
              <a:gd name="T82" fmla="*/ 4397 w 4849"/>
              <a:gd name="T83" fmla="*/ 1980 h 2805"/>
              <a:gd name="T84" fmla="*/ 4082 w 4849"/>
              <a:gd name="T85" fmla="*/ 1905 h 2805"/>
              <a:gd name="T86" fmla="*/ 3827 w 4849"/>
              <a:gd name="T87" fmla="*/ 1815 h 2805"/>
              <a:gd name="T88" fmla="*/ 3782 w 4849"/>
              <a:gd name="T89" fmla="*/ 1785 h 2805"/>
              <a:gd name="T90" fmla="*/ 3902 w 4849"/>
              <a:gd name="T91" fmla="*/ 1800 h 2805"/>
              <a:gd name="T92" fmla="*/ 4172 w 4849"/>
              <a:gd name="T93" fmla="*/ 1890 h 2805"/>
              <a:gd name="T94" fmla="*/ 4442 w 4849"/>
              <a:gd name="T95" fmla="*/ 2010 h 2805"/>
              <a:gd name="T96" fmla="*/ 4607 w 4849"/>
              <a:gd name="T97" fmla="*/ 2100 h 2805"/>
              <a:gd name="T98" fmla="*/ 4772 w 4849"/>
              <a:gd name="T99" fmla="*/ 2160 h 2805"/>
              <a:gd name="T100" fmla="*/ 4712 w 4849"/>
              <a:gd name="T101" fmla="*/ 1395 h 280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4849"/>
              <a:gd name="T154" fmla="*/ 0 h 2805"/>
              <a:gd name="T155" fmla="*/ 4849 w 4849"/>
              <a:gd name="T156" fmla="*/ 2805 h 280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4849" h="2805">
                <a:moveTo>
                  <a:pt x="62" y="2805"/>
                </a:moveTo>
                <a:cubicBezTo>
                  <a:pt x="0" y="2373"/>
                  <a:pt x="22" y="2249"/>
                  <a:pt x="62" y="1620"/>
                </a:cubicBezTo>
                <a:cubicBezTo>
                  <a:pt x="67" y="1548"/>
                  <a:pt x="135" y="1337"/>
                  <a:pt x="152" y="1260"/>
                </a:cubicBezTo>
                <a:cubicBezTo>
                  <a:pt x="170" y="1181"/>
                  <a:pt x="197" y="1020"/>
                  <a:pt x="197" y="1020"/>
                </a:cubicBezTo>
                <a:cubicBezTo>
                  <a:pt x="298" y="1087"/>
                  <a:pt x="212" y="1017"/>
                  <a:pt x="302" y="1215"/>
                </a:cubicBezTo>
                <a:cubicBezTo>
                  <a:pt x="328" y="1272"/>
                  <a:pt x="364" y="1324"/>
                  <a:pt x="392" y="1380"/>
                </a:cubicBezTo>
                <a:cubicBezTo>
                  <a:pt x="562" y="1720"/>
                  <a:pt x="691" y="2083"/>
                  <a:pt x="902" y="2400"/>
                </a:cubicBezTo>
                <a:cubicBezTo>
                  <a:pt x="907" y="2420"/>
                  <a:pt x="897" y="2456"/>
                  <a:pt x="917" y="2460"/>
                </a:cubicBezTo>
                <a:cubicBezTo>
                  <a:pt x="942" y="2465"/>
                  <a:pt x="961" y="2435"/>
                  <a:pt x="977" y="2415"/>
                </a:cubicBezTo>
                <a:cubicBezTo>
                  <a:pt x="1002" y="2384"/>
                  <a:pt x="1017" y="2345"/>
                  <a:pt x="1037" y="2310"/>
                </a:cubicBezTo>
                <a:cubicBezTo>
                  <a:pt x="1126" y="1983"/>
                  <a:pt x="1023" y="2315"/>
                  <a:pt x="1202" y="1920"/>
                </a:cubicBezTo>
                <a:cubicBezTo>
                  <a:pt x="1267" y="1777"/>
                  <a:pt x="1382" y="1485"/>
                  <a:pt x="1382" y="1485"/>
                </a:cubicBezTo>
                <a:cubicBezTo>
                  <a:pt x="1429" y="1177"/>
                  <a:pt x="1508" y="881"/>
                  <a:pt x="1607" y="585"/>
                </a:cubicBezTo>
                <a:cubicBezTo>
                  <a:pt x="1679" y="800"/>
                  <a:pt x="1692" y="1013"/>
                  <a:pt x="1772" y="1230"/>
                </a:cubicBezTo>
                <a:cubicBezTo>
                  <a:pt x="1807" y="1325"/>
                  <a:pt x="1832" y="1424"/>
                  <a:pt x="1877" y="1515"/>
                </a:cubicBezTo>
                <a:cubicBezTo>
                  <a:pt x="1897" y="1555"/>
                  <a:pt x="1920" y="1594"/>
                  <a:pt x="1937" y="1635"/>
                </a:cubicBezTo>
                <a:cubicBezTo>
                  <a:pt x="2010" y="1811"/>
                  <a:pt x="2053" y="1991"/>
                  <a:pt x="2192" y="2130"/>
                </a:cubicBezTo>
                <a:cubicBezTo>
                  <a:pt x="2261" y="2009"/>
                  <a:pt x="2309" y="1903"/>
                  <a:pt x="2357" y="1770"/>
                </a:cubicBezTo>
                <a:cubicBezTo>
                  <a:pt x="2389" y="1548"/>
                  <a:pt x="2443" y="1332"/>
                  <a:pt x="2477" y="1110"/>
                </a:cubicBezTo>
                <a:cubicBezTo>
                  <a:pt x="2489" y="747"/>
                  <a:pt x="2463" y="356"/>
                  <a:pt x="2552" y="0"/>
                </a:cubicBezTo>
                <a:cubicBezTo>
                  <a:pt x="2562" y="30"/>
                  <a:pt x="2572" y="60"/>
                  <a:pt x="2582" y="90"/>
                </a:cubicBezTo>
                <a:cubicBezTo>
                  <a:pt x="2592" y="119"/>
                  <a:pt x="2584" y="152"/>
                  <a:pt x="2597" y="180"/>
                </a:cubicBezTo>
                <a:cubicBezTo>
                  <a:pt x="2610" y="209"/>
                  <a:pt x="2639" y="228"/>
                  <a:pt x="2657" y="255"/>
                </a:cubicBezTo>
                <a:cubicBezTo>
                  <a:pt x="2689" y="304"/>
                  <a:pt x="2717" y="355"/>
                  <a:pt x="2747" y="405"/>
                </a:cubicBezTo>
                <a:cubicBezTo>
                  <a:pt x="2964" y="767"/>
                  <a:pt x="2659" y="342"/>
                  <a:pt x="2837" y="600"/>
                </a:cubicBezTo>
                <a:cubicBezTo>
                  <a:pt x="2950" y="764"/>
                  <a:pt x="2997" y="820"/>
                  <a:pt x="3137" y="960"/>
                </a:cubicBezTo>
                <a:cubicBezTo>
                  <a:pt x="3172" y="995"/>
                  <a:pt x="3219" y="1017"/>
                  <a:pt x="3257" y="1050"/>
                </a:cubicBezTo>
                <a:cubicBezTo>
                  <a:pt x="3355" y="1134"/>
                  <a:pt x="3342" y="1155"/>
                  <a:pt x="3452" y="1230"/>
                </a:cubicBezTo>
                <a:cubicBezTo>
                  <a:pt x="3509" y="1269"/>
                  <a:pt x="3572" y="1300"/>
                  <a:pt x="3632" y="1335"/>
                </a:cubicBezTo>
                <a:cubicBezTo>
                  <a:pt x="3681" y="1364"/>
                  <a:pt x="3707" y="1421"/>
                  <a:pt x="3752" y="1455"/>
                </a:cubicBezTo>
                <a:cubicBezTo>
                  <a:pt x="3810" y="1498"/>
                  <a:pt x="3896" y="1567"/>
                  <a:pt x="3962" y="1605"/>
                </a:cubicBezTo>
                <a:cubicBezTo>
                  <a:pt x="3991" y="1622"/>
                  <a:pt x="4023" y="1633"/>
                  <a:pt x="4052" y="1650"/>
                </a:cubicBezTo>
                <a:cubicBezTo>
                  <a:pt x="4114" y="1688"/>
                  <a:pt x="4172" y="1730"/>
                  <a:pt x="4232" y="1770"/>
                </a:cubicBezTo>
                <a:cubicBezTo>
                  <a:pt x="4250" y="1782"/>
                  <a:pt x="4260" y="1802"/>
                  <a:pt x="4277" y="1815"/>
                </a:cubicBezTo>
                <a:cubicBezTo>
                  <a:pt x="4343" y="1865"/>
                  <a:pt x="4419" y="1904"/>
                  <a:pt x="4487" y="1950"/>
                </a:cubicBezTo>
                <a:cubicBezTo>
                  <a:pt x="4514" y="1968"/>
                  <a:pt x="4535" y="1994"/>
                  <a:pt x="4562" y="2010"/>
                </a:cubicBezTo>
                <a:cubicBezTo>
                  <a:pt x="4585" y="2024"/>
                  <a:pt x="4614" y="2026"/>
                  <a:pt x="4637" y="2040"/>
                </a:cubicBezTo>
                <a:cubicBezTo>
                  <a:pt x="4674" y="2062"/>
                  <a:pt x="4705" y="2093"/>
                  <a:pt x="4742" y="2115"/>
                </a:cubicBezTo>
                <a:cubicBezTo>
                  <a:pt x="4756" y="2123"/>
                  <a:pt x="4773" y="2123"/>
                  <a:pt x="4787" y="2130"/>
                </a:cubicBezTo>
                <a:cubicBezTo>
                  <a:pt x="4803" y="2138"/>
                  <a:pt x="4849" y="2156"/>
                  <a:pt x="4832" y="2160"/>
                </a:cubicBezTo>
                <a:cubicBezTo>
                  <a:pt x="4798" y="2169"/>
                  <a:pt x="4762" y="2150"/>
                  <a:pt x="4727" y="2145"/>
                </a:cubicBezTo>
                <a:cubicBezTo>
                  <a:pt x="4606" y="2105"/>
                  <a:pt x="4505" y="2042"/>
                  <a:pt x="4397" y="1980"/>
                </a:cubicBezTo>
                <a:cubicBezTo>
                  <a:pt x="4304" y="1927"/>
                  <a:pt x="4184" y="1934"/>
                  <a:pt x="4082" y="1905"/>
                </a:cubicBezTo>
                <a:cubicBezTo>
                  <a:pt x="4042" y="1894"/>
                  <a:pt x="3869" y="1834"/>
                  <a:pt x="3827" y="1815"/>
                </a:cubicBezTo>
                <a:cubicBezTo>
                  <a:pt x="3811" y="1808"/>
                  <a:pt x="3764" y="1789"/>
                  <a:pt x="3782" y="1785"/>
                </a:cubicBezTo>
                <a:cubicBezTo>
                  <a:pt x="3822" y="1777"/>
                  <a:pt x="3862" y="1795"/>
                  <a:pt x="3902" y="1800"/>
                </a:cubicBezTo>
                <a:cubicBezTo>
                  <a:pt x="3992" y="1830"/>
                  <a:pt x="4082" y="1860"/>
                  <a:pt x="4172" y="1890"/>
                </a:cubicBezTo>
                <a:cubicBezTo>
                  <a:pt x="4254" y="1951"/>
                  <a:pt x="4345" y="1978"/>
                  <a:pt x="4442" y="2010"/>
                </a:cubicBezTo>
                <a:cubicBezTo>
                  <a:pt x="4487" y="2025"/>
                  <a:pt x="4561" y="2083"/>
                  <a:pt x="4607" y="2100"/>
                </a:cubicBezTo>
                <a:cubicBezTo>
                  <a:pt x="4674" y="2125"/>
                  <a:pt x="4712" y="2120"/>
                  <a:pt x="4772" y="2160"/>
                </a:cubicBezTo>
                <a:cubicBezTo>
                  <a:pt x="4759" y="1905"/>
                  <a:pt x="4712" y="1649"/>
                  <a:pt x="4712" y="1395"/>
                </a:cubicBezTo>
              </a:path>
            </a:pathLst>
          </a:cu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29" name="Freeform 4"/>
          <p:cNvSpPr>
            <a:spLocks/>
          </p:cNvSpPr>
          <p:nvPr/>
        </p:nvSpPr>
        <p:spPr bwMode="auto">
          <a:xfrm>
            <a:off x="2051050" y="6165850"/>
            <a:ext cx="217488" cy="503238"/>
          </a:xfrm>
          <a:custGeom>
            <a:avLst/>
            <a:gdLst>
              <a:gd name="T0" fmla="*/ 61 w 1471"/>
              <a:gd name="T1" fmla="*/ 0 h 5160"/>
              <a:gd name="T2" fmla="*/ 91 w 1471"/>
              <a:gd name="T3" fmla="*/ 1530 h 5160"/>
              <a:gd name="T4" fmla="*/ 46 w 1471"/>
              <a:gd name="T5" fmla="*/ 1890 h 5160"/>
              <a:gd name="T6" fmla="*/ 31 w 1471"/>
              <a:gd name="T7" fmla="*/ 4155 h 5160"/>
              <a:gd name="T8" fmla="*/ 1 w 1471"/>
              <a:gd name="T9" fmla="*/ 4605 h 5160"/>
              <a:gd name="T10" fmla="*/ 16 w 1471"/>
              <a:gd name="T11" fmla="*/ 5100 h 5160"/>
              <a:gd name="T12" fmla="*/ 31 w 1471"/>
              <a:gd name="T13" fmla="*/ 4920 h 5160"/>
              <a:gd name="T14" fmla="*/ 46 w 1471"/>
              <a:gd name="T15" fmla="*/ 4815 h 5160"/>
              <a:gd name="T16" fmla="*/ 106 w 1471"/>
              <a:gd name="T17" fmla="*/ 4125 h 5160"/>
              <a:gd name="T18" fmla="*/ 181 w 1471"/>
              <a:gd name="T19" fmla="*/ 2925 h 5160"/>
              <a:gd name="T20" fmla="*/ 166 w 1471"/>
              <a:gd name="T21" fmla="*/ 2235 h 5160"/>
              <a:gd name="T22" fmla="*/ 106 w 1471"/>
              <a:gd name="T23" fmla="*/ 1935 h 5160"/>
              <a:gd name="T24" fmla="*/ 541 w 1471"/>
              <a:gd name="T25" fmla="*/ 1905 h 5160"/>
              <a:gd name="T26" fmla="*/ 751 w 1471"/>
              <a:gd name="T27" fmla="*/ 1860 h 5160"/>
              <a:gd name="T28" fmla="*/ 1096 w 1471"/>
              <a:gd name="T29" fmla="*/ 1695 h 5160"/>
              <a:gd name="T30" fmla="*/ 1231 w 1471"/>
              <a:gd name="T31" fmla="*/ 1560 h 5160"/>
              <a:gd name="T32" fmla="*/ 1306 w 1471"/>
              <a:gd name="T33" fmla="*/ 840 h 5160"/>
              <a:gd name="T34" fmla="*/ 1381 w 1471"/>
              <a:gd name="T35" fmla="*/ 675 h 5160"/>
              <a:gd name="T36" fmla="*/ 1411 w 1471"/>
              <a:gd name="T37" fmla="*/ 570 h 5160"/>
              <a:gd name="T38" fmla="*/ 1471 w 1471"/>
              <a:gd name="T39" fmla="*/ 405 h 5160"/>
              <a:gd name="T40" fmla="*/ 1456 w 1471"/>
              <a:gd name="T41" fmla="*/ 240 h 5160"/>
              <a:gd name="T42" fmla="*/ 1426 w 1471"/>
              <a:gd name="T43" fmla="*/ 180 h 5160"/>
              <a:gd name="T44" fmla="*/ 1426 w 1471"/>
              <a:gd name="T45" fmla="*/ 30 h 5160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471"/>
              <a:gd name="T70" fmla="*/ 0 h 5160"/>
              <a:gd name="T71" fmla="*/ 1471 w 1471"/>
              <a:gd name="T72" fmla="*/ 5160 h 5160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471" h="5160">
                <a:moveTo>
                  <a:pt x="61" y="0"/>
                </a:moveTo>
                <a:cubicBezTo>
                  <a:pt x="68" y="510"/>
                  <a:pt x="91" y="1020"/>
                  <a:pt x="91" y="1530"/>
                </a:cubicBezTo>
                <a:cubicBezTo>
                  <a:pt x="91" y="1820"/>
                  <a:pt x="117" y="1748"/>
                  <a:pt x="46" y="1890"/>
                </a:cubicBezTo>
                <a:cubicBezTo>
                  <a:pt x="82" y="2640"/>
                  <a:pt x="45" y="3407"/>
                  <a:pt x="31" y="4155"/>
                </a:cubicBezTo>
                <a:cubicBezTo>
                  <a:pt x="24" y="4551"/>
                  <a:pt x="58" y="4435"/>
                  <a:pt x="1" y="4605"/>
                </a:cubicBezTo>
                <a:cubicBezTo>
                  <a:pt x="6" y="4770"/>
                  <a:pt x="0" y="4936"/>
                  <a:pt x="16" y="5100"/>
                </a:cubicBezTo>
                <a:cubicBezTo>
                  <a:pt x="22" y="5160"/>
                  <a:pt x="25" y="4980"/>
                  <a:pt x="31" y="4920"/>
                </a:cubicBezTo>
                <a:cubicBezTo>
                  <a:pt x="35" y="4885"/>
                  <a:pt x="41" y="4850"/>
                  <a:pt x="46" y="4815"/>
                </a:cubicBezTo>
                <a:cubicBezTo>
                  <a:pt x="56" y="4578"/>
                  <a:pt x="60" y="4355"/>
                  <a:pt x="106" y="4125"/>
                </a:cubicBezTo>
                <a:cubicBezTo>
                  <a:pt x="124" y="3722"/>
                  <a:pt x="160" y="3327"/>
                  <a:pt x="181" y="2925"/>
                </a:cubicBezTo>
                <a:cubicBezTo>
                  <a:pt x="176" y="2695"/>
                  <a:pt x="179" y="2465"/>
                  <a:pt x="166" y="2235"/>
                </a:cubicBezTo>
                <a:cubicBezTo>
                  <a:pt x="161" y="2142"/>
                  <a:pt x="122" y="2029"/>
                  <a:pt x="106" y="1935"/>
                </a:cubicBezTo>
                <a:cubicBezTo>
                  <a:pt x="173" y="1931"/>
                  <a:pt x="459" y="1914"/>
                  <a:pt x="541" y="1905"/>
                </a:cubicBezTo>
                <a:cubicBezTo>
                  <a:pt x="611" y="1897"/>
                  <a:pt x="681" y="1872"/>
                  <a:pt x="751" y="1860"/>
                </a:cubicBezTo>
                <a:cubicBezTo>
                  <a:pt x="868" y="1810"/>
                  <a:pt x="975" y="1735"/>
                  <a:pt x="1096" y="1695"/>
                </a:cubicBezTo>
                <a:cubicBezTo>
                  <a:pt x="1143" y="1648"/>
                  <a:pt x="1175" y="1597"/>
                  <a:pt x="1231" y="1560"/>
                </a:cubicBezTo>
                <a:cubicBezTo>
                  <a:pt x="1412" y="1288"/>
                  <a:pt x="1262" y="1549"/>
                  <a:pt x="1306" y="840"/>
                </a:cubicBezTo>
                <a:cubicBezTo>
                  <a:pt x="1310" y="770"/>
                  <a:pt x="1352" y="733"/>
                  <a:pt x="1381" y="675"/>
                </a:cubicBezTo>
                <a:cubicBezTo>
                  <a:pt x="1399" y="639"/>
                  <a:pt x="1397" y="608"/>
                  <a:pt x="1411" y="570"/>
                </a:cubicBezTo>
                <a:cubicBezTo>
                  <a:pt x="1433" y="511"/>
                  <a:pt x="1456" y="467"/>
                  <a:pt x="1471" y="405"/>
                </a:cubicBezTo>
                <a:cubicBezTo>
                  <a:pt x="1466" y="350"/>
                  <a:pt x="1467" y="294"/>
                  <a:pt x="1456" y="240"/>
                </a:cubicBezTo>
                <a:cubicBezTo>
                  <a:pt x="1452" y="218"/>
                  <a:pt x="1429" y="202"/>
                  <a:pt x="1426" y="180"/>
                </a:cubicBezTo>
                <a:cubicBezTo>
                  <a:pt x="1419" y="131"/>
                  <a:pt x="1426" y="80"/>
                  <a:pt x="1426" y="30"/>
                </a:cubicBezTo>
              </a:path>
            </a:pathLst>
          </a:cu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4284663" y="6308725"/>
            <a:ext cx="431800" cy="21590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31" name="Прямоугольник 8"/>
          <p:cNvSpPr>
            <a:spLocks noChangeArrowheads="1"/>
          </p:cNvSpPr>
          <p:nvPr/>
        </p:nvSpPr>
        <p:spPr bwMode="auto">
          <a:xfrm>
            <a:off x="4932363" y="6237288"/>
            <a:ext cx="360362" cy="369887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Franklin Gothic Book"/>
            </a:endParaRPr>
          </a:p>
        </p:txBody>
      </p:sp>
      <p:pic>
        <p:nvPicPr>
          <p:cNvPr id="10" name="Picture 8" descr="Рисунок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213100"/>
            <a:ext cx="8316913" cy="4543425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  <p:pic>
        <p:nvPicPr>
          <p:cNvPr id="11" name="Picture 7" descr="Рисунок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836613"/>
            <a:ext cx="9144000" cy="5262562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214313"/>
            <a:ext cx="8072438" cy="7080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atin typeface="Tahoma" pitchFamily="34" charset="0"/>
                <a:cs typeface="Tahoma" pitchFamily="34" charset="0"/>
              </a:rPr>
              <a:t>Домашнее  задание.</a:t>
            </a:r>
            <a:endParaRPr lang="ru-RU" sz="4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428750"/>
            <a:ext cx="9144000" cy="514032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Tahoma" pitchFamily="34" charset="0"/>
                <a:cs typeface="Tahoma" pitchFamily="34" charset="0"/>
              </a:rPr>
              <a:t>1.Учить § 3 - 4, даты,  термины.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Tahoma" pitchFamily="34" charset="0"/>
                <a:cs typeface="Tahoma" pitchFamily="34" charset="0"/>
              </a:rPr>
              <a:t>2. Выписать  в  тетрадь  причины  поражения  России  в  войне  1904 – 1905  гг.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Tahoma" pitchFamily="34" charset="0"/>
                <a:cs typeface="Tahoma" pitchFamily="34" charset="0"/>
              </a:rPr>
              <a:t>3.* Сравнить   </a:t>
            </a:r>
            <a:r>
              <a:rPr lang="ru-RU" sz="2800" dirty="0" err="1">
                <a:latin typeface="Tahoma" pitchFamily="34" charset="0"/>
                <a:cs typeface="Tahoma" pitchFamily="34" charset="0"/>
              </a:rPr>
              <a:t>русско</a:t>
            </a:r>
            <a:r>
              <a:rPr lang="ru-RU" sz="2800" dirty="0">
                <a:latin typeface="Tahoma" pitchFamily="34" charset="0"/>
                <a:cs typeface="Tahoma" pitchFamily="34" charset="0"/>
              </a:rPr>
              <a:t> – японскую  войну  с  Крымской.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Tahoma" pitchFamily="34" charset="0"/>
                <a:cs typeface="Tahoma" pitchFamily="34" charset="0"/>
              </a:rPr>
              <a:t>4.*Подготовить  сообщения  «</a:t>
            </a:r>
            <a:r>
              <a:rPr lang="ru-RU" sz="2800" dirty="0" err="1">
                <a:latin typeface="Tahoma" pitchFamily="34" charset="0"/>
                <a:cs typeface="Tahoma" pitchFamily="34" charset="0"/>
              </a:rPr>
              <a:t>Белоглинцы</a:t>
            </a:r>
            <a:r>
              <a:rPr lang="ru-RU" sz="2800" dirty="0">
                <a:latin typeface="Tahoma" pitchFamily="34" charset="0"/>
                <a:cs typeface="Tahoma" pitchFamily="34" charset="0"/>
              </a:rPr>
              <a:t>  -  участники  войны   1904 – 1905  гг.,  революции  1905 – 1907  гг.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Tahoma" pitchFamily="34" charset="0"/>
                <a:cs typeface="Tahoma" pitchFamily="34" charset="0"/>
              </a:rPr>
              <a:t>5.* Изобразить  революционные  события  1905 г. графически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srgbClr val="FFFF99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750" y="188913"/>
            <a:ext cx="8072438" cy="76993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Tahoma" pitchFamily="34" charset="0"/>
                <a:cs typeface="Tahoma" pitchFamily="34" charset="0"/>
              </a:rPr>
              <a:t>Задание  на  урок.</a:t>
            </a:r>
            <a:endParaRPr lang="ru-RU" sz="44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857375"/>
            <a:ext cx="9144000" cy="538638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ahoma" pitchFamily="34" charset="0"/>
                <a:cs typeface="Tahoma" pitchFamily="34" charset="0"/>
              </a:rPr>
              <a:t>Докажите</a:t>
            </a:r>
            <a:r>
              <a:rPr lang="ru-RU" sz="4400" dirty="0">
                <a:latin typeface="Tahoma" pitchFamily="34" charset="0"/>
                <a:cs typeface="Tahoma" pitchFamily="34" charset="0"/>
              </a:rPr>
              <a:t>,  что </a:t>
            </a:r>
            <a:r>
              <a:rPr lang="ru-RU" sz="4400" dirty="0">
                <a:latin typeface="Tahoma" pitchFamily="34" charset="0"/>
                <a:cs typeface="Tahoma" pitchFamily="34" charset="0"/>
              </a:rPr>
              <a:t>в  России  к  началу  ХХ  века  назрел  конфликт?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ahoma" pitchFamily="34" charset="0"/>
                <a:cs typeface="Tahoma" pitchFamily="34" charset="0"/>
              </a:rPr>
              <a:t>Определите </a:t>
            </a:r>
            <a:r>
              <a:rPr lang="ru-RU" sz="4400" dirty="0">
                <a:latin typeface="Tahoma" pitchFamily="34" charset="0"/>
                <a:cs typeface="Tahoma" pitchFamily="34" charset="0"/>
              </a:rPr>
              <a:t>особенности   пути  выхода  из  него,  который  избрали  власти?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214313"/>
            <a:ext cx="8072438" cy="7080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atin typeface="Tahoma" pitchFamily="34" charset="0"/>
                <a:cs typeface="Tahoma" pitchFamily="34" charset="0"/>
              </a:rPr>
              <a:t>Задание.  Тест.</a:t>
            </a:r>
            <a:endParaRPr lang="ru-RU" sz="4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428750"/>
            <a:ext cx="9144000" cy="563245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i="1" dirty="0">
                <a:solidFill>
                  <a:srgbClr val="FFFF99"/>
                </a:solidFill>
                <a:latin typeface="Tahoma" pitchFamily="34" charset="0"/>
                <a:cs typeface="Tahoma" pitchFamily="34" charset="0"/>
              </a:rPr>
              <a:t>Ответы.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i="1" dirty="0">
                <a:solidFill>
                  <a:srgbClr val="FFFF99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ru-RU" sz="3200" i="1" dirty="0">
                <a:solidFill>
                  <a:srgbClr val="FFFF99"/>
                </a:solidFill>
                <a:latin typeface="Tahoma" pitchFamily="34" charset="0"/>
                <a:cs typeface="Tahoma" pitchFamily="34" charset="0"/>
              </a:rPr>
              <a:t>№ 1                                  № 2</a:t>
            </a:r>
          </a:p>
          <a:p>
            <a:pPr marL="457200" indent="-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200" b="1" dirty="0">
                <a:solidFill>
                  <a:srgbClr val="FFFF99"/>
                </a:solidFill>
                <a:latin typeface="Tahoma" pitchFamily="34" charset="0"/>
                <a:cs typeface="Tahoma" pitchFamily="34" charset="0"/>
              </a:rPr>
              <a:t>  1                                    1.  А В Г Б</a:t>
            </a:r>
          </a:p>
          <a:p>
            <a:pPr marL="457200" indent="-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200" b="1" dirty="0">
                <a:solidFill>
                  <a:srgbClr val="FFFF99"/>
                </a:solidFill>
                <a:latin typeface="Tahoma" pitchFamily="34" charset="0"/>
                <a:cs typeface="Tahoma" pitchFamily="34" charset="0"/>
              </a:rPr>
              <a:t>  3                                    2-3.  А – 2</a:t>
            </a:r>
          </a:p>
          <a:p>
            <a:pPr marL="457200" indent="-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200" b="1" dirty="0">
                <a:solidFill>
                  <a:srgbClr val="FFFF99"/>
                </a:solidFill>
                <a:latin typeface="Tahoma" pitchFamily="34" charset="0"/>
                <a:cs typeface="Tahoma" pitchFamily="34" charset="0"/>
              </a:rPr>
              <a:t>  3                                             Б - 5</a:t>
            </a:r>
          </a:p>
          <a:p>
            <a:pPr marL="457200" indent="-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200" b="1" dirty="0">
                <a:solidFill>
                  <a:srgbClr val="FFFF99"/>
                </a:solidFill>
                <a:latin typeface="Tahoma" pitchFamily="34" charset="0"/>
                <a:cs typeface="Tahoma" pitchFamily="34" charset="0"/>
              </a:rPr>
              <a:t>  2                                             В - 3</a:t>
            </a:r>
          </a:p>
          <a:p>
            <a:pPr marL="457200" indent="-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200" b="1" dirty="0">
                <a:solidFill>
                  <a:srgbClr val="FFFF99"/>
                </a:solidFill>
                <a:latin typeface="Tahoma" pitchFamily="34" charset="0"/>
                <a:cs typeface="Tahoma" pitchFamily="34" charset="0"/>
              </a:rPr>
              <a:t>  2                                             Г - 4</a:t>
            </a:r>
          </a:p>
          <a:p>
            <a:pPr marL="457200" indent="-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200" b="1" dirty="0">
                <a:solidFill>
                  <a:srgbClr val="FFFF99"/>
                </a:solidFill>
                <a:latin typeface="Tahoma" pitchFamily="34" charset="0"/>
                <a:cs typeface="Tahoma" pitchFamily="34" charset="0"/>
              </a:rPr>
              <a:t>  1                                     4.  136</a:t>
            </a:r>
          </a:p>
          <a:p>
            <a:pPr marL="457200" indent="-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200" b="1" dirty="0">
                <a:solidFill>
                  <a:srgbClr val="FFFF99"/>
                </a:solidFill>
                <a:latin typeface="Tahoma" pitchFamily="34" charset="0"/>
                <a:cs typeface="Tahoma" pitchFamily="34" charset="0"/>
              </a:rPr>
              <a:t>  2</a:t>
            </a:r>
          </a:p>
          <a:p>
            <a:pPr marL="457200" indent="-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200" b="1" dirty="0">
                <a:solidFill>
                  <a:srgbClr val="FFFF99"/>
                </a:solidFill>
                <a:latin typeface="Tahoma" pitchFamily="34" charset="0"/>
                <a:cs typeface="Tahoma" pitchFamily="34" charset="0"/>
              </a:rPr>
              <a:t>  3</a:t>
            </a:r>
          </a:p>
          <a:p>
            <a:pPr marL="457200" indent="-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200" b="1" dirty="0">
                <a:solidFill>
                  <a:srgbClr val="FFFF99"/>
                </a:solidFill>
                <a:latin typeface="Tahoma" pitchFamily="34" charset="0"/>
                <a:cs typeface="Tahoma" pitchFamily="34" charset="0"/>
              </a:rPr>
              <a:t>  3</a:t>
            </a:r>
          </a:p>
          <a:p>
            <a:pPr marL="457200" indent="-4572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3200" b="1" dirty="0">
              <a:solidFill>
                <a:srgbClr val="FFFF99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685800" y="1143000"/>
            <a:ext cx="8458200" cy="239713"/>
          </a:xfrm>
        </p:spPr>
        <p:txBody>
          <a:bodyPr/>
          <a:lstStyle/>
          <a:p>
            <a:pPr>
              <a:defRPr/>
            </a:pPr>
            <a:endParaRPr lang="ru-RU" smtClean="0">
              <a:latin typeface="Arial" pitchFamily="34" charset="0"/>
            </a:endParaRP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106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pic>
        <p:nvPicPr>
          <p:cNvPr id="30723" name="Рисунок 4" descr="ogon-192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5" y="3214688"/>
            <a:ext cx="914400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4" name="Прямоугольник 20"/>
          <p:cNvSpPr>
            <a:spLocks noChangeArrowheads="1"/>
          </p:cNvSpPr>
          <p:nvPr/>
        </p:nvSpPr>
        <p:spPr bwMode="auto">
          <a:xfrm>
            <a:off x="4572000" y="285750"/>
            <a:ext cx="45720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600" b="1">
                <a:solidFill>
                  <a:srgbClr val="00B050"/>
                </a:solidFill>
                <a:latin typeface="Franklin Gothic Book"/>
              </a:rPr>
              <a:t>Спасибо </a:t>
            </a:r>
          </a:p>
          <a:p>
            <a:pPr algn="ctr"/>
            <a:r>
              <a:rPr lang="ru-RU" sz="6600" b="1">
                <a:solidFill>
                  <a:srgbClr val="00B050"/>
                </a:solidFill>
                <a:latin typeface="Franklin Gothic Book"/>
              </a:rPr>
              <a:t>за </a:t>
            </a:r>
          </a:p>
          <a:p>
            <a:pPr algn="ctr"/>
            <a:r>
              <a:rPr lang="ru-RU" sz="6600" b="1">
                <a:solidFill>
                  <a:srgbClr val="00B050"/>
                </a:solidFill>
                <a:latin typeface="Franklin Gothic Book"/>
              </a:rPr>
              <a:t>урок.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214313"/>
            <a:ext cx="8072438" cy="76993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Tahoma" pitchFamily="34" charset="0"/>
                <a:cs typeface="Tahoma" pitchFamily="34" charset="0"/>
              </a:rPr>
              <a:t>Цель  урока.</a:t>
            </a:r>
            <a:endParaRPr lang="ru-RU" sz="44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857375"/>
            <a:ext cx="9144000" cy="594042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ahoma" pitchFamily="34" charset="0"/>
                <a:cs typeface="Tahoma" pitchFamily="34" charset="0"/>
              </a:rPr>
              <a:t>1. Охарактеризовать  </a:t>
            </a:r>
            <a:r>
              <a:rPr lang="ru-RU" sz="4400" dirty="0">
                <a:latin typeface="Tahoma" pitchFamily="34" charset="0"/>
                <a:cs typeface="Tahoma" pitchFamily="34" charset="0"/>
              </a:rPr>
              <a:t>политику  </a:t>
            </a:r>
            <a:r>
              <a:rPr lang="ru-RU" sz="4400" dirty="0">
                <a:latin typeface="Tahoma" pitchFamily="34" charset="0"/>
                <a:cs typeface="Tahoma" pitchFamily="34" charset="0"/>
              </a:rPr>
              <a:t>                                                            правительства  </a:t>
            </a:r>
            <a:r>
              <a:rPr lang="ru-RU" sz="4400" dirty="0">
                <a:latin typeface="Tahoma" pitchFamily="34" charset="0"/>
                <a:cs typeface="Tahoma" pitchFamily="34" charset="0"/>
              </a:rPr>
              <a:t>России  в  начале  </a:t>
            </a:r>
            <a:endParaRPr lang="ru-RU" sz="44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ahoma" pitchFamily="34" charset="0"/>
                <a:cs typeface="Tahoma" pitchFamily="34" charset="0"/>
              </a:rPr>
              <a:t>ХХ  </a:t>
            </a:r>
            <a:r>
              <a:rPr lang="ru-RU" sz="4400" dirty="0">
                <a:latin typeface="Tahoma" pitchFamily="34" charset="0"/>
                <a:cs typeface="Tahoma" pitchFamily="34" charset="0"/>
              </a:rPr>
              <a:t>века.  </a:t>
            </a:r>
            <a:endParaRPr lang="ru-RU" sz="44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ahoma" pitchFamily="34" charset="0"/>
                <a:cs typeface="Tahoma" pitchFamily="34" charset="0"/>
              </a:rPr>
              <a:t>2. Определить  </a:t>
            </a:r>
            <a:r>
              <a:rPr lang="ru-RU" sz="4400" dirty="0">
                <a:latin typeface="Tahoma" pitchFamily="34" charset="0"/>
                <a:cs typeface="Tahoma" pitchFamily="34" charset="0"/>
              </a:rPr>
              <a:t>одно  из  направлений  внешней  политики  страны.</a:t>
            </a: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ru-RU" sz="3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750" y="188913"/>
            <a:ext cx="8072438" cy="76993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Tahoma" pitchFamily="34" charset="0"/>
                <a:cs typeface="Tahoma" pitchFamily="34" charset="0"/>
              </a:rPr>
              <a:t>Задание  на  урок.</a:t>
            </a:r>
            <a:endParaRPr lang="ru-RU" sz="44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857375"/>
            <a:ext cx="9144000" cy="538638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ahoma" pitchFamily="34" charset="0"/>
                <a:cs typeface="Tahoma" pitchFamily="34" charset="0"/>
              </a:rPr>
              <a:t>Докажите</a:t>
            </a:r>
            <a:r>
              <a:rPr lang="ru-RU" sz="4400" dirty="0">
                <a:latin typeface="Tahoma" pitchFamily="34" charset="0"/>
                <a:cs typeface="Tahoma" pitchFamily="34" charset="0"/>
              </a:rPr>
              <a:t>,  что </a:t>
            </a:r>
            <a:r>
              <a:rPr lang="ru-RU" sz="4400" dirty="0">
                <a:latin typeface="Tahoma" pitchFamily="34" charset="0"/>
                <a:cs typeface="Tahoma" pitchFamily="34" charset="0"/>
              </a:rPr>
              <a:t>в  России  к  началу  ХХ  века  назрел  конфликт?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ahoma" pitchFamily="34" charset="0"/>
                <a:cs typeface="Tahoma" pitchFamily="34" charset="0"/>
              </a:rPr>
              <a:t>Определите </a:t>
            </a:r>
            <a:r>
              <a:rPr lang="ru-RU" sz="4400" dirty="0">
                <a:latin typeface="Tahoma" pitchFamily="34" charset="0"/>
                <a:cs typeface="Tahoma" pitchFamily="34" charset="0"/>
              </a:rPr>
              <a:t>особенности   пути  выхода  из  него,  который  избрали  власти?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850" y="188913"/>
            <a:ext cx="8496300" cy="13223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atin typeface="Tahoma" pitchFamily="34" charset="0"/>
                <a:cs typeface="Tahoma" pitchFamily="34" charset="0"/>
              </a:rPr>
              <a:t>1. Внутренняя  политика  правительства  в  начале ХХ в.</a:t>
            </a:r>
            <a:endParaRPr lang="ru-RU" sz="4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989138"/>
            <a:ext cx="9144000" cy="587851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/>
              <a:t>    </a:t>
            </a:r>
            <a:endParaRPr lang="en-US" sz="4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/>
              <a:t>   </a:t>
            </a:r>
            <a:r>
              <a:rPr lang="ru-RU" sz="4400" dirty="0"/>
              <a:t>О</a:t>
            </a:r>
            <a:r>
              <a:rPr lang="ru-RU" sz="4400" dirty="0">
                <a:solidFill>
                  <a:schemeClr val="bg1"/>
                </a:solidFill>
              </a:rPr>
              <a:t> </a:t>
            </a:r>
            <a:r>
              <a:rPr lang="ru-RU" sz="4400" dirty="0"/>
              <a:t>      сословия                     с/</a:t>
            </a:r>
            <a:r>
              <a:rPr lang="ru-RU" sz="4400" dirty="0" err="1"/>
              <a:t>х</a:t>
            </a:r>
            <a:r>
              <a:rPr lang="ru-RU" sz="4400" dirty="0"/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/>
              <a:t>             {  полит.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/>
              <a:t>                соц. </a:t>
            </a:r>
            <a:r>
              <a:rPr lang="en-US" sz="4400" dirty="0"/>
              <a:t> </a:t>
            </a:r>
            <a:r>
              <a:rPr lang="ru-RU" sz="4000" dirty="0"/>
              <a:t>      </a:t>
            </a:r>
            <a:r>
              <a:rPr lang="ru-RU" sz="4000" dirty="0" err="1">
                <a:latin typeface="Tahoma" pitchFamily="34" charset="0"/>
                <a:cs typeface="Tahoma" pitchFamily="34" charset="0"/>
              </a:rPr>
              <a:t>Либер</a:t>
            </a:r>
            <a:r>
              <a:rPr lang="ru-RU" sz="4000" dirty="0">
                <a:latin typeface="Tahoma" pitchFamily="34" charset="0"/>
                <a:cs typeface="Tahoma" pitchFamily="34" charset="0"/>
              </a:rPr>
              <a:t>.      </a:t>
            </a:r>
            <a:r>
              <a:rPr lang="ru-RU" sz="4000" dirty="0" err="1">
                <a:latin typeface="Tahoma" pitchFamily="34" charset="0"/>
                <a:cs typeface="Tahoma" pitchFamily="34" charset="0"/>
              </a:rPr>
              <a:t>Консерв</a:t>
            </a:r>
            <a:r>
              <a:rPr lang="ru-RU" sz="4000" dirty="0">
                <a:latin typeface="Tahoma" pitchFamily="34" charset="0"/>
                <a:cs typeface="Tahoma" pitchFamily="34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Tahoma" pitchFamily="34" charset="0"/>
                <a:cs typeface="Tahoma" pitchFamily="34" charset="0"/>
              </a:rPr>
              <a:t>                           </a:t>
            </a:r>
            <a:r>
              <a:rPr lang="ru-RU" sz="4000" dirty="0" err="1">
                <a:latin typeface="Tahoma" pitchFamily="34" charset="0"/>
                <a:cs typeface="Tahoma" pitchFamily="34" charset="0"/>
              </a:rPr>
              <a:t>интел</a:t>
            </a:r>
            <a:r>
              <a:rPr lang="ru-RU" sz="4000" dirty="0">
                <a:latin typeface="Tahoma" pitchFamily="34" charset="0"/>
                <a:cs typeface="Tahoma" pitchFamily="34" charset="0"/>
              </a:rPr>
              <a:t>.    </a:t>
            </a:r>
            <a:endParaRPr lang="en-US" sz="40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Tahoma" pitchFamily="34" charset="0"/>
                <a:cs typeface="Tahoma" pitchFamily="34" charset="0"/>
              </a:rPr>
              <a:t>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latin typeface="Tahoma" pitchFamily="34" charset="0"/>
                <a:cs typeface="Tahoma" pitchFamily="34" charset="0"/>
              </a:rPr>
              <a:t>   </a:t>
            </a:r>
            <a:r>
              <a:rPr lang="ru-RU" sz="4000" dirty="0">
                <a:latin typeface="Tahoma" pitchFamily="34" charset="0"/>
                <a:cs typeface="Tahoma" pitchFamily="34" charset="0"/>
              </a:rPr>
              <a:t> </a:t>
            </a:r>
            <a:endParaRPr lang="ru-RU" sz="4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6387" name="Freeform 2"/>
          <p:cNvSpPr>
            <a:spLocks/>
          </p:cNvSpPr>
          <p:nvPr/>
        </p:nvSpPr>
        <p:spPr bwMode="auto">
          <a:xfrm>
            <a:off x="5435600" y="2852738"/>
            <a:ext cx="331788" cy="360362"/>
          </a:xfrm>
          <a:custGeom>
            <a:avLst/>
            <a:gdLst>
              <a:gd name="T0" fmla="*/ 11 w 6244"/>
              <a:gd name="T1" fmla="*/ 4635 h 6814"/>
              <a:gd name="T2" fmla="*/ 116 w 6244"/>
              <a:gd name="T3" fmla="*/ 5670 h 6814"/>
              <a:gd name="T4" fmla="*/ 131 w 6244"/>
              <a:gd name="T5" fmla="*/ 5925 h 6814"/>
              <a:gd name="T6" fmla="*/ 161 w 6244"/>
              <a:gd name="T7" fmla="*/ 6015 h 6814"/>
              <a:gd name="T8" fmla="*/ 281 w 6244"/>
              <a:gd name="T9" fmla="*/ 6600 h 6814"/>
              <a:gd name="T10" fmla="*/ 1106 w 6244"/>
              <a:gd name="T11" fmla="*/ 6615 h 6814"/>
              <a:gd name="T12" fmla="*/ 1751 w 6244"/>
              <a:gd name="T13" fmla="*/ 6690 h 6814"/>
              <a:gd name="T14" fmla="*/ 4271 w 6244"/>
              <a:gd name="T15" fmla="*/ 6720 h 6814"/>
              <a:gd name="T16" fmla="*/ 5141 w 6244"/>
              <a:gd name="T17" fmla="*/ 6765 h 6814"/>
              <a:gd name="T18" fmla="*/ 6176 w 6244"/>
              <a:gd name="T19" fmla="*/ 6735 h 6814"/>
              <a:gd name="T20" fmla="*/ 6161 w 6244"/>
              <a:gd name="T21" fmla="*/ 6525 h 6814"/>
              <a:gd name="T22" fmla="*/ 6086 w 6244"/>
              <a:gd name="T23" fmla="*/ 6315 h 6814"/>
              <a:gd name="T24" fmla="*/ 6026 w 6244"/>
              <a:gd name="T25" fmla="*/ 6060 h 6814"/>
              <a:gd name="T26" fmla="*/ 6011 w 6244"/>
              <a:gd name="T27" fmla="*/ 4680 h 6814"/>
              <a:gd name="T28" fmla="*/ 6026 w 6244"/>
              <a:gd name="T29" fmla="*/ 4545 h 6814"/>
              <a:gd name="T30" fmla="*/ 5981 w 6244"/>
              <a:gd name="T31" fmla="*/ 4830 h 6814"/>
              <a:gd name="T32" fmla="*/ 5996 w 6244"/>
              <a:gd name="T33" fmla="*/ 5745 h 6814"/>
              <a:gd name="T34" fmla="*/ 6056 w 6244"/>
              <a:gd name="T35" fmla="*/ 6525 h 6814"/>
              <a:gd name="T36" fmla="*/ 6071 w 6244"/>
              <a:gd name="T37" fmla="*/ 6690 h 6814"/>
              <a:gd name="T38" fmla="*/ 6086 w 6244"/>
              <a:gd name="T39" fmla="*/ 6735 h 6814"/>
              <a:gd name="T40" fmla="*/ 6056 w 6244"/>
              <a:gd name="T41" fmla="*/ 6780 h 6814"/>
              <a:gd name="T42" fmla="*/ 5501 w 6244"/>
              <a:gd name="T43" fmla="*/ 6750 h 6814"/>
              <a:gd name="T44" fmla="*/ 5156 w 6244"/>
              <a:gd name="T45" fmla="*/ 6705 h 6814"/>
              <a:gd name="T46" fmla="*/ 4376 w 6244"/>
              <a:gd name="T47" fmla="*/ 6690 h 6814"/>
              <a:gd name="T48" fmla="*/ 4076 w 6244"/>
              <a:gd name="T49" fmla="*/ 6600 h 6814"/>
              <a:gd name="T50" fmla="*/ 2876 w 6244"/>
              <a:gd name="T51" fmla="*/ 6690 h 6814"/>
              <a:gd name="T52" fmla="*/ 2801 w 6244"/>
              <a:gd name="T53" fmla="*/ 6375 h 6814"/>
              <a:gd name="T54" fmla="*/ 2771 w 6244"/>
              <a:gd name="T55" fmla="*/ 5535 h 6814"/>
              <a:gd name="T56" fmla="*/ 2801 w 6244"/>
              <a:gd name="T57" fmla="*/ 3510 h 6814"/>
              <a:gd name="T58" fmla="*/ 2786 w 6244"/>
              <a:gd name="T59" fmla="*/ 660 h 6814"/>
              <a:gd name="T60" fmla="*/ 2801 w 6244"/>
              <a:gd name="T61" fmla="*/ 0 h 681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6244"/>
              <a:gd name="T94" fmla="*/ 0 h 6814"/>
              <a:gd name="T95" fmla="*/ 6244 w 6244"/>
              <a:gd name="T96" fmla="*/ 6814 h 6814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6244" h="6814">
                <a:moveTo>
                  <a:pt x="11" y="4635"/>
                </a:moveTo>
                <a:cubicBezTo>
                  <a:pt x="29" y="4978"/>
                  <a:pt x="6" y="5341"/>
                  <a:pt x="116" y="5670"/>
                </a:cubicBezTo>
                <a:cubicBezTo>
                  <a:pt x="121" y="5755"/>
                  <a:pt x="120" y="5841"/>
                  <a:pt x="131" y="5925"/>
                </a:cubicBezTo>
                <a:cubicBezTo>
                  <a:pt x="135" y="5956"/>
                  <a:pt x="161" y="6015"/>
                  <a:pt x="161" y="6015"/>
                </a:cubicBezTo>
                <a:cubicBezTo>
                  <a:pt x="164" y="6149"/>
                  <a:pt x="0" y="6694"/>
                  <a:pt x="281" y="6600"/>
                </a:cubicBezTo>
                <a:cubicBezTo>
                  <a:pt x="556" y="6605"/>
                  <a:pt x="831" y="6606"/>
                  <a:pt x="1106" y="6615"/>
                </a:cubicBezTo>
                <a:cubicBezTo>
                  <a:pt x="1320" y="6622"/>
                  <a:pt x="1534" y="6683"/>
                  <a:pt x="1751" y="6690"/>
                </a:cubicBezTo>
                <a:cubicBezTo>
                  <a:pt x="2510" y="6715"/>
                  <a:pt x="3658" y="6715"/>
                  <a:pt x="4271" y="6720"/>
                </a:cubicBezTo>
                <a:cubicBezTo>
                  <a:pt x="4561" y="6733"/>
                  <a:pt x="4851" y="6750"/>
                  <a:pt x="5141" y="6765"/>
                </a:cubicBezTo>
                <a:cubicBezTo>
                  <a:pt x="5486" y="6755"/>
                  <a:pt x="5840" y="6814"/>
                  <a:pt x="6176" y="6735"/>
                </a:cubicBezTo>
                <a:cubicBezTo>
                  <a:pt x="6244" y="6719"/>
                  <a:pt x="6168" y="6595"/>
                  <a:pt x="6161" y="6525"/>
                </a:cubicBezTo>
                <a:cubicBezTo>
                  <a:pt x="6152" y="6436"/>
                  <a:pt x="6139" y="6385"/>
                  <a:pt x="6086" y="6315"/>
                </a:cubicBezTo>
                <a:cubicBezTo>
                  <a:pt x="6065" y="6230"/>
                  <a:pt x="6047" y="6145"/>
                  <a:pt x="6026" y="6060"/>
                </a:cubicBezTo>
                <a:cubicBezTo>
                  <a:pt x="6021" y="5600"/>
                  <a:pt x="6011" y="5140"/>
                  <a:pt x="6011" y="4680"/>
                </a:cubicBezTo>
                <a:cubicBezTo>
                  <a:pt x="6011" y="4635"/>
                  <a:pt x="6026" y="4500"/>
                  <a:pt x="6026" y="4545"/>
                </a:cubicBezTo>
                <a:cubicBezTo>
                  <a:pt x="6026" y="4658"/>
                  <a:pt x="6002" y="4727"/>
                  <a:pt x="5981" y="4830"/>
                </a:cubicBezTo>
                <a:cubicBezTo>
                  <a:pt x="5986" y="5135"/>
                  <a:pt x="5990" y="5440"/>
                  <a:pt x="5996" y="5745"/>
                </a:cubicBezTo>
                <a:cubicBezTo>
                  <a:pt x="6001" y="5988"/>
                  <a:pt x="5974" y="6280"/>
                  <a:pt x="6056" y="6525"/>
                </a:cubicBezTo>
                <a:cubicBezTo>
                  <a:pt x="6061" y="6580"/>
                  <a:pt x="6063" y="6635"/>
                  <a:pt x="6071" y="6690"/>
                </a:cubicBezTo>
                <a:cubicBezTo>
                  <a:pt x="6073" y="6706"/>
                  <a:pt x="6089" y="6719"/>
                  <a:pt x="6086" y="6735"/>
                </a:cubicBezTo>
                <a:cubicBezTo>
                  <a:pt x="6083" y="6753"/>
                  <a:pt x="6066" y="6765"/>
                  <a:pt x="6056" y="6780"/>
                </a:cubicBezTo>
                <a:cubicBezTo>
                  <a:pt x="5845" y="6710"/>
                  <a:pt x="6073" y="6781"/>
                  <a:pt x="5501" y="6750"/>
                </a:cubicBezTo>
                <a:cubicBezTo>
                  <a:pt x="5386" y="6744"/>
                  <a:pt x="5280" y="6709"/>
                  <a:pt x="5156" y="6705"/>
                </a:cubicBezTo>
                <a:cubicBezTo>
                  <a:pt x="4896" y="6697"/>
                  <a:pt x="4636" y="6695"/>
                  <a:pt x="4376" y="6690"/>
                </a:cubicBezTo>
                <a:cubicBezTo>
                  <a:pt x="4277" y="6657"/>
                  <a:pt x="4175" y="6633"/>
                  <a:pt x="4076" y="6600"/>
                </a:cubicBezTo>
                <a:cubicBezTo>
                  <a:pt x="3816" y="6605"/>
                  <a:pt x="3213" y="6578"/>
                  <a:pt x="2876" y="6690"/>
                </a:cubicBezTo>
                <a:cubicBezTo>
                  <a:pt x="2773" y="6587"/>
                  <a:pt x="2843" y="6501"/>
                  <a:pt x="2801" y="6375"/>
                </a:cubicBezTo>
                <a:cubicBezTo>
                  <a:pt x="2754" y="6043"/>
                  <a:pt x="2771" y="6195"/>
                  <a:pt x="2771" y="5535"/>
                </a:cubicBezTo>
                <a:cubicBezTo>
                  <a:pt x="2771" y="4163"/>
                  <a:pt x="2768" y="4343"/>
                  <a:pt x="2801" y="3510"/>
                </a:cubicBezTo>
                <a:cubicBezTo>
                  <a:pt x="2808" y="2516"/>
                  <a:pt x="2812" y="1625"/>
                  <a:pt x="2786" y="660"/>
                </a:cubicBezTo>
                <a:cubicBezTo>
                  <a:pt x="2802" y="70"/>
                  <a:pt x="2801" y="290"/>
                  <a:pt x="2801" y="0"/>
                </a:cubicBezTo>
              </a:path>
            </a:pathLst>
          </a:cu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Стрелка вверх 8"/>
          <p:cNvSpPr/>
          <p:nvPr/>
        </p:nvSpPr>
        <p:spPr>
          <a:xfrm>
            <a:off x="179388" y="2781300"/>
            <a:ext cx="215900" cy="431800"/>
          </a:xfrm>
          <a:prstGeom prst="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971550" y="2997200"/>
            <a:ext cx="431800" cy="215900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2555081" y="2709069"/>
            <a:ext cx="649288" cy="64770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Круговая стрелка 13"/>
          <p:cNvSpPr/>
          <p:nvPr/>
        </p:nvSpPr>
        <p:spPr>
          <a:xfrm rot="5400000">
            <a:off x="3383757" y="3825081"/>
            <a:ext cx="792162" cy="57467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70489"/>
              <a:gd name="adj5" fmla="val 125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6392" name="Freeform 2"/>
          <p:cNvSpPr>
            <a:spLocks/>
          </p:cNvSpPr>
          <p:nvPr/>
        </p:nvSpPr>
        <p:spPr bwMode="auto">
          <a:xfrm rot="5195004">
            <a:off x="5952332" y="3885406"/>
            <a:ext cx="928688" cy="320675"/>
          </a:xfrm>
          <a:custGeom>
            <a:avLst/>
            <a:gdLst>
              <a:gd name="T0" fmla="*/ 120 w 5795"/>
              <a:gd name="T1" fmla="*/ 2385 h 3435"/>
              <a:gd name="T2" fmla="*/ 315 w 5795"/>
              <a:gd name="T3" fmla="*/ 1800 h 3435"/>
              <a:gd name="T4" fmla="*/ 735 w 5795"/>
              <a:gd name="T5" fmla="*/ 885 h 3435"/>
              <a:gd name="T6" fmla="*/ 1050 w 5795"/>
              <a:gd name="T7" fmla="*/ 195 h 3435"/>
              <a:gd name="T8" fmla="*/ 1350 w 5795"/>
              <a:gd name="T9" fmla="*/ 870 h 3435"/>
              <a:gd name="T10" fmla="*/ 1815 w 5795"/>
              <a:gd name="T11" fmla="*/ 2760 h 3435"/>
              <a:gd name="T12" fmla="*/ 2040 w 5795"/>
              <a:gd name="T13" fmla="*/ 2775 h 3435"/>
              <a:gd name="T14" fmla="*/ 2700 w 5795"/>
              <a:gd name="T15" fmla="*/ 255 h 3435"/>
              <a:gd name="T16" fmla="*/ 2730 w 5795"/>
              <a:gd name="T17" fmla="*/ 45 h 3435"/>
              <a:gd name="T18" fmla="*/ 2925 w 5795"/>
              <a:gd name="T19" fmla="*/ 1245 h 3435"/>
              <a:gd name="T20" fmla="*/ 3465 w 5795"/>
              <a:gd name="T21" fmla="*/ 2475 h 3435"/>
              <a:gd name="T22" fmla="*/ 3885 w 5795"/>
              <a:gd name="T23" fmla="*/ 3435 h 3435"/>
              <a:gd name="T24" fmla="*/ 4155 w 5795"/>
              <a:gd name="T25" fmla="*/ 2625 h 3435"/>
              <a:gd name="T26" fmla="*/ 4380 w 5795"/>
              <a:gd name="T27" fmla="*/ 1305 h 3435"/>
              <a:gd name="T28" fmla="*/ 4545 w 5795"/>
              <a:gd name="T29" fmla="*/ 900 h 3435"/>
              <a:gd name="T30" fmla="*/ 4680 w 5795"/>
              <a:gd name="T31" fmla="*/ 1320 h 3435"/>
              <a:gd name="T32" fmla="*/ 4830 w 5795"/>
              <a:gd name="T33" fmla="*/ 1635 h 3435"/>
              <a:gd name="T34" fmla="*/ 5055 w 5795"/>
              <a:gd name="T35" fmla="*/ 2055 h 3435"/>
              <a:gd name="T36" fmla="*/ 5355 w 5795"/>
              <a:gd name="T37" fmla="*/ 2760 h 3435"/>
              <a:gd name="T38" fmla="*/ 5415 w 5795"/>
              <a:gd name="T39" fmla="*/ 3000 h 3435"/>
              <a:gd name="T40" fmla="*/ 5175 w 5795"/>
              <a:gd name="T41" fmla="*/ 2850 h 3435"/>
              <a:gd name="T42" fmla="*/ 4830 w 5795"/>
              <a:gd name="T43" fmla="*/ 2625 h 3435"/>
              <a:gd name="T44" fmla="*/ 4605 w 5795"/>
              <a:gd name="T45" fmla="*/ 2520 h 3435"/>
              <a:gd name="T46" fmla="*/ 4815 w 5795"/>
              <a:gd name="T47" fmla="*/ 2595 h 3435"/>
              <a:gd name="T48" fmla="*/ 5025 w 5795"/>
              <a:gd name="T49" fmla="*/ 2745 h 3435"/>
              <a:gd name="T50" fmla="*/ 5190 w 5795"/>
              <a:gd name="T51" fmla="*/ 2925 h 3435"/>
              <a:gd name="T52" fmla="*/ 5295 w 5795"/>
              <a:gd name="T53" fmla="*/ 2985 h 3435"/>
              <a:gd name="T54" fmla="*/ 5430 w 5795"/>
              <a:gd name="T55" fmla="*/ 3105 h 3435"/>
              <a:gd name="T56" fmla="*/ 5535 w 5795"/>
              <a:gd name="T57" fmla="*/ 2625 h 3435"/>
              <a:gd name="T58" fmla="*/ 5595 w 5795"/>
              <a:gd name="T59" fmla="*/ 2535 h 3435"/>
              <a:gd name="T60" fmla="*/ 5775 w 5795"/>
              <a:gd name="T61" fmla="*/ 2145 h 3435"/>
              <a:gd name="T62" fmla="*/ 5760 w 5795"/>
              <a:gd name="T63" fmla="*/ 2100 h 343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5795"/>
              <a:gd name="T97" fmla="*/ 0 h 3435"/>
              <a:gd name="T98" fmla="*/ 5795 w 5795"/>
              <a:gd name="T99" fmla="*/ 3435 h 3435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5795" h="3435">
                <a:moveTo>
                  <a:pt x="0" y="3045"/>
                </a:moveTo>
                <a:cubicBezTo>
                  <a:pt x="78" y="2595"/>
                  <a:pt x="38" y="2815"/>
                  <a:pt x="120" y="2385"/>
                </a:cubicBezTo>
                <a:cubicBezTo>
                  <a:pt x="140" y="2281"/>
                  <a:pt x="191" y="2186"/>
                  <a:pt x="225" y="2085"/>
                </a:cubicBezTo>
                <a:cubicBezTo>
                  <a:pt x="257" y="1990"/>
                  <a:pt x="282" y="1894"/>
                  <a:pt x="315" y="1800"/>
                </a:cubicBezTo>
                <a:cubicBezTo>
                  <a:pt x="387" y="1599"/>
                  <a:pt x="428" y="1382"/>
                  <a:pt x="540" y="1200"/>
                </a:cubicBezTo>
                <a:cubicBezTo>
                  <a:pt x="605" y="1095"/>
                  <a:pt x="675" y="993"/>
                  <a:pt x="735" y="885"/>
                </a:cubicBezTo>
                <a:cubicBezTo>
                  <a:pt x="831" y="713"/>
                  <a:pt x="931" y="514"/>
                  <a:pt x="1005" y="330"/>
                </a:cubicBezTo>
                <a:cubicBezTo>
                  <a:pt x="1023" y="286"/>
                  <a:pt x="1029" y="237"/>
                  <a:pt x="1050" y="195"/>
                </a:cubicBezTo>
                <a:cubicBezTo>
                  <a:pt x="1084" y="127"/>
                  <a:pt x="1170" y="0"/>
                  <a:pt x="1170" y="0"/>
                </a:cubicBezTo>
                <a:cubicBezTo>
                  <a:pt x="1204" y="403"/>
                  <a:pt x="1175" y="170"/>
                  <a:pt x="1350" y="870"/>
                </a:cubicBezTo>
                <a:cubicBezTo>
                  <a:pt x="1463" y="1323"/>
                  <a:pt x="1591" y="1772"/>
                  <a:pt x="1725" y="2220"/>
                </a:cubicBezTo>
                <a:cubicBezTo>
                  <a:pt x="1775" y="2670"/>
                  <a:pt x="1725" y="2312"/>
                  <a:pt x="1815" y="2760"/>
                </a:cubicBezTo>
                <a:cubicBezTo>
                  <a:pt x="1851" y="2940"/>
                  <a:pt x="1845" y="3015"/>
                  <a:pt x="1935" y="3150"/>
                </a:cubicBezTo>
                <a:cubicBezTo>
                  <a:pt x="1999" y="2798"/>
                  <a:pt x="1919" y="3189"/>
                  <a:pt x="2040" y="2775"/>
                </a:cubicBezTo>
                <a:cubicBezTo>
                  <a:pt x="2052" y="2735"/>
                  <a:pt x="2246" y="2028"/>
                  <a:pt x="2295" y="1830"/>
                </a:cubicBezTo>
                <a:cubicBezTo>
                  <a:pt x="2426" y="1305"/>
                  <a:pt x="2541" y="773"/>
                  <a:pt x="2700" y="255"/>
                </a:cubicBezTo>
                <a:cubicBezTo>
                  <a:pt x="2705" y="215"/>
                  <a:pt x="2709" y="175"/>
                  <a:pt x="2715" y="135"/>
                </a:cubicBezTo>
                <a:cubicBezTo>
                  <a:pt x="2719" y="105"/>
                  <a:pt x="2713" y="20"/>
                  <a:pt x="2730" y="45"/>
                </a:cubicBezTo>
                <a:cubicBezTo>
                  <a:pt x="2755" y="83"/>
                  <a:pt x="2740" y="135"/>
                  <a:pt x="2745" y="180"/>
                </a:cubicBezTo>
                <a:cubicBezTo>
                  <a:pt x="2661" y="641"/>
                  <a:pt x="2781" y="850"/>
                  <a:pt x="2925" y="1245"/>
                </a:cubicBezTo>
                <a:cubicBezTo>
                  <a:pt x="2979" y="1394"/>
                  <a:pt x="3011" y="1550"/>
                  <a:pt x="3075" y="1695"/>
                </a:cubicBezTo>
                <a:cubicBezTo>
                  <a:pt x="3192" y="1961"/>
                  <a:pt x="3354" y="2206"/>
                  <a:pt x="3465" y="2475"/>
                </a:cubicBezTo>
                <a:cubicBezTo>
                  <a:pt x="3550" y="2680"/>
                  <a:pt x="3602" y="2902"/>
                  <a:pt x="3720" y="3090"/>
                </a:cubicBezTo>
                <a:cubicBezTo>
                  <a:pt x="3788" y="3198"/>
                  <a:pt x="3845" y="3315"/>
                  <a:pt x="3885" y="3435"/>
                </a:cubicBezTo>
                <a:cubicBezTo>
                  <a:pt x="3960" y="3334"/>
                  <a:pt x="3969" y="3238"/>
                  <a:pt x="4005" y="3120"/>
                </a:cubicBezTo>
                <a:cubicBezTo>
                  <a:pt x="4094" y="2828"/>
                  <a:pt x="4086" y="2968"/>
                  <a:pt x="4155" y="2625"/>
                </a:cubicBezTo>
                <a:cubicBezTo>
                  <a:pt x="4210" y="2349"/>
                  <a:pt x="4237" y="2077"/>
                  <a:pt x="4275" y="1800"/>
                </a:cubicBezTo>
                <a:cubicBezTo>
                  <a:pt x="4298" y="1631"/>
                  <a:pt x="4358" y="1474"/>
                  <a:pt x="4380" y="1305"/>
                </a:cubicBezTo>
                <a:cubicBezTo>
                  <a:pt x="4415" y="1046"/>
                  <a:pt x="4431" y="785"/>
                  <a:pt x="4455" y="525"/>
                </a:cubicBezTo>
                <a:cubicBezTo>
                  <a:pt x="4466" y="659"/>
                  <a:pt x="4463" y="791"/>
                  <a:pt x="4545" y="900"/>
                </a:cubicBezTo>
                <a:cubicBezTo>
                  <a:pt x="4549" y="942"/>
                  <a:pt x="4546" y="1052"/>
                  <a:pt x="4575" y="1110"/>
                </a:cubicBezTo>
                <a:cubicBezTo>
                  <a:pt x="4609" y="1178"/>
                  <a:pt x="4641" y="1255"/>
                  <a:pt x="4680" y="1320"/>
                </a:cubicBezTo>
                <a:cubicBezTo>
                  <a:pt x="4735" y="1412"/>
                  <a:pt x="4746" y="1402"/>
                  <a:pt x="4785" y="1500"/>
                </a:cubicBezTo>
                <a:cubicBezTo>
                  <a:pt x="4803" y="1544"/>
                  <a:pt x="4809" y="1593"/>
                  <a:pt x="4830" y="1635"/>
                </a:cubicBezTo>
                <a:cubicBezTo>
                  <a:pt x="4863" y="1701"/>
                  <a:pt x="4905" y="1763"/>
                  <a:pt x="4935" y="1830"/>
                </a:cubicBezTo>
                <a:cubicBezTo>
                  <a:pt x="4981" y="1935"/>
                  <a:pt x="4977" y="1957"/>
                  <a:pt x="5055" y="2055"/>
                </a:cubicBezTo>
                <a:cubicBezTo>
                  <a:pt x="5079" y="2128"/>
                  <a:pt x="5081" y="2155"/>
                  <a:pt x="5130" y="2220"/>
                </a:cubicBezTo>
                <a:cubicBezTo>
                  <a:pt x="5192" y="2405"/>
                  <a:pt x="5246" y="2596"/>
                  <a:pt x="5355" y="2760"/>
                </a:cubicBezTo>
                <a:cubicBezTo>
                  <a:pt x="5373" y="2833"/>
                  <a:pt x="5384" y="2864"/>
                  <a:pt x="5430" y="2925"/>
                </a:cubicBezTo>
                <a:cubicBezTo>
                  <a:pt x="5425" y="2950"/>
                  <a:pt x="5413" y="2975"/>
                  <a:pt x="5415" y="3000"/>
                </a:cubicBezTo>
                <a:cubicBezTo>
                  <a:pt x="5424" y="3121"/>
                  <a:pt x="5490" y="3150"/>
                  <a:pt x="5400" y="3090"/>
                </a:cubicBezTo>
                <a:cubicBezTo>
                  <a:pt x="5346" y="2955"/>
                  <a:pt x="5305" y="2924"/>
                  <a:pt x="5175" y="2850"/>
                </a:cubicBezTo>
                <a:cubicBezTo>
                  <a:pt x="5165" y="2830"/>
                  <a:pt x="5161" y="2806"/>
                  <a:pt x="5145" y="2790"/>
                </a:cubicBezTo>
                <a:cubicBezTo>
                  <a:pt x="5068" y="2713"/>
                  <a:pt x="4921" y="2680"/>
                  <a:pt x="4830" y="2625"/>
                </a:cubicBezTo>
                <a:cubicBezTo>
                  <a:pt x="4792" y="2602"/>
                  <a:pt x="4738" y="2567"/>
                  <a:pt x="4695" y="2550"/>
                </a:cubicBezTo>
                <a:cubicBezTo>
                  <a:pt x="4666" y="2538"/>
                  <a:pt x="4574" y="2516"/>
                  <a:pt x="4605" y="2520"/>
                </a:cubicBezTo>
                <a:cubicBezTo>
                  <a:pt x="4730" y="2538"/>
                  <a:pt x="4676" y="2526"/>
                  <a:pt x="4770" y="2550"/>
                </a:cubicBezTo>
                <a:cubicBezTo>
                  <a:pt x="4785" y="2565"/>
                  <a:pt x="4796" y="2585"/>
                  <a:pt x="4815" y="2595"/>
                </a:cubicBezTo>
                <a:cubicBezTo>
                  <a:pt x="4843" y="2610"/>
                  <a:pt x="4905" y="2625"/>
                  <a:pt x="4905" y="2625"/>
                </a:cubicBezTo>
                <a:cubicBezTo>
                  <a:pt x="4974" y="2762"/>
                  <a:pt x="4880" y="2600"/>
                  <a:pt x="5025" y="2745"/>
                </a:cubicBezTo>
                <a:cubicBezTo>
                  <a:pt x="5055" y="2775"/>
                  <a:pt x="5085" y="2805"/>
                  <a:pt x="5115" y="2835"/>
                </a:cubicBezTo>
                <a:cubicBezTo>
                  <a:pt x="5156" y="2876"/>
                  <a:pt x="5133" y="2892"/>
                  <a:pt x="5190" y="2925"/>
                </a:cubicBezTo>
                <a:cubicBezTo>
                  <a:pt x="5208" y="2935"/>
                  <a:pt x="5230" y="2935"/>
                  <a:pt x="5250" y="2940"/>
                </a:cubicBezTo>
                <a:cubicBezTo>
                  <a:pt x="5265" y="2955"/>
                  <a:pt x="5279" y="2971"/>
                  <a:pt x="5295" y="2985"/>
                </a:cubicBezTo>
                <a:cubicBezTo>
                  <a:pt x="5309" y="2997"/>
                  <a:pt x="5327" y="3003"/>
                  <a:pt x="5340" y="3015"/>
                </a:cubicBezTo>
                <a:cubicBezTo>
                  <a:pt x="5372" y="3043"/>
                  <a:pt x="5430" y="3105"/>
                  <a:pt x="5430" y="3105"/>
                </a:cubicBezTo>
                <a:cubicBezTo>
                  <a:pt x="5482" y="3027"/>
                  <a:pt x="5490" y="2939"/>
                  <a:pt x="5460" y="2850"/>
                </a:cubicBezTo>
                <a:cubicBezTo>
                  <a:pt x="5485" y="2774"/>
                  <a:pt x="5507" y="2700"/>
                  <a:pt x="5535" y="2625"/>
                </a:cubicBezTo>
                <a:cubicBezTo>
                  <a:pt x="5541" y="2610"/>
                  <a:pt x="5541" y="2593"/>
                  <a:pt x="5550" y="2580"/>
                </a:cubicBezTo>
                <a:cubicBezTo>
                  <a:pt x="5562" y="2562"/>
                  <a:pt x="5580" y="2550"/>
                  <a:pt x="5595" y="2535"/>
                </a:cubicBezTo>
                <a:cubicBezTo>
                  <a:pt x="5629" y="2434"/>
                  <a:pt x="5665" y="2357"/>
                  <a:pt x="5715" y="2265"/>
                </a:cubicBezTo>
                <a:cubicBezTo>
                  <a:pt x="5736" y="2226"/>
                  <a:pt x="5761" y="2187"/>
                  <a:pt x="5775" y="2145"/>
                </a:cubicBezTo>
                <a:cubicBezTo>
                  <a:pt x="5780" y="2130"/>
                  <a:pt x="5795" y="2115"/>
                  <a:pt x="5790" y="2100"/>
                </a:cubicBezTo>
                <a:cubicBezTo>
                  <a:pt x="5787" y="2091"/>
                  <a:pt x="5770" y="2100"/>
                  <a:pt x="5760" y="2100"/>
                </a:cubicBezTo>
              </a:path>
            </a:pathLst>
          </a:cu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" name="Стрелка вверх 15"/>
          <p:cNvSpPr/>
          <p:nvPr/>
        </p:nvSpPr>
        <p:spPr>
          <a:xfrm>
            <a:off x="6227763" y="2852738"/>
            <a:ext cx="215900" cy="431800"/>
          </a:xfrm>
          <a:prstGeom prst="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7524750" y="4868863"/>
            <a:ext cx="673100" cy="395287"/>
          </a:xfrm>
          <a:custGeom>
            <a:avLst/>
            <a:gdLst>
              <a:gd name="connsiteX0" fmla="*/ 0 w 3981048"/>
              <a:gd name="connsiteY0" fmla="*/ 1956578 h 1956578"/>
              <a:gd name="connsiteX1" fmla="*/ 22860 w 3981048"/>
              <a:gd name="connsiteY1" fmla="*/ 1910858 h 1956578"/>
              <a:gd name="connsiteX2" fmla="*/ 57150 w 3981048"/>
              <a:gd name="connsiteY2" fmla="*/ 1899428 h 1956578"/>
              <a:gd name="connsiteX3" fmla="*/ 80010 w 3981048"/>
              <a:gd name="connsiteY3" fmla="*/ 1819418 h 1956578"/>
              <a:gd name="connsiteX4" fmla="*/ 114300 w 3981048"/>
              <a:gd name="connsiteY4" fmla="*/ 1773698 h 1956578"/>
              <a:gd name="connsiteX5" fmla="*/ 205740 w 3981048"/>
              <a:gd name="connsiteY5" fmla="*/ 1579388 h 1956578"/>
              <a:gd name="connsiteX6" fmla="*/ 251460 w 3981048"/>
              <a:gd name="connsiteY6" fmla="*/ 1453658 h 1956578"/>
              <a:gd name="connsiteX7" fmla="*/ 354330 w 3981048"/>
              <a:gd name="connsiteY7" fmla="*/ 1225058 h 1956578"/>
              <a:gd name="connsiteX8" fmla="*/ 388620 w 3981048"/>
              <a:gd name="connsiteY8" fmla="*/ 1156478 h 1956578"/>
              <a:gd name="connsiteX9" fmla="*/ 434340 w 3981048"/>
              <a:gd name="connsiteY9" fmla="*/ 1065038 h 1956578"/>
              <a:gd name="connsiteX10" fmla="*/ 605790 w 3981048"/>
              <a:gd name="connsiteY10" fmla="*/ 722138 h 1956578"/>
              <a:gd name="connsiteX11" fmla="*/ 662940 w 3981048"/>
              <a:gd name="connsiteY11" fmla="*/ 642128 h 1956578"/>
              <a:gd name="connsiteX12" fmla="*/ 697230 w 3981048"/>
              <a:gd name="connsiteY12" fmla="*/ 573548 h 1956578"/>
              <a:gd name="connsiteX13" fmla="*/ 857250 w 3981048"/>
              <a:gd name="connsiteY13" fmla="*/ 424958 h 1956578"/>
              <a:gd name="connsiteX14" fmla="*/ 914400 w 3981048"/>
              <a:gd name="connsiteY14" fmla="*/ 367808 h 1956578"/>
              <a:gd name="connsiteX15" fmla="*/ 994410 w 3981048"/>
              <a:gd name="connsiteY15" fmla="*/ 322088 h 1956578"/>
              <a:gd name="connsiteX16" fmla="*/ 1040130 w 3981048"/>
              <a:gd name="connsiteY16" fmla="*/ 299228 h 1956578"/>
              <a:gd name="connsiteX17" fmla="*/ 1085850 w 3981048"/>
              <a:gd name="connsiteY17" fmla="*/ 253508 h 1956578"/>
              <a:gd name="connsiteX18" fmla="*/ 1200150 w 3981048"/>
              <a:gd name="connsiteY18" fmla="*/ 184928 h 1956578"/>
              <a:gd name="connsiteX19" fmla="*/ 1257300 w 3981048"/>
              <a:gd name="connsiteY19" fmla="*/ 139208 h 1956578"/>
              <a:gd name="connsiteX20" fmla="*/ 1440180 w 3981048"/>
              <a:gd name="connsiteY20" fmla="*/ 70628 h 1956578"/>
              <a:gd name="connsiteX21" fmla="*/ 1508760 w 3981048"/>
              <a:gd name="connsiteY21" fmla="*/ 47768 h 1956578"/>
              <a:gd name="connsiteX22" fmla="*/ 1600200 w 3981048"/>
              <a:gd name="connsiteY22" fmla="*/ 13478 h 1956578"/>
              <a:gd name="connsiteX23" fmla="*/ 1691640 w 3981048"/>
              <a:gd name="connsiteY23" fmla="*/ 2048 h 1956578"/>
              <a:gd name="connsiteX24" fmla="*/ 2400300 w 3981048"/>
              <a:gd name="connsiteY24" fmla="*/ 13478 h 1956578"/>
              <a:gd name="connsiteX25" fmla="*/ 2491740 w 3981048"/>
              <a:gd name="connsiteY25" fmla="*/ 47768 h 1956578"/>
              <a:gd name="connsiteX26" fmla="*/ 2560320 w 3981048"/>
              <a:gd name="connsiteY26" fmla="*/ 59198 h 1956578"/>
              <a:gd name="connsiteX27" fmla="*/ 2628900 w 3981048"/>
              <a:gd name="connsiteY27" fmla="*/ 93488 h 1956578"/>
              <a:gd name="connsiteX28" fmla="*/ 2731770 w 3981048"/>
              <a:gd name="connsiteY28" fmla="*/ 127778 h 1956578"/>
              <a:gd name="connsiteX29" fmla="*/ 2823210 w 3981048"/>
              <a:gd name="connsiteY29" fmla="*/ 196358 h 1956578"/>
              <a:gd name="connsiteX30" fmla="*/ 2880360 w 3981048"/>
              <a:gd name="connsiteY30" fmla="*/ 230648 h 1956578"/>
              <a:gd name="connsiteX31" fmla="*/ 2914650 w 3981048"/>
              <a:gd name="connsiteY31" fmla="*/ 264938 h 1956578"/>
              <a:gd name="connsiteX32" fmla="*/ 3028950 w 3981048"/>
              <a:gd name="connsiteY32" fmla="*/ 356378 h 1956578"/>
              <a:gd name="connsiteX33" fmla="*/ 3028950 w 3981048"/>
              <a:gd name="connsiteY33" fmla="*/ 356378 h 1956578"/>
              <a:gd name="connsiteX34" fmla="*/ 3120390 w 3981048"/>
              <a:gd name="connsiteY34" fmla="*/ 413528 h 1956578"/>
              <a:gd name="connsiteX35" fmla="*/ 3268980 w 3981048"/>
              <a:gd name="connsiteY35" fmla="*/ 562118 h 1956578"/>
              <a:gd name="connsiteX36" fmla="*/ 3394710 w 3981048"/>
              <a:gd name="connsiteY36" fmla="*/ 687848 h 1956578"/>
              <a:gd name="connsiteX37" fmla="*/ 3474720 w 3981048"/>
              <a:gd name="connsiteY37" fmla="*/ 767858 h 1956578"/>
              <a:gd name="connsiteX38" fmla="*/ 3531870 w 3981048"/>
              <a:gd name="connsiteY38" fmla="*/ 870728 h 1956578"/>
              <a:gd name="connsiteX39" fmla="*/ 3600450 w 3981048"/>
              <a:gd name="connsiteY39" fmla="*/ 939308 h 1956578"/>
              <a:gd name="connsiteX40" fmla="*/ 3634740 w 3981048"/>
              <a:gd name="connsiteY40" fmla="*/ 1007888 h 1956578"/>
              <a:gd name="connsiteX41" fmla="*/ 3726180 w 3981048"/>
              <a:gd name="connsiteY41" fmla="*/ 1145048 h 1956578"/>
              <a:gd name="connsiteX42" fmla="*/ 3760470 w 3981048"/>
              <a:gd name="connsiteY42" fmla="*/ 1213628 h 1956578"/>
              <a:gd name="connsiteX43" fmla="*/ 3817620 w 3981048"/>
              <a:gd name="connsiteY43" fmla="*/ 1316498 h 1956578"/>
              <a:gd name="connsiteX44" fmla="*/ 3886200 w 3981048"/>
              <a:gd name="connsiteY44" fmla="*/ 1487948 h 1956578"/>
              <a:gd name="connsiteX45" fmla="*/ 3920490 w 3981048"/>
              <a:gd name="connsiteY45" fmla="*/ 1510808 h 1956578"/>
              <a:gd name="connsiteX46" fmla="*/ 3954780 w 3981048"/>
              <a:gd name="connsiteY46" fmla="*/ 1613678 h 1956578"/>
              <a:gd name="connsiteX47" fmla="*/ 3977640 w 3981048"/>
              <a:gd name="connsiteY47" fmla="*/ 1682258 h 1956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981048" h="1956578">
                <a:moveTo>
                  <a:pt x="0" y="1956578"/>
                </a:moveTo>
                <a:cubicBezTo>
                  <a:pt x="7620" y="1941338"/>
                  <a:pt x="10812" y="1922906"/>
                  <a:pt x="22860" y="1910858"/>
                </a:cubicBezTo>
                <a:cubicBezTo>
                  <a:pt x="31379" y="1902339"/>
                  <a:pt x="50764" y="1909645"/>
                  <a:pt x="57150" y="1899428"/>
                </a:cubicBezTo>
                <a:cubicBezTo>
                  <a:pt x="71851" y="1875907"/>
                  <a:pt x="68532" y="1844669"/>
                  <a:pt x="80010" y="1819418"/>
                </a:cubicBezTo>
                <a:cubicBezTo>
                  <a:pt x="87893" y="1802076"/>
                  <a:pt x="102870" y="1788938"/>
                  <a:pt x="114300" y="1773698"/>
                </a:cubicBezTo>
                <a:cubicBezTo>
                  <a:pt x="204078" y="1504363"/>
                  <a:pt x="85557" y="1833108"/>
                  <a:pt x="205740" y="1579388"/>
                </a:cubicBezTo>
                <a:cubicBezTo>
                  <a:pt x="224830" y="1539086"/>
                  <a:pt x="234214" y="1494783"/>
                  <a:pt x="251460" y="1453658"/>
                </a:cubicBezTo>
                <a:cubicBezTo>
                  <a:pt x="283775" y="1376600"/>
                  <a:pt x="319314" y="1300927"/>
                  <a:pt x="354330" y="1225058"/>
                </a:cubicBezTo>
                <a:cubicBezTo>
                  <a:pt x="365040" y="1201852"/>
                  <a:pt x="377190" y="1179338"/>
                  <a:pt x="388620" y="1156478"/>
                </a:cubicBezTo>
                <a:cubicBezTo>
                  <a:pt x="403860" y="1125998"/>
                  <a:pt x="419637" y="1095781"/>
                  <a:pt x="434340" y="1065038"/>
                </a:cubicBezTo>
                <a:cubicBezTo>
                  <a:pt x="465458" y="999973"/>
                  <a:pt x="545987" y="815165"/>
                  <a:pt x="605790" y="722138"/>
                </a:cubicBezTo>
                <a:cubicBezTo>
                  <a:pt x="623513" y="694568"/>
                  <a:pt x="645763" y="670041"/>
                  <a:pt x="662940" y="642128"/>
                </a:cubicBezTo>
                <a:cubicBezTo>
                  <a:pt x="676335" y="620361"/>
                  <a:pt x="681647" y="593806"/>
                  <a:pt x="697230" y="573548"/>
                </a:cubicBezTo>
                <a:cubicBezTo>
                  <a:pt x="738138" y="520368"/>
                  <a:pt x="808152" y="469965"/>
                  <a:pt x="857250" y="424958"/>
                </a:cubicBezTo>
                <a:cubicBezTo>
                  <a:pt x="877109" y="406753"/>
                  <a:pt x="892847" y="383972"/>
                  <a:pt x="914400" y="367808"/>
                </a:cubicBezTo>
                <a:cubicBezTo>
                  <a:pt x="938974" y="349378"/>
                  <a:pt x="967444" y="336797"/>
                  <a:pt x="994410" y="322088"/>
                </a:cubicBezTo>
                <a:cubicBezTo>
                  <a:pt x="1009368" y="313929"/>
                  <a:pt x="1026499" y="309451"/>
                  <a:pt x="1040130" y="299228"/>
                </a:cubicBezTo>
                <a:cubicBezTo>
                  <a:pt x="1057372" y="286296"/>
                  <a:pt x="1068312" y="266035"/>
                  <a:pt x="1085850" y="253508"/>
                </a:cubicBezTo>
                <a:cubicBezTo>
                  <a:pt x="1122006" y="227683"/>
                  <a:pt x="1165455" y="212684"/>
                  <a:pt x="1200150" y="184928"/>
                </a:cubicBezTo>
                <a:cubicBezTo>
                  <a:pt x="1219200" y="169688"/>
                  <a:pt x="1237001" y="152740"/>
                  <a:pt x="1257300" y="139208"/>
                </a:cubicBezTo>
                <a:cubicBezTo>
                  <a:pt x="1301713" y="109600"/>
                  <a:pt x="1412473" y="79864"/>
                  <a:pt x="1440180" y="70628"/>
                </a:cubicBezTo>
                <a:cubicBezTo>
                  <a:pt x="1463040" y="63008"/>
                  <a:pt x="1486198" y="56229"/>
                  <a:pt x="1508760" y="47768"/>
                </a:cubicBezTo>
                <a:cubicBezTo>
                  <a:pt x="1539240" y="36338"/>
                  <a:pt x="1568619" y="21373"/>
                  <a:pt x="1600200" y="13478"/>
                </a:cubicBezTo>
                <a:cubicBezTo>
                  <a:pt x="1630000" y="6028"/>
                  <a:pt x="1661160" y="5858"/>
                  <a:pt x="1691640" y="2048"/>
                </a:cubicBezTo>
                <a:cubicBezTo>
                  <a:pt x="1927860" y="5858"/>
                  <a:pt x="2164434" y="0"/>
                  <a:pt x="2400300" y="13478"/>
                </a:cubicBezTo>
                <a:cubicBezTo>
                  <a:pt x="2432800" y="15335"/>
                  <a:pt x="2460440" y="38825"/>
                  <a:pt x="2491740" y="47768"/>
                </a:cubicBezTo>
                <a:cubicBezTo>
                  <a:pt x="2514024" y="54135"/>
                  <a:pt x="2537460" y="55388"/>
                  <a:pt x="2560320" y="59198"/>
                </a:cubicBezTo>
                <a:cubicBezTo>
                  <a:pt x="2583180" y="70628"/>
                  <a:pt x="2604881" y="84754"/>
                  <a:pt x="2628900" y="93488"/>
                </a:cubicBezTo>
                <a:cubicBezTo>
                  <a:pt x="2703074" y="120460"/>
                  <a:pt x="2668397" y="85529"/>
                  <a:pt x="2731770" y="127778"/>
                </a:cubicBezTo>
                <a:cubicBezTo>
                  <a:pt x="2763471" y="148912"/>
                  <a:pt x="2790540" y="176756"/>
                  <a:pt x="2823210" y="196358"/>
                </a:cubicBezTo>
                <a:cubicBezTo>
                  <a:pt x="2842260" y="207788"/>
                  <a:pt x="2862587" y="217318"/>
                  <a:pt x="2880360" y="230648"/>
                </a:cubicBezTo>
                <a:cubicBezTo>
                  <a:pt x="2893292" y="240347"/>
                  <a:pt x="2902310" y="254497"/>
                  <a:pt x="2914650" y="264938"/>
                </a:cubicBezTo>
                <a:cubicBezTo>
                  <a:pt x="2951897" y="296455"/>
                  <a:pt x="2990850" y="325898"/>
                  <a:pt x="3028950" y="356378"/>
                </a:cubicBezTo>
                <a:lnTo>
                  <a:pt x="3028950" y="356378"/>
                </a:lnTo>
                <a:cubicBezTo>
                  <a:pt x="3059430" y="375428"/>
                  <a:pt x="3093100" y="390136"/>
                  <a:pt x="3120390" y="413528"/>
                </a:cubicBezTo>
                <a:cubicBezTo>
                  <a:pt x="3173573" y="459113"/>
                  <a:pt x="3215169" y="517276"/>
                  <a:pt x="3268980" y="562118"/>
                </a:cubicBezTo>
                <a:cubicBezTo>
                  <a:pt x="3395980" y="667951"/>
                  <a:pt x="3282950" y="566775"/>
                  <a:pt x="3394710" y="687848"/>
                </a:cubicBezTo>
                <a:cubicBezTo>
                  <a:pt x="3420293" y="715563"/>
                  <a:pt x="3452090" y="737684"/>
                  <a:pt x="3474720" y="767858"/>
                </a:cubicBezTo>
                <a:cubicBezTo>
                  <a:pt x="3498256" y="799239"/>
                  <a:pt x="3508673" y="839096"/>
                  <a:pt x="3531870" y="870728"/>
                </a:cubicBezTo>
                <a:cubicBezTo>
                  <a:pt x="3550988" y="896798"/>
                  <a:pt x="3581053" y="913445"/>
                  <a:pt x="3600450" y="939308"/>
                </a:cubicBezTo>
                <a:cubicBezTo>
                  <a:pt x="3615785" y="959755"/>
                  <a:pt x="3621413" y="986080"/>
                  <a:pt x="3634740" y="1007888"/>
                </a:cubicBezTo>
                <a:cubicBezTo>
                  <a:pt x="3663393" y="1054775"/>
                  <a:pt x="3701606" y="1095900"/>
                  <a:pt x="3726180" y="1145048"/>
                </a:cubicBezTo>
                <a:cubicBezTo>
                  <a:pt x="3737610" y="1167908"/>
                  <a:pt x="3748058" y="1191286"/>
                  <a:pt x="3760470" y="1213628"/>
                </a:cubicBezTo>
                <a:cubicBezTo>
                  <a:pt x="3797857" y="1280925"/>
                  <a:pt x="3776535" y="1213787"/>
                  <a:pt x="3817620" y="1316498"/>
                </a:cubicBezTo>
                <a:cubicBezTo>
                  <a:pt x="3837378" y="1365894"/>
                  <a:pt x="3851736" y="1441996"/>
                  <a:pt x="3886200" y="1487948"/>
                </a:cubicBezTo>
                <a:cubicBezTo>
                  <a:pt x="3894442" y="1498938"/>
                  <a:pt x="3909060" y="1503188"/>
                  <a:pt x="3920490" y="1510808"/>
                </a:cubicBezTo>
                <a:cubicBezTo>
                  <a:pt x="3933758" y="1563879"/>
                  <a:pt x="3930185" y="1558339"/>
                  <a:pt x="3954780" y="1613678"/>
                </a:cubicBezTo>
                <a:cubicBezTo>
                  <a:pt x="3981048" y="1672780"/>
                  <a:pt x="3977640" y="1639422"/>
                  <a:pt x="3977640" y="1682258"/>
                </a:cubicBezTo>
              </a:path>
            </a:pathLst>
          </a:cu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3" name="Picture 8" descr="Рисунок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2060575"/>
            <a:ext cx="3673475" cy="4622800"/>
          </a:xfrm>
          <a:prstGeom prst="rect">
            <a:avLst/>
          </a:prstGeom>
          <a:noFill/>
          <a:ln w="63500">
            <a:solidFill>
              <a:srgbClr val="FFCB25"/>
            </a:solidFill>
            <a:miter lim="800000"/>
            <a:headEnd/>
            <a:tailEnd/>
          </a:ln>
        </p:spPr>
      </p:pic>
      <p:sp>
        <p:nvSpPr>
          <p:cNvPr id="24" name="TextBox 23"/>
          <p:cNvSpPr txBox="1"/>
          <p:nvPr/>
        </p:nvSpPr>
        <p:spPr>
          <a:xfrm>
            <a:off x="179388" y="5903913"/>
            <a:ext cx="3816350" cy="95408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Tahoma" pitchFamily="34" charset="0"/>
                <a:cs typeface="Tahoma" pitchFamily="34" charset="0"/>
              </a:rPr>
              <a:t>Николай  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II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  </a:t>
            </a:r>
            <a:r>
              <a:rPr lang="ru-RU" sz="2800" dirty="0">
                <a:latin typeface="Tahoma" pitchFamily="34" charset="0"/>
                <a:cs typeface="Tahoma" pitchFamily="34" charset="0"/>
              </a:rPr>
              <a:t>   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1894- 1917</a:t>
            </a:r>
            <a:endParaRPr lang="ru-RU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850" y="188913"/>
            <a:ext cx="8496300" cy="13223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atin typeface="Tahoma" pitchFamily="34" charset="0"/>
                <a:cs typeface="Tahoma" pitchFamily="34" charset="0"/>
              </a:rPr>
              <a:t>1. Внутренняя  политика  правительства  в  начале ХХ в.</a:t>
            </a:r>
            <a:endParaRPr lang="ru-RU" sz="4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844675"/>
            <a:ext cx="9144000" cy="5078413"/>
          </a:xfrm>
          <a:prstGeom prst="rect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1"/>
            <a:tileRect/>
          </a:gradFill>
          <a:ln w="22225"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7411" name="Содержимое 10" descr="Сергей Юльевич Витте">
            <a:hlinkClick r:id="rId2" tooltip="&quot;Сергей Юльевич Витте&quot;"/>
          </p:cNvPr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68313" y="1989138"/>
            <a:ext cx="3816350" cy="4464050"/>
          </a:xfrm>
          <a:ln w="63500">
            <a:solidFill>
              <a:srgbClr val="FFCB25"/>
            </a:solidFill>
          </a:ln>
        </p:spPr>
      </p:pic>
      <p:pic>
        <p:nvPicPr>
          <p:cNvPr id="17412" name="Содержимое 11" descr="http://upload.wikimedia.org/wikipedia/commons/5/57/Pleve.jpg"/>
          <p:cNvPicPr>
            <a:picLocks noGrp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4859338" y="1989138"/>
            <a:ext cx="3889375" cy="4392612"/>
          </a:xfrm>
          <a:ln w="63500">
            <a:solidFill>
              <a:srgbClr val="FFCB25"/>
            </a:solidFill>
          </a:ln>
        </p:spPr>
      </p:pic>
      <p:sp>
        <p:nvSpPr>
          <p:cNvPr id="16" name="TextBox 15"/>
          <p:cNvSpPr txBox="1"/>
          <p:nvPr/>
        </p:nvSpPr>
        <p:spPr>
          <a:xfrm>
            <a:off x="468313" y="5949950"/>
            <a:ext cx="3816350" cy="70643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Tahoma" pitchFamily="34" charset="0"/>
                <a:cs typeface="Tahoma" pitchFamily="34" charset="0"/>
              </a:rPr>
              <a:t>С. Ю. Витте</a:t>
            </a:r>
            <a:endParaRPr lang="en-US" sz="4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59338" y="5949950"/>
            <a:ext cx="3889375" cy="70643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Tahoma" pitchFamily="34" charset="0"/>
                <a:cs typeface="Tahoma" pitchFamily="34" charset="0"/>
              </a:rPr>
              <a:t>В. К. Плеве</a:t>
            </a:r>
            <a:endParaRPr lang="en-US" sz="40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773238"/>
            <a:ext cx="9144000" cy="710882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Вопрос</a:t>
            </a:r>
            <a:r>
              <a:rPr lang="ru-RU" sz="2800" dirty="0">
                <a:latin typeface="Tahoma" pitchFamily="34" charset="0"/>
                <a:cs typeface="Tahoma" pitchFamily="34" charset="0"/>
              </a:rPr>
              <a:t>                      </a:t>
            </a:r>
            <a:r>
              <a:rPr lang="ru-RU" sz="2800" b="1" dirty="0">
                <a:latin typeface="Tahoma" pitchFamily="34" charset="0"/>
                <a:cs typeface="Tahoma" pitchFamily="34" charset="0"/>
              </a:rPr>
              <a:t>Витте </a:t>
            </a:r>
            <a:r>
              <a:rPr lang="ru-RU" sz="2800" dirty="0">
                <a:latin typeface="Tahoma" pitchFamily="34" charset="0"/>
                <a:cs typeface="Tahoma" pitchFamily="34" charset="0"/>
              </a:rPr>
              <a:t>(МФ)          </a:t>
            </a:r>
            <a:r>
              <a:rPr lang="ru-RU" sz="2800" b="1" dirty="0">
                <a:latin typeface="Tahoma" pitchFamily="34" charset="0"/>
                <a:cs typeface="Tahoma" pitchFamily="34" charset="0"/>
              </a:rPr>
              <a:t>Плеве </a:t>
            </a:r>
            <a:r>
              <a:rPr lang="ru-RU" sz="2800" dirty="0">
                <a:latin typeface="Tahoma" pitchFamily="34" charset="0"/>
                <a:cs typeface="Tahoma" pitchFamily="34" charset="0"/>
              </a:rPr>
              <a:t>(МВД)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1.Развитие Р</a:t>
            </a:r>
            <a:r>
              <a:rPr lang="ru-RU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   - </a:t>
            </a:r>
            <a:r>
              <a:rPr lang="ru-RU" sz="2400" dirty="0">
                <a:latin typeface="Tahoma" pitchFamily="34" charset="0"/>
                <a:cs typeface="Tahoma" pitchFamily="34" charset="0"/>
              </a:rPr>
              <a:t>Европейский (кап – м)     - Свой  (кап – м)</a:t>
            </a:r>
            <a:endParaRPr lang="ru-RU" sz="8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" dirty="0">
                <a:latin typeface="Tahoma" pitchFamily="34" charset="0"/>
                <a:cs typeface="Tahoma" pitchFamily="34" charset="0"/>
              </a:rPr>
              <a:t>_________________________________________________________________________________________________________________________________________________________________</a:t>
            </a:r>
            <a:endParaRPr lang="ru-RU" sz="24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2.Положение</a:t>
            </a:r>
            <a:r>
              <a:rPr lang="ru-RU" sz="2400" dirty="0">
                <a:latin typeface="Tahoma" pitchFamily="34" charset="0"/>
                <a:cs typeface="Tahoma" pitchFamily="34" charset="0"/>
              </a:rPr>
              <a:t>        -</a:t>
            </a:r>
            <a:r>
              <a:rPr lang="ru-RU" sz="2400" dirty="0" err="1">
                <a:latin typeface="Tahoma" pitchFamily="34" charset="0"/>
                <a:cs typeface="Tahoma" pitchFamily="34" charset="0"/>
              </a:rPr>
              <a:t>Дв</a:t>
            </a:r>
            <a:r>
              <a:rPr lang="ru-RU" sz="2400" dirty="0">
                <a:latin typeface="Tahoma" pitchFamily="34" charset="0"/>
                <a:cs typeface="Tahoma" pitchFamily="34" charset="0"/>
              </a:rPr>
              <a:t>.      $  и      </a:t>
            </a:r>
            <a:r>
              <a:rPr lang="ru-RU" sz="2400" dirty="0" err="1">
                <a:latin typeface="Tahoma" pitchFamily="34" charset="0"/>
                <a:cs typeface="Tahoma" pitchFamily="34" charset="0"/>
              </a:rPr>
              <a:t>деят</a:t>
            </a:r>
            <a:r>
              <a:rPr lang="ru-RU" sz="2400" dirty="0">
                <a:latin typeface="Tahoma" pitchFamily="34" charset="0"/>
                <a:cs typeface="Tahoma" pitchFamily="34" charset="0"/>
              </a:rPr>
              <a:t> – </a:t>
            </a:r>
            <a:r>
              <a:rPr lang="ru-RU" sz="2400" dirty="0" err="1">
                <a:latin typeface="Tahoma" pitchFamily="34" charset="0"/>
                <a:cs typeface="Tahoma" pitchFamily="34" charset="0"/>
              </a:rPr>
              <a:t>ть</a:t>
            </a:r>
            <a:r>
              <a:rPr lang="ru-RU" sz="2400" dirty="0">
                <a:latin typeface="Tahoma" pitchFamily="34" charset="0"/>
                <a:cs typeface="Tahoma" pitchFamily="34" charset="0"/>
              </a:rPr>
              <a:t>  - </a:t>
            </a:r>
            <a:r>
              <a:rPr lang="ru-RU" sz="2400" dirty="0" err="1">
                <a:latin typeface="Tahoma" pitchFamily="34" charset="0"/>
                <a:cs typeface="Tahoma" pitchFamily="34" charset="0"/>
              </a:rPr>
              <a:t>Дв</a:t>
            </a:r>
            <a:r>
              <a:rPr lang="ru-RU" sz="2400" dirty="0">
                <a:latin typeface="Tahoma" pitchFamily="34" charset="0"/>
                <a:cs typeface="Tahoma" pitchFamily="34" charset="0"/>
              </a:rPr>
              <a:t>. – будущее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Дв</a:t>
            </a:r>
            <a:r>
              <a:rPr lang="ru-RU" sz="2400" u="sng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.</a:t>
            </a:r>
            <a:r>
              <a:rPr lang="ru-RU" sz="2400" dirty="0">
                <a:latin typeface="Tahoma" pitchFamily="34" charset="0"/>
                <a:cs typeface="Tahoma" pitchFamily="34" charset="0"/>
              </a:rPr>
              <a:t>                                                                 -Поддержка </a:t>
            </a:r>
            <a:r>
              <a:rPr lang="ru-RU" sz="2400" dirty="0" err="1">
                <a:latin typeface="Tahoma" pitchFamily="34" charset="0"/>
                <a:cs typeface="Tahoma" pitchFamily="34" charset="0"/>
              </a:rPr>
              <a:t>Дв</a:t>
            </a:r>
            <a:r>
              <a:rPr lang="ru-RU" sz="2400" dirty="0">
                <a:latin typeface="Tahoma" pitchFamily="34" charset="0"/>
                <a:cs typeface="Tahoma" pitchFamily="34" charset="0"/>
              </a:rPr>
              <a:t>.                                                  (привилегии, $)</a:t>
            </a:r>
            <a:endParaRPr lang="ru-RU" sz="800" dirty="0">
              <a:latin typeface="Tahoma" pitchFamily="34" charset="0"/>
              <a:cs typeface="Tahoma" pitchFamily="34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" dirty="0">
                <a:latin typeface="Tahoma" pitchFamily="34" charset="0"/>
                <a:cs typeface="Tahoma" pitchFamily="34" charset="0"/>
              </a:rPr>
              <a:t>________________________________________________________________________________________________________________________________________________________________</a:t>
            </a:r>
            <a:r>
              <a:rPr lang="ru-RU" sz="2400" dirty="0">
                <a:latin typeface="Tahoma" pitchFamily="34" charset="0"/>
                <a:cs typeface="Tahoma" pitchFamily="34" charset="0"/>
              </a:rPr>
              <a:t>3. </a:t>
            </a:r>
            <a:r>
              <a:rPr lang="ru-RU" sz="2400" dirty="0" err="1">
                <a:latin typeface="Tahoma" pitchFamily="34" charset="0"/>
                <a:cs typeface="Tahoma" pitchFamily="34" charset="0"/>
              </a:rPr>
              <a:t>ς </a:t>
            </a:r>
            <a:r>
              <a:rPr lang="ru-RU" sz="2400" dirty="0">
                <a:latin typeface="Tahoma" pitchFamily="34" charset="0"/>
                <a:cs typeface="Tahoma" pitchFamily="34" charset="0"/>
              </a:rPr>
              <a:t>вопрос              - </a:t>
            </a:r>
            <a:r>
              <a:rPr lang="ru-RU" sz="2400" dirty="0" err="1">
                <a:latin typeface="Tahoma" pitchFamily="34" charset="0"/>
                <a:cs typeface="Tahoma" pitchFamily="34" charset="0"/>
              </a:rPr>
              <a:t>ς  </a:t>
            </a:r>
            <a:r>
              <a:rPr lang="ru-RU" sz="2400" dirty="0">
                <a:latin typeface="Tahoma" pitchFamily="34" charset="0"/>
                <a:cs typeface="Tahoma" pitchFamily="34" charset="0"/>
              </a:rPr>
              <a:t>=  в  правах        - </a:t>
            </a:r>
            <a:r>
              <a:rPr lang="ru-RU" sz="2400" dirty="0" err="1">
                <a:latin typeface="Tahoma" pitchFamily="34" charset="0"/>
                <a:cs typeface="Tahoma" pitchFamily="34" charset="0"/>
              </a:rPr>
              <a:t>Телесн</a:t>
            </a:r>
            <a:r>
              <a:rPr lang="ru-RU" sz="2400" dirty="0">
                <a:latin typeface="Tahoma" pitchFamily="34" charset="0"/>
                <a:cs typeface="Tahoma" pitchFamily="34" charset="0"/>
              </a:rPr>
              <a:t>.  наказания, 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круговая   порука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   собственность                - Сохранить  общину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                     Община         частная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                          из  общины                          зажиточные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                    расселение на окраины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(Малоземелье)</a:t>
            </a:r>
            <a:endParaRPr lang="ru-RU" sz="8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" dirty="0">
                <a:latin typeface="Tahoma" pitchFamily="34" charset="0"/>
                <a:cs typeface="Tahoma" pitchFamily="34" charset="0"/>
              </a:rPr>
              <a:t>_________________________________________________________________________________________________________________________________________________________________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latin typeface="Tahoma" pitchFamily="34" charset="0"/>
              <a:cs typeface="Tahoma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850" y="188913"/>
            <a:ext cx="8496300" cy="13223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atin typeface="Tahoma" pitchFamily="34" charset="0"/>
                <a:cs typeface="Tahoma" pitchFamily="34" charset="0"/>
              </a:rPr>
              <a:t>1. Внутренняя  политика  правительства  в  начале ХХ в.</a:t>
            </a:r>
            <a:endParaRPr lang="ru-RU" sz="4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3419475" y="5229225"/>
            <a:ext cx="431800" cy="215900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4787900" y="4724400"/>
            <a:ext cx="612775" cy="3349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Franklin Gothic Book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3276600" y="2852738"/>
            <a:ext cx="431800" cy="215900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16200000" flipH="1">
            <a:off x="7885113" y="2349500"/>
            <a:ext cx="287338" cy="287337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9" name="Freeform 2"/>
          <p:cNvSpPr>
            <a:spLocks/>
          </p:cNvSpPr>
          <p:nvPr/>
        </p:nvSpPr>
        <p:spPr bwMode="auto">
          <a:xfrm>
            <a:off x="4500563" y="2781300"/>
            <a:ext cx="330200" cy="373063"/>
          </a:xfrm>
          <a:custGeom>
            <a:avLst/>
            <a:gdLst>
              <a:gd name="T0" fmla="*/ 11 w 6244"/>
              <a:gd name="T1" fmla="*/ 4635 h 6814"/>
              <a:gd name="T2" fmla="*/ 116 w 6244"/>
              <a:gd name="T3" fmla="*/ 5670 h 6814"/>
              <a:gd name="T4" fmla="*/ 131 w 6244"/>
              <a:gd name="T5" fmla="*/ 5925 h 6814"/>
              <a:gd name="T6" fmla="*/ 161 w 6244"/>
              <a:gd name="T7" fmla="*/ 6015 h 6814"/>
              <a:gd name="T8" fmla="*/ 281 w 6244"/>
              <a:gd name="T9" fmla="*/ 6600 h 6814"/>
              <a:gd name="T10" fmla="*/ 1106 w 6244"/>
              <a:gd name="T11" fmla="*/ 6615 h 6814"/>
              <a:gd name="T12" fmla="*/ 1751 w 6244"/>
              <a:gd name="T13" fmla="*/ 6690 h 6814"/>
              <a:gd name="T14" fmla="*/ 4271 w 6244"/>
              <a:gd name="T15" fmla="*/ 6720 h 6814"/>
              <a:gd name="T16" fmla="*/ 5141 w 6244"/>
              <a:gd name="T17" fmla="*/ 6765 h 6814"/>
              <a:gd name="T18" fmla="*/ 6176 w 6244"/>
              <a:gd name="T19" fmla="*/ 6735 h 6814"/>
              <a:gd name="T20" fmla="*/ 6161 w 6244"/>
              <a:gd name="T21" fmla="*/ 6525 h 6814"/>
              <a:gd name="T22" fmla="*/ 6086 w 6244"/>
              <a:gd name="T23" fmla="*/ 6315 h 6814"/>
              <a:gd name="T24" fmla="*/ 6026 w 6244"/>
              <a:gd name="T25" fmla="*/ 6060 h 6814"/>
              <a:gd name="T26" fmla="*/ 6011 w 6244"/>
              <a:gd name="T27" fmla="*/ 4680 h 6814"/>
              <a:gd name="T28" fmla="*/ 6026 w 6244"/>
              <a:gd name="T29" fmla="*/ 4545 h 6814"/>
              <a:gd name="T30" fmla="*/ 5981 w 6244"/>
              <a:gd name="T31" fmla="*/ 4830 h 6814"/>
              <a:gd name="T32" fmla="*/ 5996 w 6244"/>
              <a:gd name="T33" fmla="*/ 5745 h 6814"/>
              <a:gd name="T34" fmla="*/ 6056 w 6244"/>
              <a:gd name="T35" fmla="*/ 6525 h 6814"/>
              <a:gd name="T36" fmla="*/ 6071 w 6244"/>
              <a:gd name="T37" fmla="*/ 6690 h 6814"/>
              <a:gd name="T38" fmla="*/ 6086 w 6244"/>
              <a:gd name="T39" fmla="*/ 6735 h 6814"/>
              <a:gd name="T40" fmla="*/ 6056 w 6244"/>
              <a:gd name="T41" fmla="*/ 6780 h 6814"/>
              <a:gd name="T42" fmla="*/ 5501 w 6244"/>
              <a:gd name="T43" fmla="*/ 6750 h 6814"/>
              <a:gd name="T44" fmla="*/ 5156 w 6244"/>
              <a:gd name="T45" fmla="*/ 6705 h 6814"/>
              <a:gd name="T46" fmla="*/ 4376 w 6244"/>
              <a:gd name="T47" fmla="*/ 6690 h 6814"/>
              <a:gd name="T48" fmla="*/ 4076 w 6244"/>
              <a:gd name="T49" fmla="*/ 6600 h 6814"/>
              <a:gd name="T50" fmla="*/ 2876 w 6244"/>
              <a:gd name="T51" fmla="*/ 6690 h 6814"/>
              <a:gd name="T52" fmla="*/ 2801 w 6244"/>
              <a:gd name="T53" fmla="*/ 6375 h 6814"/>
              <a:gd name="T54" fmla="*/ 2771 w 6244"/>
              <a:gd name="T55" fmla="*/ 5535 h 6814"/>
              <a:gd name="T56" fmla="*/ 2801 w 6244"/>
              <a:gd name="T57" fmla="*/ 3510 h 6814"/>
              <a:gd name="T58" fmla="*/ 2786 w 6244"/>
              <a:gd name="T59" fmla="*/ 660 h 6814"/>
              <a:gd name="T60" fmla="*/ 2801 w 6244"/>
              <a:gd name="T61" fmla="*/ 0 h 681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6244"/>
              <a:gd name="T94" fmla="*/ 0 h 6814"/>
              <a:gd name="T95" fmla="*/ 6244 w 6244"/>
              <a:gd name="T96" fmla="*/ 6814 h 6814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6244" h="6814">
                <a:moveTo>
                  <a:pt x="11" y="4635"/>
                </a:moveTo>
                <a:cubicBezTo>
                  <a:pt x="29" y="4978"/>
                  <a:pt x="6" y="5341"/>
                  <a:pt x="116" y="5670"/>
                </a:cubicBezTo>
                <a:cubicBezTo>
                  <a:pt x="121" y="5755"/>
                  <a:pt x="120" y="5841"/>
                  <a:pt x="131" y="5925"/>
                </a:cubicBezTo>
                <a:cubicBezTo>
                  <a:pt x="135" y="5956"/>
                  <a:pt x="161" y="6015"/>
                  <a:pt x="161" y="6015"/>
                </a:cubicBezTo>
                <a:cubicBezTo>
                  <a:pt x="164" y="6149"/>
                  <a:pt x="0" y="6694"/>
                  <a:pt x="281" y="6600"/>
                </a:cubicBezTo>
                <a:cubicBezTo>
                  <a:pt x="556" y="6605"/>
                  <a:pt x="831" y="6606"/>
                  <a:pt x="1106" y="6615"/>
                </a:cubicBezTo>
                <a:cubicBezTo>
                  <a:pt x="1320" y="6622"/>
                  <a:pt x="1534" y="6683"/>
                  <a:pt x="1751" y="6690"/>
                </a:cubicBezTo>
                <a:cubicBezTo>
                  <a:pt x="2510" y="6715"/>
                  <a:pt x="3658" y="6715"/>
                  <a:pt x="4271" y="6720"/>
                </a:cubicBezTo>
                <a:cubicBezTo>
                  <a:pt x="4561" y="6733"/>
                  <a:pt x="4851" y="6750"/>
                  <a:pt x="5141" y="6765"/>
                </a:cubicBezTo>
                <a:cubicBezTo>
                  <a:pt x="5486" y="6755"/>
                  <a:pt x="5840" y="6814"/>
                  <a:pt x="6176" y="6735"/>
                </a:cubicBezTo>
                <a:cubicBezTo>
                  <a:pt x="6244" y="6719"/>
                  <a:pt x="6168" y="6595"/>
                  <a:pt x="6161" y="6525"/>
                </a:cubicBezTo>
                <a:cubicBezTo>
                  <a:pt x="6152" y="6436"/>
                  <a:pt x="6139" y="6385"/>
                  <a:pt x="6086" y="6315"/>
                </a:cubicBezTo>
                <a:cubicBezTo>
                  <a:pt x="6065" y="6230"/>
                  <a:pt x="6047" y="6145"/>
                  <a:pt x="6026" y="6060"/>
                </a:cubicBezTo>
                <a:cubicBezTo>
                  <a:pt x="6021" y="5600"/>
                  <a:pt x="6011" y="5140"/>
                  <a:pt x="6011" y="4680"/>
                </a:cubicBezTo>
                <a:cubicBezTo>
                  <a:pt x="6011" y="4635"/>
                  <a:pt x="6026" y="4500"/>
                  <a:pt x="6026" y="4545"/>
                </a:cubicBezTo>
                <a:cubicBezTo>
                  <a:pt x="6026" y="4658"/>
                  <a:pt x="6002" y="4727"/>
                  <a:pt x="5981" y="4830"/>
                </a:cubicBezTo>
                <a:cubicBezTo>
                  <a:pt x="5986" y="5135"/>
                  <a:pt x="5990" y="5440"/>
                  <a:pt x="5996" y="5745"/>
                </a:cubicBezTo>
                <a:cubicBezTo>
                  <a:pt x="6001" y="5988"/>
                  <a:pt x="5974" y="6280"/>
                  <a:pt x="6056" y="6525"/>
                </a:cubicBezTo>
                <a:cubicBezTo>
                  <a:pt x="6061" y="6580"/>
                  <a:pt x="6063" y="6635"/>
                  <a:pt x="6071" y="6690"/>
                </a:cubicBezTo>
                <a:cubicBezTo>
                  <a:pt x="6073" y="6706"/>
                  <a:pt x="6089" y="6719"/>
                  <a:pt x="6086" y="6735"/>
                </a:cubicBezTo>
                <a:cubicBezTo>
                  <a:pt x="6083" y="6753"/>
                  <a:pt x="6066" y="6765"/>
                  <a:pt x="6056" y="6780"/>
                </a:cubicBezTo>
                <a:cubicBezTo>
                  <a:pt x="5845" y="6710"/>
                  <a:pt x="6073" y="6781"/>
                  <a:pt x="5501" y="6750"/>
                </a:cubicBezTo>
                <a:cubicBezTo>
                  <a:pt x="5386" y="6744"/>
                  <a:pt x="5280" y="6709"/>
                  <a:pt x="5156" y="6705"/>
                </a:cubicBezTo>
                <a:cubicBezTo>
                  <a:pt x="4896" y="6697"/>
                  <a:pt x="4636" y="6695"/>
                  <a:pt x="4376" y="6690"/>
                </a:cubicBezTo>
                <a:cubicBezTo>
                  <a:pt x="4277" y="6657"/>
                  <a:pt x="4175" y="6633"/>
                  <a:pt x="4076" y="6600"/>
                </a:cubicBezTo>
                <a:cubicBezTo>
                  <a:pt x="3816" y="6605"/>
                  <a:pt x="3213" y="6578"/>
                  <a:pt x="2876" y="6690"/>
                </a:cubicBezTo>
                <a:cubicBezTo>
                  <a:pt x="2773" y="6587"/>
                  <a:pt x="2843" y="6501"/>
                  <a:pt x="2801" y="6375"/>
                </a:cubicBezTo>
                <a:cubicBezTo>
                  <a:pt x="2754" y="6043"/>
                  <a:pt x="2771" y="6195"/>
                  <a:pt x="2771" y="5535"/>
                </a:cubicBezTo>
                <a:cubicBezTo>
                  <a:pt x="2771" y="4163"/>
                  <a:pt x="2768" y="4343"/>
                  <a:pt x="2801" y="3510"/>
                </a:cubicBezTo>
                <a:cubicBezTo>
                  <a:pt x="2808" y="2516"/>
                  <a:pt x="2812" y="1625"/>
                  <a:pt x="2786" y="660"/>
                </a:cubicBezTo>
                <a:cubicBezTo>
                  <a:pt x="2802" y="70"/>
                  <a:pt x="2801" y="290"/>
                  <a:pt x="2801" y="0"/>
                </a:cubicBezTo>
              </a:path>
            </a:pathLst>
          </a:cu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16200000" flipH="1">
            <a:off x="7452519" y="4436269"/>
            <a:ext cx="287337" cy="28892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6804025" y="4076700"/>
            <a:ext cx="288925" cy="28892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2" name="Freeform 2"/>
          <p:cNvSpPr>
            <a:spLocks/>
          </p:cNvSpPr>
          <p:nvPr/>
        </p:nvSpPr>
        <p:spPr bwMode="auto">
          <a:xfrm>
            <a:off x="1979613" y="5516563"/>
            <a:ext cx="360362" cy="360362"/>
          </a:xfrm>
          <a:custGeom>
            <a:avLst/>
            <a:gdLst>
              <a:gd name="T0" fmla="*/ 676 w 1876"/>
              <a:gd name="T1" fmla="*/ 975 h 1000"/>
              <a:gd name="T2" fmla="*/ 631 w 1876"/>
              <a:gd name="T3" fmla="*/ 960 h 1000"/>
              <a:gd name="T4" fmla="*/ 16 w 1876"/>
              <a:gd name="T5" fmla="*/ 915 h 1000"/>
              <a:gd name="T6" fmla="*/ 31 w 1876"/>
              <a:gd name="T7" fmla="*/ 870 h 1000"/>
              <a:gd name="T8" fmla="*/ 76 w 1876"/>
              <a:gd name="T9" fmla="*/ 855 h 1000"/>
              <a:gd name="T10" fmla="*/ 226 w 1876"/>
              <a:gd name="T11" fmla="*/ 750 h 1000"/>
              <a:gd name="T12" fmla="*/ 271 w 1876"/>
              <a:gd name="T13" fmla="*/ 735 h 1000"/>
              <a:gd name="T14" fmla="*/ 361 w 1876"/>
              <a:gd name="T15" fmla="*/ 675 h 1000"/>
              <a:gd name="T16" fmla="*/ 391 w 1876"/>
              <a:gd name="T17" fmla="*/ 630 h 1000"/>
              <a:gd name="T18" fmla="*/ 481 w 1876"/>
              <a:gd name="T19" fmla="*/ 570 h 1000"/>
              <a:gd name="T20" fmla="*/ 526 w 1876"/>
              <a:gd name="T21" fmla="*/ 525 h 1000"/>
              <a:gd name="T22" fmla="*/ 571 w 1876"/>
              <a:gd name="T23" fmla="*/ 510 h 1000"/>
              <a:gd name="T24" fmla="*/ 706 w 1876"/>
              <a:gd name="T25" fmla="*/ 435 h 1000"/>
              <a:gd name="T26" fmla="*/ 1036 w 1876"/>
              <a:gd name="T27" fmla="*/ 270 h 1000"/>
              <a:gd name="T28" fmla="*/ 1231 w 1876"/>
              <a:gd name="T29" fmla="*/ 135 h 1000"/>
              <a:gd name="T30" fmla="*/ 1261 w 1876"/>
              <a:gd name="T31" fmla="*/ 90 h 1000"/>
              <a:gd name="T32" fmla="*/ 1306 w 1876"/>
              <a:gd name="T33" fmla="*/ 75 h 1000"/>
              <a:gd name="T34" fmla="*/ 1396 w 1876"/>
              <a:gd name="T35" fmla="*/ 0 h 1000"/>
              <a:gd name="T36" fmla="*/ 1321 w 1876"/>
              <a:gd name="T37" fmla="*/ 270 h 1000"/>
              <a:gd name="T38" fmla="*/ 1351 w 1876"/>
              <a:gd name="T39" fmla="*/ 975 h 1000"/>
              <a:gd name="T40" fmla="*/ 1426 w 1876"/>
              <a:gd name="T41" fmla="*/ 960 h 1000"/>
              <a:gd name="T42" fmla="*/ 1501 w 1876"/>
              <a:gd name="T43" fmla="*/ 900 h 1000"/>
              <a:gd name="T44" fmla="*/ 1561 w 1876"/>
              <a:gd name="T45" fmla="*/ 855 h 1000"/>
              <a:gd name="T46" fmla="*/ 1651 w 1876"/>
              <a:gd name="T47" fmla="*/ 765 h 1000"/>
              <a:gd name="T48" fmla="*/ 1741 w 1876"/>
              <a:gd name="T49" fmla="*/ 735 h 1000"/>
              <a:gd name="T50" fmla="*/ 1786 w 1876"/>
              <a:gd name="T51" fmla="*/ 705 h 1000"/>
              <a:gd name="T52" fmla="*/ 1876 w 1876"/>
              <a:gd name="T53" fmla="*/ 675 h 1000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876"/>
              <a:gd name="T82" fmla="*/ 0 h 1000"/>
              <a:gd name="T83" fmla="*/ 1876 w 1876"/>
              <a:gd name="T84" fmla="*/ 1000 h 1000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876" h="1000">
                <a:moveTo>
                  <a:pt x="676" y="975"/>
                </a:moveTo>
                <a:cubicBezTo>
                  <a:pt x="661" y="970"/>
                  <a:pt x="647" y="961"/>
                  <a:pt x="631" y="960"/>
                </a:cubicBezTo>
                <a:cubicBezTo>
                  <a:pt x="426" y="941"/>
                  <a:pt x="219" y="945"/>
                  <a:pt x="16" y="915"/>
                </a:cubicBezTo>
                <a:cubicBezTo>
                  <a:pt x="0" y="913"/>
                  <a:pt x="20" y="881"/>
                  <a:pt x="31" y="870"/>
                </a:cubicBezTo>
                <a:cubicBezTo>
                  <a:pt x="42" y="859"/>
                  <a:pt x="62" y="862"/>
                  <a:pt x="76" y="855"/>
                </a:cubicBezTo>
                <a:cubicBezTo>
                  <a:pt x="133" y="827"/>
                  <a:pt x="175" y="784"/>
                  <a:pt x="226" y="750"/>
                </a:cubicBezTo>
                <a:cubicBezTo>
                  <a:pt x="239" y="741"/>
                  <a:pt x="257" y="743"/>
                  <a:pt x="271" y="735"/>
                </a:cubicBezTo>
                <a:cubicBezTo>
                  <a:pt x="303" y="717"/>
                  <a:pt x="361" y="675"/>
                  <a:pt x="361" y="675"/>
                </a:cubicBezTo>
                <a:cubicBezTo>
                  <a:pt x="371" y="660"/>
                  <a:pt x="377" y="642"/>
                  <a:pt x="391" y="630"/>
                </a:cubicBezTo>
                <a:cubicBezTo>
                  <a:pt x="418" y="606"/>
                  <a:pt x="451" y="590"/>
                  <a:pt x="481" y="570"/>
                </a:cubicBezTo>
                <a:cubicBezTo>
                  <a:pt x="499" y="558"/>
                  <a:pt x="508" y="537"/>
                  <a:pt x="526" y="525"/>
                </a:cubicBezTo>
                <a:cubicBezTo>
                  <a:pt x="539" y="516"/>
                  <a:pt x="556" y="515"/>
                  <a:pt x="571" y="510"/>
                </a:cubicBezTo>
                <a:cubicBezTo>
                  <a:pt x="689" y="421"/>
                  <a:pt x="569" y="504"/>
                  <a:pt x="706" y="435"/>
                </a:cubicBezTo>
                <a:cubicBezTo>
                  <a:pt x="818" y="379"/>
                  <a:pt x="913" y="301"/>
                  <a:pt x="1036" y="270"/>
                </a:cubicBezTo>
                <a:cubicBezTo>
                  <a:pt x="1102" y="226"/>
                  <a:pt x="1165" y="179"/>
                  <a:pt x="1231" y="135"/>
                </a:cubicBezTo>
                <a:cubicBezTo>
                  <a:pt x="1241" y="120"/>
                  <a:pt x="1247" y="101"/>
                  <a:pt x="1261" y="90"/>
                </a:cubicBezTo>
                <a:cubicBezTo>
                  <a:pt x="1273" y="80"/>
                  <a:pt x="1292" y="82"/>
                  <a:pt x="1306" y="75"/>
                </a:cubicBezTo>
                <a:cubicBezTo>
                  <a:pt x="1348" y="54"/>
                  <a:pt x="1363" y="33"/>
                  <a:pt x="1396" y="0"/>
                </a:cubicBezTo>
                <a:cubicBezTo>
                  <a:pt x="1377" y="94"/>
                  <a:pt x="1356" y="182"/>
                  <a:pt x="1321" y="270"/>
                </a:cubicBezTo>
                <a:cubicBezTo>
                  <a:pt x="1331" y="505"/>
                  <a:pt x="1316" y="742"/>
                  <a:pt x="1351" y="975"/>
                </a:cubicBezTo>
                <a:cubicBezTo>
                  <a:pt x="1355" y="1000"/>
                  <a:pt x="1404" y="973"/>
                  <a:pt x="1426" y="960"/>
                </a:cubicBezTo>
                <a:cubicBezTo>
                  <a:pt x="1616" y="851"/>
                  <a:pt x="1306" y="965"/>
                  <a:pt x="1501" y="900"/>
                </a:cubicBezTo>
                <a:cubicBezTo>
                  <a:pt x="1521" y="885"/>
                  <a:pt x="1542" y="872"/>
                  <a:pt x="1561" y="855"/>
                </a:cubicBezTo>
                <a:cubicBezTo>
                  <a:pt x="1593" y="827"/>
                  <a:pt x="1611" y="778"/>
                  <a:pt x="1651" y="765"/>
                </a:cubicBezTo>
                <a:cubicBezTo>
                  <a:pt x="1681" y="755"/>
                  <a:pt x="1711" y="745"/>
                  <a:pt x="1741" y="735"/>
                </a:cubicBezTo>
                <a:cubicBezTo>
                  <a:pt x="1758" y="729"/>
                  <a:pt x="1770" y="712"/>
                  <a:pt x="1786" y="705"/>
                </a:cubicBezTo>
                <a:cubicBezTo>
                  <a:pt x="1815" y="692"/>
                  <a:pt x="1876" y="675"/>
                  <a:pt x="1876" y="675"/>
                </a:cubicBezTo>
              </a:path>
            </a:pathLst>
          </a:cu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3" name="Freeform 2"/>
          <p:cNvSpPr>
            <a:spLocks/>
          </p:cNvSpPr>
          <p:nvPr/>
        </p:nvSpPr>
        <p:spPr bwMode="auto">
          <a:xfrm>
            <a:off x="6084888" y="5445125"/>
            <a:ext cx="358775" cy="360363"/>
          </a:xfrm>
          <a:custGeom>
            <a:avLst/>
            <a:gdLst>
              <a:gd name="T0" fmla="*/ 676 w 1876"/>
              <a:gd name="T1" fmla="*/ 975 h 1000"/>
              <a:gd name="T2" fmla="*/ 631 w 1876"/>
              <a:gd name="T3" fmla="*/ 960 h 1000"/>
              <a:gd name="T4" fmla="*/ 16 w 1876"/>
              <a:gd name="T5" fmla="*/ 915 h 1000"/>
              <a:gd name="T6" fmla="*/ 31 w 1876"/>
              <a:gd name="T7" fmla="*/ 870 h 1000"/>
              <a:gd name="T8" fmla="*/ 76 w 1876"/>
              <a:gd name="T9" fmla="*/ 855 h 1000"/>
              <a:gd name="T10" fmla="*/ 226 w 1876"/>
              <a:gd name="T11" fmla="*/ 750 h 1000"/>
              <a:gd name="T12" fmla="*/ 271 w 1876"/>
              <a:gd name="T13" fmla="*/ 735 h 1000"/>
              <a:gd name="T14" fmla="*/ 361 w 1876"/>
              <a:gd name="T15" fmla="*/ 675 h 1000"/>
              <a:gd name="T16" fmla="*/ 391 w 1876"/>
              <a:gd name="T17" fmla="*/ 630 h 1000"/>
              <a:gd name="T18" fmla="*/ 481 w 1876"/>
              <a:gd name="T19" fmla="*/ 570 h 1000"/>
              <a:gd name="T20" fmla="*/ 526 w 1876"/>
              <a:gd name="T21" fmla="*/ 525 h 1000"/>
              <a:gd name="T22" fmla="*/ 571 w 1876"/>
              <a:gd name="T23" fmla="*/ 510 h 1000"/>
              <a:gd name="T24" fmla="*/ 706 w 1876"/>
              <a:gd name="T25" fmla="*/ 435 h 1000"/>
              <a:gd name="T26" fmla="*/ 1036 w 1876"/>
              <a:gd name="T27" fmla="*/ 270 h 1000"/>
              <a:gd name="T28" fmla="*/ 1231 w 1876"/>
              <a:gd name="T29" fmla="*/ 135 h 1000"/>
              <a:gd name="T30" fmla="*/ 1261 w 1876"/>
              <a:gd name="T31" fmla="*/ 90 h 1000"/>
              <a:gd name="T32" fmla="*/ 1306 w 1876"/>
              <a:gd name="T33" fmla="*/ 75 h 1000"/>
              <a:gd name="T34" fmla="*/ 1396 w 1876"/>
              <a:gd name="T35" fmla="*/ 0 h 1000"/>
              <a:gd name="T36" fmla="*/ 1321 w 1876"/>
              <a:gd name="T37" fmla="*/ 270 h 1000"/>
              <a:gd name="T38" fmla="*/ 1351 w 1876"/>
              <a:gd name="T39" fmla="*/ 975 h 1000"/>
              <a:gd name="T40" fmla="*/ 1426 w 1876"/>
              <a:gd name="T41" fmla="*/ 960 h 1000"/>
              <a:gd name="T42" fmla="*/ 1501 w 1876"/>
              <a:gd name="T43" fmla="*/ 900 h 1000"/>
              <a:gd name="T44" fmla="*/ 1561 w 1876"/>
              <a:gd name="T45" fmla="*/ 855 h 1000"/>
              <a:gd name="T46" fmla="*/ 1651 w 1876"/>
              <a:gd name="T47" fmla="*/ 765 h 1000"/>
              <a:gd name="T48" fmla="*/ 1741 w 1876"/>
              <a:gd name="T49" fmla="*/ 735 h 1000"/>
              <a:gd name="T50" fmla="*/ 1786 w 1876"/>
              <a:gd name="T51" fmla="*/ 705 h 1000"/>
              <a:gd name="T52" fmla="*/ 1876 w 1876"/>
              <a:gd name="T53" fmla="*/ 675 h 1000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876"/>
              <a:gd name="T82" fmla="*/ 0 h 1000"/>
              <a:gd name="T83" fmla="*/ 1876 w 1876"/>
              <a:gd name="T84" fmla="*/ 1000 h 1000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876" h="1000">
                <a:moveTo>
                  <a:pt x="676" y="975"/>
                </a:moveTo>
                <a:cubicBezTo>
                  <a:pt x="661" y="970"/>
                  <a:pt x="647" y="961"/>
                  <a:pt x="631" y="960"/>
                </a:cubicBezTo>
                <a:cubicBezTo>
                  <a:pt x="426" y="941"/>
                  <a:pt x="219" y="945"/>
                  <a:pt x="16" y="915"/>
                </a:cubicBezTo>
                <a:cubicBezTo>
                  <a:pt x="0" y="913"/>
                  <a:pt x="20" y="881"/>
                  <a:pt x="31" y="870"/>
                </a:cubicBezTo>
                <a:cubicBezTo>
                  <a:pt x="42" y="859"/>
                  <a:pt x="62" y="862"/>
                  <a:pt x="76" y="855"/>
                </a:cubicBezTo>
                <a:cubicBezTo>
                  <a:pt x="133" y="827"/>
                  <a:pt x="175" y="784"/>
                  <a:pt x="226" y="750"/>
                </a:cubicBezTo>
                <a:cubicBezTo>
                  <a:pt x="239" y="741"/>
                  <a:pt x="257" y="743"/>
                  <a:pt x="271" y="735"/>
                </a:cubicBezTo>
                <a:cubicBezTo>
                  <a:pt x="303" y="717"/>
                  <a:pt x="361" y="675"/>
                  <a:pt x="361" y="675"/>
                </a:cubicBezTo>
                <a:cubicBezTo>
                  <a:pt x="371" y="660"/>
                  <a:pt x="377" y="642"/>
                  <a:pt x="391" y="630"/>
                </a:cubicBezTo>
                <a:cubicBezTo>
                  <a:pt x="418" y="606"/>
                  <a:pt x="451" y="590"/>
                  <a:pt x="481" y="570"/>
                </a:cubicBezTo>
                <a:cubicBezTo>
                  <a:pt x="499" y="558"/>
                  <a:pt x="508" y="537"/>
                  <a:pt x="526" y="525"/>
                </a:cubicBezTo>
                <a:cubicBezTo>
                  <a:pt x="539" y="516"/>
                  <a:pt x="556" y="515"/>
                  <a:pt x="571" y="510"/>
                </a:cubicBezTo>
                <a:cubicBezTo>
                  <a:pt x="689" y="421"/>
                  <a:pt x="569" y="504"/>
                  <a:pt x="706" y="435"/>
                </a:cubicBezTo>
                <a:cubicBezTo>
                  <a:pt x="818" y="379"/>
                  <a:pt x="913" y="301"/>
                  <a:pt x="1036" y="270"/>
                </a:cubicBezTo>
                <a:cubicBezTo>
                  <a:pt x="1102" y="226"/>
                  <a:pt x="1165" y="179"/>
                  <a:pt x="1231" y="135"/>
                </a:cubicBezTo>
                <a:cubicBezTo>
                  <a:pt x="1241" y="120"/>
                  <a:pt x="1247" y="101"/>
                  <a:pt x="1261" y="90"/>
                </a:cubicBezTo>
                <a:cubicBezTo>
                  <a:pt x="1273" y="80"/>
                  <a:pt x="1292" y="82"/>
                  <a:pt x="1306" y="75"/>
                </a:cubicBezTo>
                <a:cubicBezTo>
                  <a:pt x="1348" y="54"/>
                  <a:pt x="1363" y="33"/>
                  <a:pt x="1396" y="0"/>
                </a:cubicBezTo>
                <a:cubicBezTo>
                  <a:pt x="1377" y="94"/>
                  <a:pt x="1356" y="182"/>
                  <a:pt x="1321" y="270"/>
                </a:cubicBezTo>
                <a:cubicBezTo>
                  <a:pt x="1331" y="505"/>
                  <a:pt x="1316" y="742"/>
                  <a:pt x="1351" y="975"/>
                </a:cubicBezTo>
                <a:cubicBezTo>
                  <a:pt x="1355" y="1000"/>
                  <a:pt x="1404" y="973"/>
                  <a:pt x="1426" y="960"/>
                </a:cubicBezTo>
                <a:cubicBezTo>
                  <a:pt x="1616" y="851"/>
                  <a:pt x="1306" y="965"/>
                  <a:pt x="1501" y="900"/>
                </a:cubicBezTo>
                <a:cubicBezTo>
                  <a:pt x="1521" y="885"/>
                  <a:pt x="1542" y="872"/>
                  <a:pt x="1561" y="855"/>
                </a:cubicBezTo>
                <a:cubicBezTo>
                  <a:pt x="1593" y="827"/>
                  <a:pt x="1611" y="778"/>
                  <a:pt x="1651" y="765"/>
                </a:cubicBezTo>
                <a:cubicBezTo>
                  <a:pt x="1681" y="755"/>
                  <a:pt x="1711" y="745"/>
                  <a:pt x="1741" y="735"/>
                </a:cubicBezTo>
                <a:cubicBezTo>
                  <a:pt x="1758" y="729"/>
                  <a:pt x="1770" y="712"/>
                  <a:pt x="1786" y="705"/>
                </a:cubicBezTo>
                <a:cubicBezTo>
                  <a:pt x="1815" y="692"/>
                  <a:pt x="1876" y="675"/>
                  <a:pt x="1876" y="675"/>
                </a:cubicBezTo>
              </a:path>
            </a:pathLst>
          </a:cu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4212432" y="6236494"/>
            <a:ext cx="287337" cy="28892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0" y="3933825"/>
            <a:ext cx="9144000" cy="2862263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Franklin Gothic Book"/>
            </a:endParaRPr>
          </a:p>
          <a:p>
            <a:endParaRPr lang="ru-RU">
              <a:latin typeface="Franklin Gothic Book"/>
            </a:endParaRPr>
          </a:p>
          <a:p>
            <a:pPr algn="ctr"/>
            <a:r>
              <a:rPr lang="ru-RU" sz="24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РОСТ  ВОССТАНИЙ</a:t>
            </a:r>
            <a:br>
              <a:rPr lang="ru-RU" sz="24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4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4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4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ВЕРА  В  ХОРОШЕГО  ЦАРЯ</a:t>
            </a:r>
          </a:p>
          <a:p>
            <a:pPr algn="ctr"/>
            <a:endParaRPr lang="ru-RU" sz="240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endParaRPr lang="ru-RU" sz="240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endParaRPr lang="ru-RU" sz="240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773238"/>
            <a:ext cx="9144000" cy="729456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Вопрос</a:t>
            </a:r>
            <a:r>
              <a:rPr lang="ru-RU" sz="2800" dirty="0">
                <a:latin typeface="Tahoma" pitchFamily="34" charset="0"/>
                <a:cs typeface="Tahoma" pitchFamily="34" charset="0"/>
              </a:rPr>
              <a:t>                      </a:t>
            </a:r>
            <a:r>
              <a:rPr lang="ru-RU" sz="2800" b="1" dirty="0">
                <a:latin typeface="Tahoma" pitchFamily="34" charset="0"/>
                <a:cs typeface="Tahoma" pitchFamily="34" charset="0"/>
              </a:rPr>
              <a:t>Витте </a:t>
            </a:r>
            <a:r>
              <a:rPr lang="ru-RU" sz="2800" dirty="0">
                <a:latin typeface="Tahoma" pitchFamily="34" charset="0"/>
                <a:cs typeface="Tahoma" pitchFamily="34" charset="0"/>
              </a:rPr>
              <a:t>(МФ)          </a:t>
            </a:r>
            <a:r>
              <a:rPr lang="ru-RU" sz="2800" b="1" dirty="0">
                <a:latin typeface="Tahoma" pitchFamily="34" charset="0"/>
                <a:cs typeface="Tahoma" pitchFamily="34" charset="0"/>
              </a:rPr>
              <a:t>Плеве </a:t>
            </a:r>
            <a:r>
              <a:rPr lang="ru-RU" sz="2800" dirty="0">
                <a:latin typeface="Tahoma" pitchFamily="34" charset="0"/>
                <a:cs typeface="Tahoma" pitchFamily="34" charset="0"/>
              </a:rPr>
              <a:t>(МВД)</a:t>
            </a:r>
            <a:endParaRPr lang="ru-RU" sz="28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marL="514350" indent="-514350" algn="r" fontAlgn="auto">
              <a:spcBef>
                <a:spcPts val="0"/>
              </a:spcBef>
              <a:spcAft>
                <a:spcPts val="0"/>
              </a:spcAft>
              <a:buFontTx/>
              <a:buAutoNum type="arabicPeriod" startAt="4"/>
              <a:defRPr/>
            </a:pPr>
            <a:r>
              <a:rPr lang="ru-RU" sz="3200" dirty="0">
                <a:latin typeface="Tahoma" pitchFamily="34" charset="0"/>
                <a:cs typeface="Tahoma" pitchFamily="34" charset="0"/>
              </a:rPr>
              <a:t>                          §</a:t>
            </a:r>
            <a:r>
              <a:rPr lang="ru-RU" sz="2400" dirty="0">
                <a:latin typeface="Tahoma" pitchFamily="34" charset="0"/>
                <a:cs typeface="Tahoma" pitchFamily="34" charset="0"/>
              </a:rPr>
              <a:t>                         - </a:t>
            </a:r>
            <a:r>
              <a:rPr lang="ru-RU" sz="2400" dirty="0" err="1">
                <a:latin typeface="Tahoma" pitchFamily="34" charset="0"/>
                <a:cs typeface="Tahoma" pitchFamily="34" charset="0"/>
              </a:rPr>
              <a:t>Религ</a:t>
            </a:r>
            <a:r>
              <a:rPr lang="ru-RU" sz="2400" dirty="0">
                <a:latin typeface="Tahoma" pitchFamily="34" charset="0"/>
                <a:cs typeface="Tahoma" pitchFamily="34" charset="0"/>
              </a:rPr>
              <a:t>., </a:t>
            </a:r>
            <a:r>
              <a:rPr lang="ru-RU" sz="2400" dirty="0" err="1">
                <a:latin typeface="Tahoma" pitchFamily="34" charset="0"/>
                <a:cs typeface="Tahoma" pitchFamily="34" charset="0"/>
              </a:rPr>
              <a:t>нравств</a:t>
            </a:r>
            <a:r>
              <a:rPr lang="ru-RU" sz="2400" dirty="0">
                <a:latin typeface="Tahoma" pitchFamily="34" charset="0"/>
                <a:cs typeface="Tahoma" pitchFamily="34" charset="0"/>
              </a:rPr>
              <a:t>. </a:t>
            </a:r>
          </a:p>
          <a:p>
            <a:pPr marL="514350" indent="-51435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Воспитание</a:t>
            </a:r>
          </a:p>
          <a:p>
            <a:pPr marL="514350" indent="-51435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Полицейский  социализм</a:t>
            </a:r>
          </a:p>
          <a:p>
            <a:pPr marL="514350" indent="-51435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(</a:t>
            </a:r>
            <a:r>
              <a:rPr lang="ru-RU" sz="2400" dirty="0" err="1">
                <a:latin typeface="Tahoma" pitchFamily="34" charset="0"/>
                <a:cs typeface="Tahoma" pitchFamily="34" charset="0"/>
              </a:rPr>
              <a:t>Зубатов</a:t>
            </a:r>
            <a:r>
              <a:rPr lang="ru-RU" sz="24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marL="514350" indent="-51435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ВОПРОС. В  чем  его  суть?</a:t>
            </a:r>
          </a:p>
          <a:p>
            <a:pPr marL="514350" indent="-51435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От  чего  хотели  </a:t>
            </a:r>
          </a:p>
          <a:p>
            <a:pPr marL="514350" indent="-51435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оградить  рабочих?</a:t>
            </a:r>
          </a:p>
          <a:p>
            <a:pPr marL="514350" indent="-51435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(с. 25)  </a:t>
            </a: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Tx/>
              <a:buAutoNum type="arabicPeriod" startAt="4"/>
              <a:defRPr/>
            </a:pPr>
            <a:endParaRPr lang="ru-RU" sz="800" dirty="0">
              <a:latin typeface="Tahoma" pitchFamily="34" charset="0"/>
              <a:cs typeface="Tahoma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Tx/>
              <a:buAutoNum type="arabicPeriod" startAt="4"/>
              <a:defRPr/>
            </a:pPr>
            <a:endParaRPr lang="ru-RU" sz="800" dirty="0">
              <a:latin typeface="Tahoma" pitchFamily="34" charset="0"/>
              <a:cs typeface="Tahoma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Гапон  Рабочая  организация</a:t>
            </a: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(С – П)</a:t>
            </a: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latin typeface="Tahoma" pitchFamily="34" charset="0"/>
              <a:cs typeface="Tahoma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850" y="188913"/>
            <a:ext cx="8496300" cy="13223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atin typeface="Tahoma" pitchFamily="34" charset="0"/>
                <a:cs typeface="Tahoma" pitchFamily="34" charset="0"/>
              </a:rPr>
              <a:t>1. Внутренняя  политика  правительства  в  начале ХХ в.</a:t>
            </a:r>
            <a:endParaRPr lang="ru-RU" sz="4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9459" name="Прямоугольник 15"/>
          <p:cNvSpPr>
            <a:spLocks noChangeArrowheads="1"/>
          </p:cNvSpPr>
          <p:nvPr/>
        </p:nvSpPr>
        <p:spPr bwMode="auto">
          <a:xfrm>
            <a:off x="3348038" y="2276475"/>
            <a:ext cx="360362" cy="369888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Franklin Gothic Book"/>
            </a:endParaRPr>
          </a:p>
        </p:txBody>
      </p:sp>
      <p:sp>
        <p:nvSpPr>
          <p:cNvPr id="19460" name="Freeform 2"/>
          <p:cNvSpPr>
            <a:spLocks/>
          </p:cNvSpPr>
          <p:nvPr/>
        </p:nvSpPr>
        <p:spPr bwMode="auto">
          <a:xfrm rot="-1424237">
            <a:off x="506413" y="2433638"/>
            <a:ext cx="479425" cy="290512"/>
          </a:xfrm>
          <a:custGeom>
            <a:avLst/>
            <a:gdLst>
              <a:gd name="T0" fmla="*/ 0 w 4395"/>
              <a:gd name="T1" fmla="*/ 3877 h 3877"/>
              <a:gd name="T2" fmla="*/ 60 w 4395"/>
              <a:gd name="T3" fmla="*/ 3832 h 3877"/>
              <a:gd name="T4" fmla="*/ 90 w 4395"/>
              <a:gd name="T5" fmla="*/ 3772 h 3877"/>
              <a:gd name="T6" fmla="*/ 180 w 4395"/>
              <a:gd name="T7" fmla="*/ 3712 h 3877"/>
              <a:gd name="T8" fmla="*/ 330 w 4395"/>
              <a:gd name="T9" fmla="*/ 3592 h 3877"/>
              <a:gd name="T10" fmla="*/ 360 w 4395"/>
              <a:gd name="T11" fmla="*/ 3547 h 3877"/>
              <a:gd name="T12" fmla="*/ 450 w 4395"/>
              <a:gd name="T13" fmla="*/ 3487 h 3877"/>
              <a:gd name="T14" fmla="*/ 540 w 4395"/>
              <a:gd name="T15" fmla="*/ 3412 h 3877"/>
              <a:gd name="T16" fmla="*/ 570 w 4395"/>
              <a:gd name="T17" fmla="*/ 3367 h 3877"/>
              <a:gd name="T18" fmla="*/ 735 w 4395"/>
              <a:gd name="T19" fmla="*/ 3262 h 3877"/>
              <a:gd name="T20" fmla="*/ 795 w 4395"/>
              <a:gd name="T21" fmla="*/ 3202 h 3877"/>
              <a:gd name="T22" fmla="*/ 885 w 4395"/>
              <a:gd name="T23" fmla="*/ 3142 h 3877"/>
              <a:gd name="T24" fmla="*/ 990 w 4395"/>
              <a:gd name="T25" fmla="*/ 3052 h 3877"/>
              <a:gd name="T26" fmla="*/ 1080 w 4395"/>
              <a:gd name="T27" fmla="*/ 2932 h 3877"/>
              <a:gd name="T28" fmla="*/ 1200 w 4395"/>
              <a:gd name="T29" fmla="*/ 2842 h 3877"/>
              <a:gd name="T30" fmla="*/ 1290 w 4395"/>
              <a:gd name="T31" fmla="*/ 2767 h 3877"/>
              <a:gd name="T32" fmla="*/ 1395 w 4395"/>
              <a:gd name="T33" fmla="*/ 2662 h 3877"/>
              <a:gd name="T34" fmla="*/ 1575 w 4395"/>
              <a:gd name="T35" fmla="*/ 2437 h 3877"/>
              <a:gd name="T36" fmla="*/ 1830 w 4395"/>
              <a:gd name="T37" fmla="*/ 2197 h 3877"/>
              <a:gd name="T38" fmla="*/ 1905 w 4395"/>
              <a:gd name="T39" fmla="*/ 2092 h 3877"/>
              <a:gd name="T40" fmla="*/ 1950 w 4395"/>
              <a:gd name="T41" fmla="*/ 2062 h 3877"/>
              <a:gd name="T42" fmla="*/ 2010 w 4395"/>
              <a:gd name="T43" fmla="*/ 1987 h 3877"/>
              <a:gd name="T44" fmla="*/ 2085 w 4395"/>
              <a:gd name="T45" fmla="*/ 1882 h 3877"/>
              <a:gd name="T46" fmla="*/ 2205 w 4395"/>
              <a:gd name="T47" fmla="*/ 1807 h 3877"/>
              <a:gd name="T48" fmla="*/ 2370 w 4395"/>
              <a:gd name="T49" fmla="*/ 1642 h 3877"/>
              <a:gd name="T50" fmla="*/ 2445 w 4395"/>
              <a:gd name="T51" fmla="*/ 1582 h 3877"/>
              <a:gd name="T52" fmla="*/ 2565 w 4395"/>
              <a:gd name="T53" fmla="*/ 1432 h 3877"/>
              <a:gd name="T54" fmla="*/ 2640 w 4395"/>
              <a:gd name="T55" fmla="*/ 1402 h 3877"/>
              <a:gd name="T56" fmla="*/ 2820 w 4395"/>
              <a:gd name="T57" fmla="*/ 1222 h 3877"/>
              <a:gd name="T58" fmla="*/ 2910 w 4395"/>
              <a:gd name="T59" fmla="*/ 1117 h 3877"/>
              <a:gd name="T60" fmla="*/ 3030 w 4395"/>
              <a:gd name="T61" fmla="*/ 1057 h 3877"/>
              <a:gd name="T62" fmla="*/ 3090 w 4395"/>
              <a:gd name="T63" fmla="*/ 982 h 3877"/>
              <a:gd name="T64" fmla="*/ 3255 w 4395"/>
              <a:gd name="T65" fmla="*/ 847 h 3877"/>
              <a:gd name="T66" fmla="*/ 3360 w 4395"/>
              <a:gd name="T67" fmla="*/ 727 h 3877"/>
              <a:gd name="T68" fmla="*/ 3255 w 4395"/>
              <a:gd name="T69" fmla="*/ 622 h 3877"/>
              <a:gd name="T70" fmla="*/ 3090 w 4395"/>
              <a:gd name="T71" fmla="*/ 502 h 3877"/>
              <a:gd name="T72" fmla="*/ 3030 w 4395"/>
              <a:gd name="T73" fmla="*/ 442 h 3877"/>
              <a:gd name="T74" fmla="*/ 3000 w 4395"/>
              <a:gd name="T75" fmla="*/ 397 h 3877"/>
              <a:gd name="T76" fmla="*/ 2880 w 4395"/>
              <a:gd name="T77" fmla="*/ 307 h 3877"/>
              <a:gd name="T78" fmla="*/ 2820 w 4395"/>
              <a:gd name="T79" fmla="*/ 247 h 3877"/>
              <a:gd name="T80" fmla="*/ 2760 w 4395"/>
              <a:gd name="T81" fmla="*/ 217 h 3877"/>
              <a:gd name="T82" fmla="*/ 2640 w 4395"/>
              <a:gd name="T83" fmla="*/ 142 h 3877"/>
              <a:gd name="T84" fmla="*/ 2535 w 4395"/>
              <a:gd name="T85" fmla="*/ 52 h 3877"/>
              <a:gd name="T86" fmla="*/ 2505 w 4395"/>
              <a:gd name="T87" fmla="*/ 7 h 3877"/>
              <a:gd name="T88" fmla="*/ 2625 w 4395"/>
              <a:gd name="T89" fmla="*/ 37 h 3877"/>
              <a:gd name="T90" fmla="*/ 2700 w 4395"/>
              <a:gd name="T91" fmla="*/ 127 h 3877"/>
              <a:gd name="T92" fmla="*/ 2760 w 4395"/>
              <a:gd name="T93" fmla="*/ 202 h 3877"/>
              <a:gd name="T94" fmla="*/ 2865 w 4395"/>
              <a:gd name="T95" fmla="*/ 322 h 3877"/>
              <a:gd name="T96" fmla="*/ 2985 w 4395"/>
              <a:gd name="T97" fmla="*/ 442 h 3877"/>
              <a:gd name="T98" fmla="*/ 3135 w 4395"/>
              <a:gd name="T99" fmla="*/ 562 h 3877"/>
              <a:gd name="T100" fmla="*/ 3195 w 4395"/>
              <a:gd name="T101" fmla="*/ 592 h 3877"/>
              <a:gd name="T102" fmla="*/ 3270 w 4395"/>
              <a:gd name="T103" fmla="*/ 652 h 3877"/>
              <a:gd name="T104" fmla="*/ 3405 w 4395"/>
              <a:gd name="T105" fmla="*/ 727 h 3877"/>
              <a:gd name="T106" fmla="*/ 3495 w 4395"/>
              <a:gd name="T107" fmla="*/ 817 h 3877"/>
              <a:gd name="T108" fmla="*/ 3525 w 4395"/>
              <a:gd name="T109" fmla="*/ 862 h 3877"/>
              <a:gd name="T110" fmla="*/ 3615 w 4395"/>
              <a:gd name="T111" fmla="*/ 937 h 3877"/>
              <a:gd name="T112" fmla="*/ 3705 w 4395"/>
              <a:gd name="T113" fmla="*/ 1042 h 3877"/>
              <a:gd name="T114" fmla="*/ 3825 w 4395"/>
              <a:gd name="T115" fmla="*/ 1207 h 3877"/>
              <a:gd name="T116" fmla="*/ 4170 w 4395"/>
              <a:gd name="T117" fmla="*/ 1537 h 3877"/>
              <a:gd name="T118" fmla="*/ 4215 w 4395"/>
              <a:gd name="T119" fmla="*/ 1627 h 3877"/>
              <a:gd name="T120" fmla="*/ 4350 w 4395"/>
              <a:gd name="T121" fmla="*/ 1732 h 3877"/>
              <a:gd name="T122" fmla="*/ 4395 w 4395"/>
              <a:gd name="T123" fmla="*/ 1792 h 387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4395"/>
              <a:gd name="T187" fmla="*/ 0 h 3877"/>
              <a:gd name="T188" fmla="*/ 4395 w 4395"/>
              <a:gd name="T189" fmla="*/ 3877 h 3877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4395" h="3877">
                <a:moveTo>
                  <a:pt x="0" y="3877"/>
                </a:moveTo>
                <a:cubicBezTo>
                  <a:pt x="20" y="3862"/>
                  <a:pt x="44" y="3851"/>
                  <a:pt x="60" y="3832"/>
                </a:cubicBezTo>
                <a:cubicBezTo>
                  <a:pt x="75" y="3815"/>
                  <a:pt x="74" y="3788"/>
                  <a:pt x="90" y="3772"/>
                </a:cubicBezTo>
                <a:cubicBezTo>
                  <a:pt x="115" y="3747"/>
                  <a:pt x="151" y="3734"/>
                  <a:pt x="180" y="3712"/>
                </a:cubicBezTo>
                <a:cubicBezTo>
                  <a:pt x="232" y="3673"/>
                  <a:pt x="276" y="3628"/>
                  <a:pt x="330" y="3592"/>
                </a:cubicBezTo>
                <a:cubicBezTo>
                  <a:pt x="340" y="3577"/>
                  <a:pt x="346" y="3559"/>
                  <a:pt x="360" y="3547"/>
                </a:cubicBezTo>
                <a:cubicBezTo>
                  <a:pt x="387" y="3523"/>
                  <a:pt x="450" y="3487"/>
                  <a:pt x="450" y="3487"/>
                </a:cubicBezTo>
                <a:cubicBezTo>
                  <a:pt x="523" y="3377"/>
                  <a:pt x="426" y="3507"/>
                  <a:pt x="540" y="3412"/>
                </a:cubicBezTo>
                <a:cubicBezTo>
                  <a:pt x="554" y="3400"/>
                  <a:pt x="556" y="3378"/>
                  <a:pt x="570" y="3367"/>
                </a:cubicBezTo>
                <a:cubicBezTo>
                  <a:pt x="622" y="3327"/>
                  <a:pt x="680" y="3297"/>
                  <a:pt x="735" y="3262"/>
                </a:cubicBezTo>
                <a:cubicBezTo>
                  <a:pt x="759" y="3247"/>
                  <a:pt x="773" y="3220"/>
                  <a:pt x="795" y="3202"/>
                </a:cubicBezTo>
                <a:cubicBezTo>
                  <a:pt x="823" y="3179"/>
                  <a:pt x="885" y="3142"/>
                  <a:pt x="885" y="3142"/>
                </a:cubicBezTo>
                <a:cubicBezTo>
                  <a:pt x="976" y="3006"/>
                  <a:pt x="827" y="3215"/>
                  <a:pt x="990" y="3052"/>
                </a:cubicBezTo>
                <a:cubicBezTo>
                  <a:pt x="1161" y="2881"/>
                  <a:pt x="931" y="3054"/>
                  <a:pt x="1080" y="2932"/>
                </a:cubicBezTo>
                <a:cubicBezTo>
                  <a:pt x="1119" y="2900"/>
                  <a:pt x="1170" y="2882"/>
                  <a:pt x="1200" y="2842"/>
                </a:cubicBezTo>
                <a:cubicBezTo>
                  <a:pt x="1254" y="2769"/>
                  <a:pt x="1221" y="2790"/>
                  <a:pt x="1290" y="2767"/>
                </a:cubicBezTo>
                <a:cubicBezTo>
                  <a:pt x="1358" y="2665"/>
                  <a:pt x="1270" y="2787"/>
                  <a:pt x="1395" y="2662"/>
                </a:cubicBezTo>
                <a:cubicBezTo>
                  <a:pt x="1463" y="2594"/>
                  <a:pt x="1510" y="2508"/>
                  <a:pt x="1575" y="2437"/>
                </a:cubicBezTo>
                <a:cubicBezTo>
                  <a:pt x="1656" y="2349"/>
                  <a:pt x="1741" y="2275"/>
                  <a:pt x="1830" y="2197"/>
                </a:cubicBezTo>
                <a:cubicBezTo>
                  <a:pt x="1960" y="2084"/>
                  <a:pt x="1793" y="2226"/>
                  <a:pt x="1905" y="2092"/>
                </a:cubicBezTo>
                <a:cubicBezTo>
                  <a:pt x="1917" y="2078"/>
                  <a:pt x="1937" y="2075"/>
                  <a:pt x="1950" y="2062"/>
                </a:cubicBezTo>
                <a:cubicBezTo>
                  <a:pt x="1973" y="2039"/>
                  <a:pt x="1991" y="2013"/>
                  <a:pt x="2010" y="1987"/>
                </a:cubicBezTo>
                <a:cubicBezTo>
                  <a:pt x="2029" y="1962"/>
                  <a:pt x="2064" y="1900"/>
                  <a:pt x="2085" y="1882"/>
                </a:cubicBezTo>
                <a:cubicBezTo>
                  <a:pt x="2121" y="1851"/>
                  <a:pt x="2167" y="1835"/>
                  <a:pt x="2205" y="1807"/>
                </a:cubicBezTo>
                <a:cubicBezTo>
                  <a:pt x="2246" y="1724"/>
                  <a:pt x="2281" y="1672"/>
                  <a:pt x="2370" y="1642"/>
                </a:cubicBezTo>
                <a:cubicBezTo>
                  <a:pt x="2395" y="1622"/>
                  <a:pt x="2423" y="1605"/>
                  <a:pt x="2445" y="1582"/>
                </a:cubicBezTo>
                <a:cubicBezTo>
                  <a:pt x="2489" y="1535"/>
                  <a:pt x="2506" y="1456"/>
                  <a:pt x="2565" y="1432"/>
                </a:cubicBezTo>
                <a:cubicBezTo>
                  <a:pt x="2590" y="1422"/>
                  <a:pt x="2615" y="1412"/>
                  <a:pt x="2640" y="1402"/>
                </a:cubicBezTo>
                <a:cubicBezTo>
                  <a:pt x="2903" y="1095"/>
                  <a:pt x="2569" y="1473"/>
                  <a:pt x="2820" y="1222"/>
                </a:cubicBezTo>
                <a:cubicBezTo>
                  <a:pt x="2853" y="1189"/>
                  <a:pt x="2874" y="1145"/>
                  <a:pt x="2910" y="1117"/>
                </a:cubicBezTo>
                <a:cubicBezTo>
                  <a:pt x="2945" y="1089"/>
                  <a:pt x="2990" y="1077"/>
                  <a:pt x="3030" y="1057"/>
                </a:cubicBezTo>
                <a:cubicBezTo>
                  <a:pt x="3050" y="1032"/>
                  <a:pt x="3067" y="1005"/>
                  <a:pt x="3090" y="982"/>
                </a:cubicBezTo>
                <a:cubicBezTo>
                  <a:pt x="3141" y="931"/>
                  <a:pt x="3210" y="904"/>
                  <a:pt x="3255" y="847"/>
                </a:cubicBezTo>
                <a:cubicBezTo>
                  <a:pt x="3349" y="726"/>
                  <a:pt x="3273" y="785"/>
                  <a:pt x="3360" y="727"/>
                </a:cubicBezTo>
                <a:cubicBezTo>
                  <a:pt x="3325" y="692"/>
                  <a:pt x="3295" y="652"/>
                  <a:pt x="3255" y="622"/>
                </a:cubicBezTo>
                <a:cubicBezTo>
                  <a:pt x="3201" y="581"/>
                  <a:pt x="3142" y="546"/>
                  <a:pt x="3090" y="502"/>
                </a:cubicBezTo>
                <a:cubicBezTo>
                  <a:pt x="3069" y="484"/>
                  <a:pt x="3048" y="463"/>
                  <a:pt x="3030" y="442"/>
                </a:cubicBezTo>
                <a:cubicBezTo>
                  <a:pt x="3018" y="428"/>
                  <a:pt x="3013" y="409"/>
                  <a:pt x="3000" y="397"/>
                </a:cubicBezTo>
                <a:cubicBezTo>
                  <a:pt x="2963" y="364"/>
                  <a:pt x="2920" y="337"/>
                  <a:pt x="2880" y="307"/>
                </a:cubicBezTo>
                <a:cubicBezTo>
                  <a:pt x="2857" y="290"/>
                  <a:pt x="2843" y="264"/>
                  <a:pt x="2820" y="247"/>
                </a:cubicBezTo>
                <a:cubicBezTo>
                  <a:pt x="2802" y="234"/>
                  <a:pt x="2778" y="230"/>
                  <a:pt x="2760" y="217"/>
                </a:cubicBezTo>
                <a:cubicBezTo>
                  <a:pt x="2648" y="133"/>
                  <a:pt x="2755" y="171"/>
                  <a:pt x="2640" y="142"/>
                </a:cubicBezTo>
                <a:cubicBezTo>
                  <a:pt x="2607" y="109"/>
                  <a:pt x="2568" y="85"/>
                  <a:pt x="2535" y="52"/>
                </a:cubicBezTo>
                <a:cubicBezTo>
                  <a:pt x="2522" y="39"/>
                  <a:pt x="2487" y="10"/>
                  <a:pt x="2505" y="7"/>
                </a:cubicBezTo>
                <a:cubicBezTo>
                  <a:pt x="2546" y="0"/>
                  <a:pt x="2625" y="37"/>
                  <a:pt x="2625" y="37"/>
                </a:cubicBezTo>
                <a:cubicBezTo>
                  <a:pt x="2647" y="69"/>
                  <a:pt x="2678" y="95"/>
                  <a:pt x="2700" y="127"/>
                </a:cubicBezTo>
                <a:cubicBezTo>
                  <a:pt x="2758" y="214"/>
                  <a:pt x="2659" y="135"/>
                  <a:pt x="2760" y="202"/>
                </a:cubicBezTo>
                <a:cubicBezTo>
                  <a:pt x="2830" y="307"/>
                  <a:pt x="2790" y="272"/>
                  <a:pt x="2865" y="322"/>
                </a:cubicBezTo>
                <a:cubicBezTo>
                  <a:pt x="2900" y="374"/>
                  <a:pt x="2933" y="407"/>
                  <a:pt x="2985" y="442"/>
                </a:cubicBezTo>
                <a:cubicBezTo>
                  <a:pt x="3035" y="542"/>
                  <a:pt x="2995" y="492"/>
                  <a:pt x="3135" y="562"/>
                </a:cubicBezTo>
                <a:cubicBezTo>
                  <a:pt x="3155" y="572"/>
                  <a:pt x="3195" y="592"/>
                  <a:pt x="3195" y="592"/>
                </a:cubicBezTo>
                <a:cubicBezTo>
                  <a:pt x="3250" y="675"/>
                  <a:pt x="3193" y="609"/>
                  <a:pt x="3270" y="652"/>
                </a:cubicBezTo>
                <a:cubicBezTo>
                  <a:pt x="3425" y="738"/>
                  <a:pt x="3303" y="693"/>
                  <a:pt x="3405" y="727"/>
                </a:cubicBezTo>
                <a:cubicBezTo>
                  <a:pt x="3476" y="833"/>
                  <a:pt x="3383" y="705"/>
                  <a:pt x="3495" y="817"/>
                </a:cubicBezTo>
                <a:cubicBezTo>
                  <a:pt x="3508" y="830"/>
                  <a:pt x="3513" y="848"/>
                  <a:pt x="3525" y="862"/>
                </a:cubicBezTo>
                <a:cubicBezTo>
                  <a:pt x="3648" y="1009"/>
                  <a:pt x="3497" y="819"/>
                  <a:pt x="3615" y="937"/>
                </a:cubicBezTo>
                <a:cubicBezTo>
                  <a:pt x="3648" y="970"/>
                  <a:pt x="3672" y="1009"/>
                  <a:pt x="3705" y="1042"/>
                </a:cubicBezTo>
                <a:cubicBezTo>
                  <a:pt x="3729" y="1115"/>
                  <a:pt x="3763" y="1165"/>
                  <a:pt x="3825" y="1207"/>
                </a:cubicBezTo>
                <a:cubicBezTo>
                  <a:pt x="3887" y="1392"/>
                  <a:pt x="4047" y="1414"/>
                  <a:pt x="4170" y="1537"/>
                </a:cubicBezTo>
                <a:cubicBezTo>
                  <a:pt x="4283" y="1650"/>
                  <a:pt x="4130" y="1517"/>
                  <a:pt x="4215" y="1627"/>
                </a:cubicBezTo>
                <a:cubicBezTo>
                  <a:pt x="4286" y="1718"/>
                  <a:pt x="4276" y="1707"/>
                  <a:pt x="4350" y="1732"/>
                </a:cubicBezTo>
                <a:cubicBezTo>
                  <a:pt x="4365" y="1752"/>
                  <a:pt x="4395" y="1792"/>
                  <a:pt x="4395" y="1792"/>
                </a:cubicBezTo>
              </a:path>
            </a:pathLst>
          </a:cu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7" name="Рисунок 16" descr="Фотография">
            <a:hlinkClick r:id="rId3" tooltip="Фотография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2924175"/>
            <a:ext cx="277177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http://upload.wikimedia.org/wikipedia/commons/a/a2/Georgiy_Gapon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1188" y="2924175"/>
            <a:ext cx="2808287" cy="375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779588"/>
            <a:ext cx="9144000" cy="655637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Вопрос</a:t>
            </a:r>
            <a:r>
              <a:rPr lang="ru-RU" sz="2800" dirty="0">
                <a:latin typeface="Tahoma" pitchFamily="34" charset="0"/>
                <a:cs typeface="Tahoma" pitchFamily="34" charset="0"/>
              </a:rPr>
              <a:t>                      </a:t>
            </a:r>
            <a:r>
              <a:rPr lang="ru-RU" sz="2800" b="1" dirty="0">
                <a:latin typeface="Tahoma" pitchFamily="34" charset="0"/>
                <a:cs typeface="Tahoma" pitchFamily="34" charset="0"/>
              </a:rPr>
              <a:t>Витте </a:t>
            </a:r>
            <a:r>
              <a:rPr lang="ru-RU" sz="2800" dirty="0">
                <a:latin typeface="Tahoma" pitchFamily="34" charset="0"/>
                <a:cs typeface="Tahoma" pitchFamily="34" charset="0"/>
              </a:rPr>
              <a:t>(МФ)          </a:t>
            </a:r>
            <a:r>
              <a:rPr lang="ru-RU" sz="2800" b="1" dirty="0">
                <a:latin typeface="Tahoma" pitchFamily="34" charset="0"/>
                <a:cs typeface="Tahoma" pitchFamily="34" charset="0"/>
              </a:rPr>
              <a:t>Плеве </a:t>
            </a:r>
            <a:r>
              <a:rPr lang="ru-RU" sz="2800" dirty="0">
                <a:latin typeface="Tahoma" pitchFamily="34" charset="0"/>
                <a:cs typeface="Tahoma" pitchFamily="34" charset="0"/>
              </a:rPr>
              <a:t>(МВД)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5. Межнациональные    -  русификация (рус. яз., православие)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отношения                   -  черта  оседлости (евреи)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                                   -  погромы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" dirty="0">
                <a:latin typeface="Tahoma" pitchFamily="34" charset="0"/>
                <a:cs typeface="Tahoma" pitchFamily="34" charset="0"/>
              </a:rPr>
              <a:t>_________________________________________________________________________________________________________________________________________________________________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6. Выступления             -  подавления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ahoma" pitchFamily="34" charset="0"/>
                <a:cs typeface="Tahoma" pitchFamily="34" charset="0"/>
              </a:rPr>
              <a:t> студентов</a:t>
            </a:r>
            <a:endParaRPr lang="ru-RU" sz="8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" dirty="0">
                <a:latin typeface="Tahoma" pitchFamily="34" charset="0"/>
                <a:cs typeface="Tahoma" pitchFamily="34" charset="0"/>
              </a:rPr>
              <a:t>_________________________________________________________________________________________________________________________________________________________________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ahoma" pitchFamily="34" charset="0"/>
                <a:cs typeface="Tahoma" pitchFamily="34" charset="0"/>
              </a:rPr>
              <a:t>Выход   из                     </a:t>
            </a:r>
            <a:r>
              <a:rPr lang="ru-RU" sz="2400" b="1" dirty="0" err="1">
                <a:latin typeface="Tahoma" pitchFamily="34" charset="0"/>
                <a:cs typeface="Tahoma" pitchFamily="34" charset="0"/>
              </a:rPr>
              <a:t>Дем</a:t>
            </a:r>
            <a:r>
              <a:rPr lang="ru-RU" sz="2400" b="1" dirty="0">
                <a:latin typeface="Tahoma" pitchFamily="34" charset="0"/>
                <a:cs typeface="Tahoma" pitchFamily="34" charset="0"/>
              </a:rPr>
              <a:t>.  свободы       Военные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ahoma" pitchFamily="34" charset="0"/>
                <a:cs typeface="Tahoma" pitchFamily="34" charset="0"/>
              </a:rPr>
              <a:t>Кризиса                                                          успехи    на  ДВ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atin typeface="Tahoma" pitchFamily="34" charset="0"/>
              <a:cs typeface="Tahoma" pitchFamily="34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ahoma" pitchFamily="34" charset="0"/>
                <a:cs typeface="Tahoma" pitchFamily="34" charset="0"/>
              </a:rPr>
              <a:t>Маленькая 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ahoma" pitchFamily="34" charset="0"/>
                <a:cs typeface="Tahoma" pitchFamily="34" charset="0"/>
              </a:rPr>
              <a:t>победоносная   </a:t>
            </a:r>
            <a:r>
              <a:rPr lang="en-US" sz="2400" b="1" dirty="0">
                <a:latin typeface="Tahoma" pitchFamily="34" charset="0"/>
                <a:cs typeface="Tahoma" pitchFamily="34" charset="0"/>
              </a:rPr>
              <a:t>W</a:t>
            </a:r>
            <a:endParaRPr lang="ru-RU" sz="24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latin typeface="Tahoma" pitchFamily="34" charset="0"/>
              <a:cs typeface="Tahoma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850" y="188913"/>
            <a:ext cx="8496300" cy="13223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atin typeface="Tahoma" pitchFamily="34" charset="0"/>
                <a:cs typeface="Tahoma" pitchFamily="34" charset="0"/>
              </a:rPr>
              <a:t>1. Внутренняя  политика  правительства  в  начале ХХ в.</a:t>
            </a:r>
            <a:endParaRPr lang="ru-RU" sz="4000" b="1" dirty="0"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16200000" flipH="1">
            <a:off x="7236619" y="5372894"/>
            <a:ext cx="287337" cy="28892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4" name="Freeform 2"/>
          <p:cNvSpPr>
            <a:spLocks/>
          </p:cNvSpPr>
          <p:nvPr/>
        </p:nvSpPr>
        <p:spPr bwMode="auto">
          <a:xfrm>
            <a:off x="3708400" y="4797425"/>
            <a:ext cx="611188" cy="266700"/>
          </a:xfrm>
          <a:custGeom>
            <a:avLst/>
            <a:gdLst>
              <a:gd name="T0" fmla="*/ 90 w 3390"/>
              <a:gd name="T1" fmla="*/ 1765 h 1765"/>
              <a:gd name="T2" fmla="*/ 30 w 3390"/>
              <a:gd name="T3" fmla="*/ 1030 h 1765"/>
              <a:gd name="T4" fmla="*/ 0 w 3390"/>
              <a:gd name="T5" fmla="*/ 85 h 1765"/>
              <a:gd name="T6" fmla="*/ 780 w 3390"/>
              <a:gd name="T7" fmla="*/ 100 h 1765"/>
              <a:gd name="T8" fmla="*/ 1815 w 3390"/>
              <a:gd name="T9" fmla="*/ 115 h 1765"/>
              <a:gd name="T10" fmla="*/ 3090 w 3390"/>
              <a:gd name="T11" fmla="*/ 130 h 1765"/>
              <a:gd name="T12" fmla="*/ 3240 w 3390"/>
              <a:gd name="T13" fmla="*/ 115 h 1765"/>
              <a:gd name="T14" fmla="*/ 3285 w 3390"/>
              <a:gd name="T15" fmla="*/ 250 h 1765"/>
              <a:gd name="T16" fmla="*/ 3300 w 3390"/>
              <a:gd name="T17" fmla="*/ 340 h 1765"/>
              <a:gd name="T18" fmla="*/ 3375 w 3390"/>
              <a:gd name="T19" fmla="*/ 580 h 1765"/>
              <a:gd name="T20" fmla="*/ 3390 w 3390"/>
              <a:gd name="T21" fmla="*/ 1135 h 1765"/>
              <a:gd name="T22" fmla="*/ 3375 w 3390"/>
              <a:gd name="T23" fmla="*/ 1540 h 176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390"/>
              <a:gd name="T37" fmla="*/ 0 h 1765"/>
              <a:gd name="T38" fmla="*/ 3390 w 3390"/>
              <a:gd name="T39" fmla="*/ 1765 h 176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390" h="1765">
                <a:moveTo>
                  <a:pt x="90" y="1765"/>
                </a:moveTo>
                <a:cubicBezTo>
                  <a:pt x="63" y="1521"/>
                  <a:pt x="140" y="1251"/>
                  <a:pt x="30" y="1030"/>
                </a:cubicBezTo>
                <a:cubicBezTo>
                  <a:pt x="22" y="720"/>
                  <a:pt x="0" y="397"/>
                  <a:pt x="0" y="85"/>
                </a:cubicBezTo>
                <a:cubicBezTo>
                  <a:pt x="254" y="0"/>
                  <a:pt x="523" y="93"/>
                  <a:pt x="780" y="100"/>
                </a:cubicBezTo>
                <a:cubicBezTo>
                  <a:pt x="1125" y="109"/>
                  <a:pt x="1470" y="110"/>
                  <a:pt x="1815" y="115"/>
                </a:cubicBezTo>
                <a:cubicBezTo>
                  <a:pt x="2151" y="227"/>
                  <a:pt x="2730" y="144"/>
                  <a:pt x="3090" y="130"/>
                </a:cubicBezTo>
                <a:cubicBezTo>
                  <a:pt x="3168" y="104"/>
                  <a:pt x="3119" y="115"/>
                  <a:pt x="3240" y="115"/>
                </a:cubicBezTo>
                <a:cubicBezTo>
                  <a:pt x="3255" y="160"/>
                  <a:pt x="3270" y="205"/>
                  <a:pt x="3285" y="250"/>
                </a:cubicBezTo>
                <a:cubicBezTo>
                  <a:pt x="3295" y="279"/>
                  <a:pt x="3294" y="310"/>
                  <a:pt x="3300" y="340"/>
                </a:cubicBezTo>
                <a:cubicBezTo>
                  <a:pt x="3317" y="425"/>
                  <a:pt x="3336" y="502"/>
                  <a:pt x="3375" y="580"/>
                </a:cubicBezTo>
                <a:cubicBezTo>
                  <a:pt x="3380" y="765"/>
                  <a:pt x="3390" y="950"/>
                  <a:pt x="3390" y="1135"/>
                </a:cubicBezTo>
                <a:cubicBezTo>
                  <a:pt x="3390" y="1270"/>
                  <a:pt x="3375" y="1540"/>
                  <a:pt x="3375" y="1540"/>
                </a:cubicBezTo>
              </a:path>
            </a:pathLst>
          </a:cu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" name="Двойные круглые скобки 15"/>
          <p:cNvSpPr/>
          <p:nvPr/>
        </p:nvSpPr>
        <p:spPr>
          <a:xfrm>
            <a:off x="6588125" y="5157788"/>
            <a:ext cx="792163" cy="620712"/>
          </a:xfrm>
          <a:prstGeom prst="bracketPair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Двойные круглые скобки 17"/>
          <p:cNvSpPr/>
          <p:nvPr/>
        </p:nvSpPr>
        <p:spPr>
          <a:xfrm>
            <a:off x="3708400" y="5157788"/>
            <a:ext cx="792163" cy="620712"/>
          </a:xfrm>
          <a:prstGeom prst="bracketPair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487" name="Freeform 2"/>
          <p:cNvSpPr>
            <a:spLocks/>
          </p:cNvSpPr>
          <p:nvPr/>
        </p:nvSpPr>
        <p:spPr bwMode="auto">
          <a:xfrm>
            <a:off x="3924300" y="5229225"/>
            <a:ext cx="487363" cy="414338"/>
          </a:xfrm>
          <a:custGeom>
            <a:avLst/>
            <a:gdLst>
              <a:gd name="T0" fmla="*/ 60 w 5121"/>
              <a:gd name="T1" fmla="*/ 3066 h 4266"/>
              <a:gd name="T2" fmla="*/ 150 w 5121"/>
              <a:gd name="T3" fmla="*/ 3561 h 4266"/>
              <a:gd name="T4" fmla="*/ 210 w 5121"/>
              <a:gd name="T5" fmla="*/ 3786 h 4266"/>
              <a:gd name="T6" fmla="*/ 1620 w 5121"/>
              <a:gd name="T7" fmla="*/ 4206 h 4266"/>
              <a:gd name="T8" fmla="*/ 135 w 5121"/>
              <a:gd name="T9" fmla="*/ 4266 h 4266"/>
              <a:gd name="T10" fmla="*/ 255 w 5121"/>
              <a:gd name="T11" fmla="*/ 4116 h 4266"/>
              <a:gd name="T12" fmla="*/ 375 w 5121"/>
              <a:gd name="T13" fmla="*/ 4011 h 4266"/>
              <a:gd name="T14" fmla="*/ 450 w 5121"/>
              <a:gd name="T15" fmla="*/ 3846 h 4266"/>
              <a:gd name="T16" fmla="*/ 540 w 5121"/>
              <a:gd name="T17" fmla="*/ 3771 h 4266"/>
              <a:gd name="T18" fmla="*/ 615 w 5121"/>
              <a:gd name="T19" fmla="*/ 3636 h 4266"/>
              <a:gd name="T20" fmla="*/ 825 w 5121"/>
              <a:gd name="T21" fmla="*/ 3246 h 4266"/>
              <a:gd name="T22" fmla="*/ 945 w 5121"/>
              <a:gd name="T23" fmla="*/ 2976 h 4266"/>
              <a:gd name="T24" fmla="*/ 1080 w 5121"/>
              <a:gd name="T25" fmla="*/ 2766 h 4266"/>
              <a:gd name="T26" fmla="*/ 1215 w 5121"/>
              <a:gd name="T27" fmla="*/ 2556 h 4266"/>
              <a:gd name="T28" fmla="*/ 1380 w 5121"/>
              <a:gd name="T29" fmla="*/ 2196 h 4266"/>
              <a:gd name="T30" fmla="*/ 1530 w 5121"/>
              <a:gd name="T31" fmla="*/ 1806 h 4266"/>
              <a:gd name="T32" fmla="*/ 1725 w 5121"/>
              <a:gd name="T33" fmla="*/ 1416 h 4266"/>
              <a:gd name="T34" fmla="*/ 1815 w 5121"/>
              <a:gd name="T35" fmla="*/ 1146 h 4266"/>
              <a:gd name="T36" fmla="*/ 1950 w 5121"/>
              <a:gd name="T37" fmla="*/ 711 h 4266"/>
              <a:gd name="T38" fmla="*/ 2010 w 5121"/>
              <a:gd name="T39" fmla="*/ 336 h 4266"/>
              <a:gd name="T40" fmla="*/ 2070 w 5121"/>
              <a:gd name="T41" fmla="*/ 66 h 4266"/>
              <a:gd name="T42" fmla="*/ 2280 w 5121"/>
              <a:gd name="T43" fmla="*/ 396 h 4266"/>
              <a:gd name="T44" fmla="*/ 2325 w 5121"/>
              <a:gd name="T45" fmla="*/ 486 h 4266"/>
              <a:gd name="T46" fmla="*/ 2430 w 5121"/>
              <a:gd name="T47" fmla="*/ 621 h 4266"/>
              <a:gd name="T48" fmla="*/ 2565 w 5121"/>
              <a:gd name="T49" fmla="*/ 801 h 4266"/>
              <a:gd name="T50" fmla="*/ 2685 w 5121"/>
              <a:gd name="T51" fmla="*/ 996 h 4266"/>
              <a:gd name="T52" fmla="*/ 2805 w 5121"/>
              <a:gd name="T53" fmla="*/ 1131 h 4266"/>
              <a:gd name="T54" fmla="*/ 2940 w 5121"/>
              <a:gd name="T55" fmla="*/ 1356 h 4266"/>
              <a:gd name="T56" fmla="*/ 3105 w 5121"/>
              <a:gd name="T57" fmla="*/ 1641 h 4266"/>
              <a:gd name="T58" fmla="*/ 3180 w 5121"/>
              <a:gd name="T59" fmla="*/ 1791 h 4266"/>
              <a:gd name="T60" fmla="*/ 3285 w 5121"/>
              <a:gd name="T61" fmla="*/ 1941 h 4266"/>
              <a:gd name="T62" fmla="*/ 3360 w 5121"/>
              <a:gd name="T63" fmla="*/ 2046 h 4266"/>
              <a:gd name="T64" fmla="*/ 3540 w 5121"/>
              <a:gd name="T65" fmla="*/ 2406 h 4266"/>
              <a:gd name="T66" fmla="*/ 3870 w 5121"/>
              <a:gd name="T67" fmla="*/ 2946 h 4266"/>
              <a:gd name="T68" fmla="*/ 4005 w 5121"/>
              <a:gd name="T69" fmla="*/ 3291 h 4266"/>
              <a:gd name="T70" fmla="*/ 4170 w 5121"/>
              <a:gd name="T71" fmla="*/ 3636 h 4266"/>
              <a:gd name="T72" fmla="*/ 4215 w 5121"/>
              <a:gd name="T73" fmla="*/ 3726 h 4266"/>
              <a:gd name="T74" fmla="*/ 4350 w 5121"/>
              <a:gd name="T75" fmla="*/ 4026 h 4266"/>
              <a:gd name="T76" fmla="*/ 3795 w 5121"/>
              <a:gd name="T77" fmla="*/ 4026 h 4266"/>
              <a:gd name="T78" fmla="*/ 4485 w 5121"/>
              <a:gd name="T79" fmla="*/ 3996 h 4266"/>
              <a:gd name="T80" fmla="*/ 4695 w 5121"/>
              <a:gd name="T81" fmla="*/ 3486 h 4266"/>
              <a:gd name="T82" fmla="*/ 4875 w 5121"/>
              <a:gd name="T83" fmla="*/ 3156 h 4266"/>
              <a:gd name="T84" fmla="*/ 5010 w 5121"/>
              <a:gd name="T85" fmla="*/ 2901 h 4266"/>
              <a:gd name="T86" fmla="*/ 5115 w 5121"/>
              <a:gd name="T87" fmla="*/ 2661 h 4266"/>
              <a:gd name="T88" fmla="*/ 5010 w 5121"/>
              <a:gd name="T89" fmla="*/ 2841 h 4266"/>
              <a:gd name="T90" fmla="*/ 4965 w 5121"/>
              <a:gd name="T91" fmla="*/ 2946 h 4266"/>
              <a:gd name="T92" fmla="*/ 4740 w 5121"/>
              <a:gd name="T93" fmla="*/ 3306 h 4266"/>
              <a:gd name="T94" fmla="*/ 4680 w 5121"/>
              <a:gd name="T95" fmla="*/ 3381 h 4266"/>
              <a:gd name="T96" fmla="*/ 4635 w 5121"/>
              <a:gd name="T97" fmla="*/ 3516 h 4266"/>
              <a:gd name="T98" fmla="*/ 4530 w 5121"/>
              <a:gd name="T99" fmla="*/ 3801 h 4266"/>
              <a:gd name="T100" fmla="*/ 4410 w 5121"/>
              <a:gd name="T101" fmla="*/ 4011 h 4266"/>
              <a:gd name="T102" fmla="*/ 3765 w 5121"/>
              <a:gd name="T103" fmla="*/ 3906 h 4266"/>
              <a:gd name="T104" fmla="*/ 3240 w 5121"/>
              <a:gd name="T105" fmla="*/ 3801 h 4266"/>
              <a:gd name="T106" fmla="*/ 3150 w 5121"/>
              <a:gd name="T107" fmla="*/ 3756 h 4266"/>
              <a:gd name="T108" fmla="*/ 3585 w 5121"/>
              <a:gd name="T109" fmla="*/ 3831 h 4266"/>
              <a:gd name="T110" fmla="*/ 3900 w 5121"/>
              <a:gd name="T111" fmla="*/ 3891 h 4266"/>
              <a:gd name="T112" fmla="*/ 4455 w 5121"/>
              <a:gd name="T113" fmla="*/ 4026 h 426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5121"/>
              <a:gd name="T172" fmla="*/ 0 h 4266"/>
              <a:gd name="T173" fmla="*/ 5121 w 5121"/>
              <a:gd name="T174" fmla="*/ 4266 h 426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5121" h="4266">
                <a:moveTo>
                  <a:pt x="0" y="2721"/>
                </a:moveTo>
                <a:cubicBezTo>
                  <a:pt x="57" y="2864"/>
                  <a:pt x="35" y="2874"/>
                  <a:pt x="60" y="3066"/>
                </a:cubicBezTo>
                <a:cubicBezTo>
                  <a:pt x="72" y="3159"/>
                  <a:pt x="105" y="3261"/>
                  <a:pt x="135" y="3351"/>
                </a:cubicBezTo>
                <a:cubicBezTo>
                  <a:pt x="140" y="3421"/>
                  <a:pt x="138" y="3492"/>
                  <a:pt x="150" y="3561"/>
                </a:cubicBezTo>
                <a:cubicBezTo>
                  <a:pt x="153" y="3579"/>
                  <a:pt x="173" y="3589"/>
                  <a:pt x="180" y="3606"/>
                </a:cubicBezTo>
                <a:cubicBezTo>
                  <a:pt x="197" y="3647"/>
                  <a:pt x="207" y="3760"/>
                  <a:pt x="210" y="3786"/>
                </a:cubicBezTo>
                <a:cubicBezTo>
                  <a:pt x="183" y="3868"/>
                  <a:pt x="224" y="4193"/>
                  <a:pt x="225" y="4221"/>
                </a:cubicBezTo>
                <a:cubicBezTo>
                  <a:pt x="792" y="4196"/>
                  <a:pt x="878" y="4195"/>
                  <a:pt x="1620" y="4206"/>
                </a:cubicBezTo>
                <a:cubicBezTo>
                  <a:pt x="1458" y="4165"/>
                  <a:pt x="1274" y="4233"/>
                  <a:pt x="1110" y="4251"/>
                </a:cubicBezTo>
                <a:cubicBezTo>
                  <a:pt x="785" y="4205"/>
                  <a:pt x="462" y="4249"/>
                  <a:pt x="135" y="4266"/>
                </a:cubicBezTo>
                <a:cubicBezTo>
                  <a:pt x="157" y="4199"/>
                  <a:pt x="175" y="4198"/>
                  <a:pt x="240" y="4176"/>
                </a:cubicBezTo>
                <a:cubicBezTo>
                  <a:pt x="245" y="4156"/>
                  <a:pt x="244" y="4133"/>
                  <a:pt x="255" y="4116"/>
                </a:cubicBezTo>
                <a:cubicBezTo>
                  <a:pt x="265" y="4101"/>
                  <a:pt x="287" y="4099"/>
                  <a:pt x="300" y="4086"/>
                </a:cubicBezTo>
                <a:cubicBezTo>
                  <a:pt x="400" y="3986"/>
                  <a:pt x="255" y="4091"/>
                  <a:pt x="375" y="4011"/>
                </a:cubicBezTo>
                <a:cubicBezTo>
                  <a:pt x="405" y="3892"/>
                  <a:pt x="367" y="4010"/>
                  <a:pt x="435" y="3891"/>
                </a:cubicBezTo>
                <a:cubicBezTo>
                  <a:pt x="443" y="3877"/>
                  <a:pt x="440" y="3858"/>
                  <a:pt x="450" y="3846"/>
                </a:cubicBezTo>
                <a:cubicBezTo>
                  <a:pt x="461" y="3832"/>
                  <a:pt x="481" y="3828"/>
                  <a:pt x="495" y="3816"/>
                </a:cubicBezTo>
                <a:cubicBezTo>
                  <a:pt x="511" y="3802"/>
                  <a:pt x="525" y="3786"/>
                  <a:pt x="540" y="3771"/>
                </a:cubicBezTo>
                <a:cubicBezTo>
                  <a:pt x="576" y="3664"/>
                  <a:pt x="525" y="3793"/>
                  <a:pt x="600" y="3681"/>
                </a:cubicBezTo>
                <a:cubicBezTo>
                  <a:pt x="609" y="3668"/>
                  <a:pt x="608" y="3650"/>
                  <a:pt x="615" y="3636"/>
                </a:cubicBezTo>
                <a:cubicBezTo>
                  <a:pt x="645" y="3569"/>
                  <a:pt x="682" y="3477"/>
                  <a:pt x="720" y="3411"/>
                </a:cubicBezTo>
                <a:cubicBezTo>
                  <a:pt x="752" y="3355"/>
                  <a:pt x="793" y="3303"/>
                  <a:pt x="825" y="3246"/>
                </a:cubicBezTo>
                <a:cubicBezTo>
                  <a:pt x="863" y="3179"/>
                  <a:pt x="867" y="3102"/>
                  <a:pt x="900" y="3036"/>
                </a:cubicBezTo>
                <a:cubicBezTo>
                  <a:pt x="911" y="3014"/>
                  <a:pt x="932" y="2997"/>
                  <a:pt x="945" y="2976"/>
                </a:cubicBezTo>
                <a:cubicBezTo>
                  <a:pt x="1031" y="2838"/>
                  <a:pt x="895" y="3011"/>
                  <a:pt x="1035" y="2811"/>
                </a:cubicBezTo>
                <a:cubicBezTo>
                  <a:pt x="1047" y="2794"/>
                  <a:pt x="1068" y="2784"/>
                  <a:pt x="1080" y="2766"/>
                </a:cubicBezTo>
                <a:cubicBezTo>
                  <a:pt x="1099" y="2738"/>
                  <a:pt x="1109" y="2705"/>
                  <a:pt x="1125" y="2676"/>
                </a:cubicBezTo>
                <a:cubicBezTo>
                  <a:pt x="1191" y="2558"/>
                  <a:pt x="1112" y="2728"/>
                  <a:pt x="1215" y="2556"/>
                </a:cubicBezTo>
                <a:cubicBezTo>
                  <a:pt x="1266" y="2472"/>
                  <a:pt x="1229" y="2500"/>
                  <a:pt x="1260" y="2421"/>
                </a:cubicBezTo>
                <a:cubicBezTo>
                  <a:pt x="1291" y="2343"/>
                  <a:pt x="1343" y="2271"/>
                  <a:pt x="1380" y="2196"/>
                </a:cubicBezTo>
                <a:cubicBezTo>
                  <a:pt x="1397" y="2110"/>
                  <a:pt x="1400" y="2079"/>
                  <a:pt x="1440" y="1986"/>
                </a:cubicBezTo>
                <a:cubicBezTo>
                  <a:pt x="1466" y="1924"/>
                  <a:pt x="1509" y="1870"/>
                  <a:pt x="1530" y="1806"/>
                </a:cubicBezTo>
                <a:cubicBezTo>
                  <a:pt x="1565" y="1701"/>
                  <a:pt x="1614" y="1594"/>
                  <a:pt x="1680" y="1506"/>
                </a:cubicBezTo>
                <a:cubicBezTo>
                  <a:pt x="1735" y="1342"/>
                  <a:pt x="1647" y="1590"/>
                  <a:pt x="1725" y="1416"/>
                </a:cubicBezTo>
                <a:cubicBezTo>
                  <a:pt x="1771" y="1312"/>
                  <a:pt x="1741" y="1353"/>
                  <a:pt x="1770" y="1266"/>
                </a:cubicBezTo>
                <a:cubicBezTo>
                  <a:pt x="1802" y="1171"/>
                  <a:pt x="1794" y="1220"/>
                  <a:pt x="1815" y="1146"/>
                </a:cubicBezTo>
                <a:cubicBezTo>
                  <a:pt x="1833" y="1082"/>
                  <a:pt x="1839" y="1014"/>
                  <a:pt x="1860" y="951"/>
                </a:cubicBezTo>
                <a:cubicBezTo>
                  <a:pt x="1888" y="866"/>
                  <a:pt x="1930" y="800"/>
                  <a:pt x="1950" y="711"/>
                </a:cubicBezTo>
                <a:cubicBezTo>
                  <a:pt x="1977" y="595"/>
                  <a:pt x="1957" y="600"/>
                  <a:pt x="1980" y="456"/>
                </a:cubicBezTo>
                <a:cubicBezTo>
                  <a:pt x="1986" y="415"/>
                  <a:pt x="2010" y="336"/>
                  <a:pt x="2010" y="336"/>
                </a:cubicBezTo>
                <a:cubicBezTo>
                  <a:pt x="2015" y="231"/>
                  <a:pt x="2002" y="124"/>
                  <a:pt x="2025" y="21"/>
                </a:cubicBezTo>
                <a:cubicBezTo>
                  <a:pt x="2030" y="0"/>
                  <a:pt x="2057" y="49"/>
                  <a:pt x="2070" y="66"/>
                </a:cubicBezTo>
                <a:cubicBezTo>
                  <a:pt x="2134" y="149"/>
                  <a:pt x="2126" y="199"/>
                  <a:pt x="2220" y="246"/>
                </a:cubicBezTo>
                <a:cubicBezTo>
                  <a:pt x="2255" y="299"/>
                  <a:pt x="2256" y="339"/>
                  <a:pt x="2280" y="396"/>
                </a:cubicBezTo>
                <a:cubicBezTo>
                  <a:pt x="2287" y="413"/>
                  <a:pt x="2302" y="425"/>
                  <a:pt x="2310" y="441"/>
                </a:cubicBezTo>
                <a:cubicBezTo>
                  <a:pt x="2317" y="455"/>
                  <a:pt x="2315" y="474"/>
                  <a:pt x="2325" y="486"/>
                </a:cubicBezTo>
                <a:cubicBezTo>
                  <a:pt x="2336" y="500"/>
                  <a:pt x="2355" y="506"/>
                  <a:pt x="2370" y="516"/>
                </a:cubicBezTo>
                <a:cubicBezTo>
                  <a:pt x="2388" y="553"/>
                  <a:pt x="2403" y="589"/>
                  <a:pt x="2430" y="621"/>
                </a:cubicBezTo>
                <a:cubicBezTo>
                  <a:pt x="2444" y="637"/>
                  <a:pt x="2463" y="648"/>
                  <a:pt x="2475" y="666"/>
                </a:cubicBezTo>
                <a:cubicBezTo>
                  <a:pt x="2584" y="829"/>
                  <a:pt x="2462" y="698"/>
                  <a:pt x="2565" y="801"/>
                </a:cubicBezTo>
                <a:cubicBezTo>
                  <a:pt x="2586" y="864"/>
                  <a:pt x="2615" y="899"/>
                  <a:pt x="2670" y="936"/>
                </a:cubicBezTo>
                <a:cubicBezTo>
                  <a:pt x="2675" y="956"/>
                  <a:pt x="2675" y="978"/>
                  <a:pt x="2685" y="996"/>
                </a:cubicBezTo>
                <a:cubicBezTo>
                  <a:pt x="2696" y="1014"/>
                  <a:pt x="2716" y="1025"/>
                  <a:pt x="2730" y="1041"/>
                </a:cubicBezTo>
                <a:cubicBezTo>
                  <a:pt x="2834" y="1166"/>
                  <a:pt x="2674" y="1000"/>
                  <a:pt x="2805" y="1131"/>
                </a:cubicBezTo>
                <a:cubicBezTo>
                  <a:pt x="2858" y="1291"/>
                  <a:pt x="2801" y="1165"/>
                  <a:pt x="2880" y="1266"/>
                </a:cubicBezTo>
                <a:cubicBezTo>
                  <a:pt x="2902" y="1294"/>
                  <a:pt x="2915" y="1331"/>
                  <a:pt x="2940" y="1356"/>
                </a:cubicBezTo>
                <a:cubicBezTo>
                  <a:pt x="2968" y="1384"/>
                  <a:pt x="2998" y="1408"/>
                  <a:pt x="3015" y="1446"/>
                </a:cubicBezTo>
                <a:cubicBezTo>
                  <a:pt x="3056" y="1538"/>
                  <a:pt x="3031" y="1567"/>
                  <a:pt x="3105" y="1641"/>
                </a:cubicBezTo>
                <a:cubicBezTo>
                  <a:pt x="3137" y="1768"/>
                  <a:pt x="3094" y="1639"/>
                  <a:pt x="3165" y="1746"/>
                </a:cubicBezTo>
                <a:cubicBezTo>
                  <a:pt x="3174" y="1759"/>
                  <a:pt x="3173" y="1777"/>
                  <a:pt x="3180" y="1791"/>
                </a:cubicBezTo>
                <a:cubicBezTo>
                  <a:pt x="3193" y="1817"/>
                  <a:pt x="3208" y="1842"/>
                  <a:pt x="3225" y="1866"/>
                </a:cubicBezTo>
                <a:cubicBezTo>
                  <a:pt x="3243" y="1892"/>
                  <a:pt x="3269" y="1914"/>
                  <a:pt x="3285" y="1941"/>
                </a:cubicBezTo>
                <a:cubicBezTo>
                  <a:pt x="3299" y="1964"/>
                  <a:pt x="3299" y="1994"/>
                  <a:pt x="3315" y="2016"/>
                </a:cubicBezTo>
                <a:cubicBezTo>
                  <a:pt x="3325" y="2031"/>
                  <a:pt x="3346" y="2034"/>
                  <a:pt x="3360" y="2046"/>
                </a:cubicBezTo>
                <a:cubicBezTo>
                  <a:pt x="3376" y="2060"/>
                  <a:pt x="3390" y="2076"/>
                  <a:pt x="3405" y="2091"/>
                </a:cubicBezTo>
                <a:cubicBezTo>
                  <a:pt x="3436" y="2216"/>
                  <a:pt x="3450" y="2316"/>
                  <a:pt x="3540" y="2406"/>
                </a:cubicBezTo>
                <a:cubicBezTo>
                  <a:pt x="3574" y="2507"/>
                  <a:pt x="3700" y="2639"/>
                  <a:pt x="3765" y="2736"/>
                </a:cubicBezTo>
                <a:cubicBezTo>
                  <a:pt x="3798" y="2852"/>
                  <a:pt x="3809" y="2854"/>
                  <a:pt x="3870" y="2946"/>
                </a:cubicBezTo>
                <a:cubicBezTo>
                  <a:pt x="3874" y="2972"/>
                  <a:pt x="3880" y="3060"/>
                  <a:pt x="3900" y="3096"/>
                </a:cubicBezTo>
                <a:cubicBezTo>
                  <a:pt x="3940" y="3169"/>
                  <a:pt x="3976" y="3213"/>
                  <a:pt x="4005" y="3291"/>
                </a:cubicBezTo>
                <a:cubicBezTo>
                  <a:pt x="4038" y="3380"/>
                  <a:pt x="4027" y="3418"/>
                  <a:pt x="4095" y="3486"/>
                </a:cubicBezTo>
                <a:cubicBezTo>
                  <a:pt x="4119" y="3581"/>
                  <a:pt x="4099" y="3529"/>
                  <a:pt x="4170" y="3636"/>
                </a:cubicBezTo>
                <a:cubicBezTo>
                  <a:pt x="4179" y="3649"/>
                  <a:pt x="4178" y="3667"/>
                  <a:pt x="4185" y="3681"/>
                </a:cubicBezTo>
                <a:cubicBezTo>
                  <a:pt x="4193" y="3697"/>
                  <a:pt x="4207" y="3710"/>
                  <a:pt x="4215" y="3726"/>
                </a:cubicBezTo>
                <a:cubicBezTo>
                  <a:pt x="4248" y="3792"/>
                  <a:pt x="4237" y="3816"/>
                  <a:pt x="4305" y="3861"/>
                </a:cubicBezTo>
                <a:cubicBezTo>
                  <a:pt x="4342" y="3916"/>
                  <a:pt x="4417" y="3959"/>
                  <a:pt x="4350" y="4026"/>
                </a:cubicBezTo>
                <a:cubicBezTo>
                  <a:pt x="4339" y="4037"/>
                  <a:pt x="4320" y="4036"/>
                  <a:pt x="4305" y="4041"/>
                </a:cubicBezTo>
                <a:cubicBezTo>
                  <a:pt x="4013" y="3944"/>
                  <a:pt x="2960" y="4066"/>
                  <a:pt x="3795" y="4026"/>
                </a:cubicBezTo>
                <a:cubicBezTo>
                  <a:pt x="4086" y="3984"/>
                  <a:pt x="3638" y="4042"/>
                  <a:pt x="4260" y="4026"/>
                </a:cubicBezTo>
                <a:cubicBezTo>
                  <a:pt x="4336" y="4024"/>
                  <a:pt x="4410" y="4006"/>
                  <a:pt x="4485" y="3996"/>
                </a:cubicBezTo>
                <a:cubicBezTo>
                  <a:pt x="4543" y="3918"/>
                  <a:pt x="4592" y="3841"/>
                  <a:pt x="4635" y="3756"/>
                </a:cubicBezTo>
                <a:cubicBezTo>
                  <a:pt x="4670" y="3685"/>
                  <a:pt x="4677" y="3565"/>
                  <a:pt x="4695" y="3486"/>
                </a:cubicBezTo>
                <a:cubicBezTo>
                  <a:pt x="4708" y="3427"/>
                  <a:pt x="4755" y="3373"/>
                  <a:pt x="4785" y="3321"/>
                </a:cubicBezTo>
                <a:cubicBezTo>
                  <a:pt x="4816" y="3266"/>
                  <a:pt x="4838" y="3208"/>
                  <a:pt x="4875" y="3156"/>
                </a:cubicBezTo>
                <a:cubicBezTo>
                  <a:pt x="4908" y="3110"/>
                  <a:pt x="4980" y="3021"/>
                  <a:pt x="4980" y="3021"/>
                </a:cubicBezTo>
                <a:cubicBezTo>
                  <a:pt x="4993" y="2982"/>
                  <a:pt x="4996" y="2940"/>
                  <a:pt x="5010" y="2901"/>
                </a:cubicBezTo>
                <a:cubicBezTo>
                  <a:pt x="5024" y="2863"/>
                  <a:pt x="5055" y="2833"/>
                  <a:pt x="5070" y="2796"/>
                </a:cubicBezTo>
                <a:cubicBezTo>
                  <a:pt x="5088" y="2752"/>
                  <a:pt x="5100" y="2706"/>
                  <a:pt x="5115" y="2661"/>
                </a:cubicBezTo>
                <a:cubicBezTo>
                  <a:pt x="5121" y="2644"/>
                  <a:pt x="5092" y="2690"/>
                  <a:pt x="5085" y="2706"/>
                </a:cubicBezTo>
                <a:cubicBezTo>
                  <a:pt x="5026" y="2838"/>
                  <a:pt x="5092" y="2759"/>
                  <a:pt x="5010" y="2841"/>
                </a:cubicBezTo>
                <a:cubicBezTo>
                  <a:pt x="5005" y="2856"/>
                  <a:pt x="5001" y="2871"/>
                  <a:pt x="4995" y="2886"/>
                </a:cubicBezTo>
                <a:cubicBezTo>
                  <a:pt x="4986" y="2907"/>
                  <a:pt x="4973" y="2925"/>
                  <a:pt x="4965" y="2946"/>
                </a:cubicBezTo>
                <a:cubicBezTo>
                  <a:pt x="4933" y="3033"/>
                  <a:pt x="4911" y="3117"/>
                  <a:pt x="4830" y="3171"/>
                </a:cubicBezTo>
                <a:cubicBezTo>
                  <a:pt x="4789" y="3232"/>
                  <a:pt x="4794" y="3252"/>
                  <a:pt x="4740" y="3306"/>
                </a:cubicBezTo>
                <a:cubicBezTo>
                  <a:pt x="4735" y="3321"/>
                  <a:pt x="4735" y="3339"/>
                  <a:pt x="4725" y="3351"/>
                </a:cubicBezTo>
                <a:cubicBezTo>
                  <a:pt x="4714" y="3365"/>
                  <a:pt x="4688" y="3365"/>
                  <a:pt x="4680" y="3381"/>
                </a:cubicBezTo>
                <a:cubicBezTo>
                  <a:pt x="4666" y="3408"/>
                  <a:pt x="4675" y="3442"/>
                  <a:pt x="4665" y="3471"/>
                </a:cubicBezTo>
                <a:cubicBezTo>
                  <a:pt x="4659" y="3488"/>
                  <a:pt x="4645" y="3501"/>
                  <a:pt x="4635" y="3516"/>
                </a:cubicBezTo>
                <a:cubicBezTo>
                  <a:pt x="4625" y="3556"/>
                  <a:pt x="4615" y="3596"/>
                  <a:pt x="4605" y="3636"/>
                </a:cubicBezTo>
                <a:cubicBezTo>
                  <a:pt x="4591" y="3691"/>
                  <a:pt x="4548" y="3747"/>
                  <a:pt x="4530" y="3801"/>
                </a:cubicBezTo>
                <a:cubicBezTo>
                  <a:pt x="4522" y="3826"/>
                  <a:pt x="4504" y="3947"/>
                  <a:pt x="4470" y="3981"/>
                </a:cubicBezTo>
                <a:cubicBezTo>
                  <a:pt x="4454" y="3997"/>
                  <a:pt x="4430" y="4001"/>
                  <a:pt x="4410" y="4011"/>
                </a:cubicBezTo>
                <a:cubicBezTo>
                  <a:pt x="4295" y="4006"/>
                  <a:pt x="4179" y="4008"/>
                  <a:pt x="4065" y="3996"/>
                </a:cubicBezTo>
                <a:cubicBezTo>
                  <a:pt x="3966" y="3986"/>
                  <a:pt x="3863" y="3926"/>
                  <a:pt x="3765" y="3906"/>
                </a:cubicBezTo>
                <a:cubicBezTo>
                  <a:pt x="3647" y="3882"/>
                  <a:pt x="3524" y="3878"/>
                  <a:pt x="3405" y="3861"/>
                </a:cubicBezTo>
                <a:cubicBezTo>
                  <a:pt x="3348" y="3842"/>
                  <a:pt x="3293" y="3832"/>
                  <a:pt x="3240" y="3801"/>
                </a:cubicBezTo>
                <a:cubicBezTo>
                  <a:pt x="3224" y="3792"/>
                  <a:pt x="3211" y="3779"/>
                  <a:pt x="3195" y="3771"/>
                </a:cubicBezTo>
                <a:cubicBezTo>
                  <a:pt x="3181" y="3764"/>
                  <a:pt x="3139" y="3745"/>
                  <a:pt x="3150" y="3756"/>
                </a:cubicBezTo>
                <a:cubicBezTo>
                  <a:pt x="3204" y="3810"/>
                  <a:pt x="3346" y="3809"/>
                  <a:pt x="3405" y="3816"/>
                </a:cubicBezTo>
                <a:cubicBezTo>
                  <a:pt x="3495" y="3794"/>
                  <a:pt x="3494" y="3822"/>
                  <a:pt x="3585" y="3831"/>
                </a:cubicBezTo>
                <a:cubicBezTo>
                  <a:pt x="3660" y="3838"/>
                  <a:pt x="3735" y="3841"/>
                  <a:pt x="3810" y="3846"/>
                </a:cubicBezTo>
                <a:cubicBezTo>
                  <a:pt x="3909" y="3912"/>
                  <a:pt x="3802" y="3847"/>
                  <a:pt x="3900" y="3891"/>
                </a:cubicBezTo>
                <a:cubicBezTo>
                  <a:pt x="3961" y="3919"/>
                  <a:pt x="4020" y="3951"/>
                  <a:pt x="4080" y="3981"/>
                </a:cubicBezTo>
                <a:cubicBezTo>
                  <a:pt x="4192" y="4037"/>
                  <a:pt x="4335" y="4026"/>
                  <a:pt x="4455" y="4026"/>
                </a:cubicBezTo>
              </a:path>
            </a:pathLst>
          </a:cu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8" name="Freeform 2"/>
          <p:cNvSpPr>
            <a:spLocks/>
          </p:cNvSpPr>
          <p:nvPr/>
        </p:nvSpPr>
        <p:spPr bwMode="auto">
          <a:xfrm>
            <a:off x="6732588" y="5229225"/>
            <a:ext cx="487362" cy="414338"/>
          </a:xfrm>
          <a:custGeom>
            <a:avLst/>
            <a:gdLst>
              <a:gd name="T0" fmla="*/ 60 w 5121"/>
              <a:gd name="T1" fmla="*/ 3066 h 4266"/>
              <a:gd name="T2" fmla="*/ 150 w 5121"/>
              <a:gd name="T3" fmla="*/ 3561 h 4266"/>
              <a:gd name="T4" fmla="*/ 210 w 5121"/>
              <a:gd name="T5" fmla="*/ 3786 h 4266"/>
              <a:gd name="T6" fmla="*/ 1620 w 5121"/>
              <a:gd name="T7" fmla="*/ 4206 h 4266"/>
              <a:gd name="T8" fmla="*/ 135 w 5121"/>
              <a:gd name="T9" fmla="*/ 4266 h 4266"/>
              <a:gd name="T10" fmla="*/ 255 w 5121"/>
              <a:gd name="T11" fmla="*/ 4116 h 4266"/>
              <a:gd name="T12" fmla="*/ 375 w 5121"/>
              <a:gd name="T13" fmla="*/ 4011 h 4266"/>
              <a:gd name="T14" fmla="*/ 450 w 5121"/>
              <a:gd name="T15" fmla="*/ 3846 h 4266"/>
              <a:gd name="T16" fmla="*/ 540 w 5121"/>
              <a:gd name="T17" fmla="*/ 3771 h 4266"/>
              <a:gd name="T18" fmla="*/ 615 w 5121"/>
              <a:gd name="T19" fmla="*/ 3636 h 4266"/>
              <a:gd name="T20" fmla="*/ 825 w 5121"/>
              <a:gd name="T21" fmla="*/ 3246 h 4266"/>
              <a:gd name="T22" fmla="*/ 945 w 5121"/>
              <a:gd name="T23" fmla="*/ 2976 h 4266"/>
              <a:gd name="T24" fmla="*/ 1080 w 5121"/>
              <a:gd name="T25" fmla="*/ 2766 h 4266"/>
              <a:gd name="T26" fmla="*/ 1215 w 5121"/>
              <a:gd name="T27" fmla="*/ 2556 h 4266"/>
              <a:gd name="T28" fmla="*/ 1380 w 5121"/>
              <a:gd name="T29" fmla="*/ 2196 h 4266"/>
              <a:gd name="T30" fmla="*/ 1530 w 5121"/>
              <a:gd name="T31" fmla="*/ 1806 h 4266"/>
              <a:gd name="T32" fmla="*/ 1725 w 5121"/>
              <a:gd name="T33" fmla="*/ 1416 h 4266"/>
              <a:gd name="T34" fmla="*/ 1815 w 5121"/>
              <a:gd name="T35" fmla="*/ 1146 h 4266"/>
              <a:gd name="T36" fmla="*/ 1950 w 5121"/>
              <a:gd name="T37" fmla="*/ 711 h 4266"/>
              <a:gd name="T38" fmla="*/ 2010 w 5121"/>
              <a:gd name="T39" fmla="*/ 336 h 4266"/>
              <a:gd name="T40" fmla="*/ 2070 w 5121"/>
              <a:gd name="T41" fmla="*/ 66 h 4266"/>
              <a:gd name="T42" fmla="*/ 2280 w 5121"/>
              <a:gd name="T43" fmla="*/ 396 h 4266"/>
              <a:gd name="T44" fmla="*/ 2325 w 5121"/>
              <a:gd name="T45" fmla="*/ 486 h 4266"/>
              <a:gd name="T46" fmla="*/ 2430 w 5121"/>
              <a:gd name="T47" fmla="*/ 621 h 4266"/>
              <a:gd name="T48" fmla="*/ 2565 w 5121"/>
              <a:gd name="T49" fmla="*/ 801 h 4266"/>
              <a:gd name="T50" fmla="*/ 2685 w 5121"/>
              <a:gd name="T51" fmla="*/ 996 h 4266"/>
              <a:gd name="T52" fmla="*/ 2805 w 5121"/>
              <a:gd name="T53" fmla="*/ 1131 h 4266"/>
              <a:gd name="T54" fmla="*/ 2940 w 5121"/>
              <a:gd name="T55" fmla="*/ 1356 h 4266"/>
              <a:gd name="T56" fmla="*/ 3105 w 5121"/>
              <a:gd name="T57" fmla="*/ 1641 h 4266"/>
              <a:gd name="T58" fmla="*/ 3180 w 5121"/>
              <a:gd name="T59" fmla="*/ 1791 h 4266"/>
              <a:gd name="T60" fmla="*/ 3285 w 5121"/>
              <a:gd name="T61" fmla="*/ 1941 h 4266"/>
              <a:gd name="T62" fmla="*/ 3360 w 5121"/>
              <a:gd name="T63" fmla="*/ 2046 h 4266"/>
              <a:gd name="T64" fmla="*/ 3540 w 5121"/>
              <a:gd name="T65" fmla="*/ 2406 h 4266"/>
              <a:gd name="T66" fmla="*/ 3870 w 5121"/>
              <a:gd name="T67" fmla="*/ 2946 h 4266"/>
              <a:gd name="T68" fmla="*/ 4005 w 5121"/>
              <a:gd name="T69" fmla="*/ 3291 h 4266"/>
              <a:gd name="T70" fmla="*/ 4170 w 5121"/>
              <a:gd name="T71" fmla="*/ 3636 h 4266"/>
              <a:gd name="T72" fmla="*/ 4215 w 5121"/>
              <a:gd name="T73" fmla="*/ 3726 h 4266"/>
              <a:gd name="T74" fmla="*/ 4350 w 5121"/>
              <a:gd name="T75" fmla="*/ 4026 h 4266"/>
              <a:gd name="T76" fmla="*/ 3795 w 5121"/>
              <a:gd name="T77" fmla="*/ 4026 h 4266"/>
              <a:gd name="T78" fmla="*/ 4485 w 5121"/>
              <a:gd name="T79" fmla="*/ 3996 h 4266"/>
              <a:gd name="T80" fmla="*/ 4695 w 5121"/>
              <a:gd name="T81" fmla="*/ 3486 h 4266"/>
              <a:gd name="T82" fmla="*/ 4875 w 5121"/>
              <a:gd name="T83" fmla="*/ 3156 h 4266"/>
              <a:gd name="T84" fmla="*/ 5010 w 5121"/>
              <a:gd name="T85" fmla="*/ 2901 h 4266"/>
              <a:gd name="T86" fmla="*/ 5115 w 5121"/>
              <a:gd name="T87" fmla="*/ 2661 h 4266"/>
              <a:gd name="T88" fmla="*/ 5010 w 5121"/>
              <a:gd name="T89" fmla="*/ 2841 h 4266"/>
              <a:gd name="T90" fmla="*/ 4965 w 5121"/>
              <a:gd name="T91" fmla="*/ 2946 h 4266"/>
              <a:gd name="T92" fmla="*/ 4740 w 5121"/>
              <a:gd name="T93" fmla="*/ 3306 h 4266"/>
              <a:gd name="T94" fmla="*/ 4680 w 5121"/>
              <a:gd name="T95" fmla="*/ 3381 h 4266"/>
              <a:gd name="T96" fmla="*/ 4635 w 5121"/>
              <a:gd name="T97" fmla="*/ 3516 h 4266"/>
              <a:gd name="T98" fmla="*/ 4530 w 5121"/>
              <a:gd name="T99" fmla="*/ 3801 h 4266"/>
              <a:gd name="T100" fmla="*/ 4410 w 5121"/>
              <a:gd name="T101" fmla="*/ 4011 h 4266"/>
              <a:gd name="T102" fmla="*/ 3765 w 5121"/>
              <a:gd name="T103" fmla="*/ 3906 h 4266"/>
              <a:gd name="T104" fmla="*/ 3240 w 5121"/>
              <a:gd name="T105" fmla="*/ 3801 h 4266"/>
              <a:gd name="T106" fmla="*/ 3150 w 5121"/>
              <a:gd name="T107" fmla="*/ 3756 h 4266"/>
              <a:gd name="T108" fmla="*/ 3585 w 5121"/>
              <a:gd name="T109" fmla="*/ 3831 h 4266"/>
              <a:gd name="T110" fmla="*/ 3900 w 5121"/>
              <a:gd name="T111" fmla="*/ 3891 h 4266"/>
              <a:gd name="T112" fmla="*/ 4455 w 5121"/>
              <a:gd name="T113" fmla="*/ 4026 h 426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5121"/>
              <a:gd name="T172" fmla="*/ 0 h 4266"/>
              <a:gd name="T173" fmla="*/ 5121 w 5121"/>
              <a:gd name="T174" fmla="*/ 4266 h 426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5121" h="4266">
                <a:moveTo>
                  <a:pt x="0" y="2721"/>
                </a:moveTo>
                <a:cubicBezTo>
                  <a:pt x="57" y="2864"/>
                  <a:pt x="35" y="2874"/>
                  <a:pt x="60" y="3066"/>
                </a:cubicBezTo>
                <a:cubicBezTo>
                  <a:pt x="72" y="3159"/>
                  <a:pt x="105" y="3261"/>
                  <a:pt x="135" y="3351"/>
                </a:cubicBezTo>
                <a:cubicBezTo>
                  <a:pt x="140" y="3421"/>
                  <a:pt x="138" y="3492"/>
                  <a:pt x="150" y="3561"/>
                </a:cubicBezTo>
                <a:cubicBezTo>
                  <a:pt x="153" y="3579"/>
                  <a:pt x="173" y="3589"/>
                  <a:pt x="180" y="3606"/>
                </a:cubicBezTo>
                <a:cubicBezTo>
                  <a:pt x="197" y="3647"/>
                  <a:pt x="207" y="3760"/>
                  <a:pt x="210" y="3786"/>
                </a:cubicBezTo>
                <a:cubicBezTo>
                  <a:pt x="183" y="3868"/>
                  <a:pt x="224" y="4193"/>
                  <a:pt x="225" y="4221"/>
                </a:cubicBezTo>
                <a:cubicBezTo>
                  <a:pt x="792" y="4196"/>
                  <a:pt x="878" y="4195"/>
                  <a:pt x="1620" y="4206"/>
                </a:cubicBezTo>
                <a:cubicBezTo>
                  <a:pt x="1458" y="4165"/>
                  <a:pt x="1274" y="4233"/>
                  <a:pt x="1110" y="4251"/>
                </a:cubicBezTo>
                <a:cubicBezTo>
                  <a:pt x="785" y="4205"/>
                  <a:pt x="462" y="4249"/>
                  <a:pt x="135" y="4266"/>
                </a:cubicBezTo>
                <a:cubicBezTo>
                  <a:pt x="157" y="4199"/>
                  <a:pt x="175" y="4198"/>
                  <a:pt x="240" y="4176"/>
                </a:cubicBezTo>
                <a:cubicBezTo>
                  <a:pt x="245" y="4156"/>
                  <a:pt x="244" y="4133"/>
                  <a:pt x="255" y="4116"/>
                </a:cubicBezTo>
                <a:cubicBezTo>
                  <a:pt x="265" y="4101"/>
                  <a:pt x="287" y="4099"/>
                  <a:pt x="300" y="4086"/>
                </a:cubicBezTo>
                <a:cubicBezTo>
                  <a:pt x="400" y="3986"/>
                  <a:pt x="255" y="4091"/>
                  <a:pt x="375" y="4011"/>
                </a:cubicBezTo>
                <a:cubicBezTo>
                  <a:pt x="405" y="3892"/>
                  <a:pt x="367" y="4010"/>
                  <a:pt x="435" y="3891"/>
                </a:cubicBezTo>
                <a:cubicBezTo>
                  <a:pt x="443" y="3877"/>
                  <a:pt x="440" y="3858"/>
                  <a:pt x="450" y="3846"/>
                </a:cubicBezTo>
                <a:cubicBezTo>
                  <a:pt x="461" y="3832"/>
                  <a:pt x="481" y="3828"/>
                  <a:pt x="495" y="3816"/>
                </a:cubicBezTo>
                <a:cubicBezTo>
                  <a:pt x="511" y="3802"/>
                  <a:pt x="525" y="3786"/>
                  <a:pt x="540" y="3771"/>
                </a:cubicBezTo>
                <a:cubicBezTo>
                  <a:pt x="576" y="3664"/>
                  <a:pt x="525" y="3793"/>
                  <a:pt x="600" y="3681"/>
                </a:cubicBezTo>
                <a:cubicBezTo>
                  <a:pt x="609" y="3668"/>
                  <a:pt x="608" y="3650"/>
                  <a:pt x="615" y="3636"/>
                </a:cubicBezTo>
                <a:cubicBezTo>
                  <a:pt x="645" y="3569"/>
                  <a:pt x="682" y="3477"/>
                  <a:pt x="720" y="3411"/>
                </a:cubicBezTo>
                <a:cubicBezTo>
                  <a:pt x="752" y="3355"/>
                  <a:pt x="793" y="3303"/>
                  <a:pt x="825" y="3246"/>
                </a:cubicBezTo>
                <a:cubicBezTo>
                  <a:pt x="863" y="3179"/>
                  <a:pt x="867" y="3102"/>
                  <a:pt x="900" y="3036"/>
                </a:cubicBezTo>
                <a:cubicBezTo>
                  <a:pt x="911" y="3014"/>
                  <a:pt x="932" y="2997"/>
                  <a:pt x="945" y="2976"/>
                </a:cubicBezTo>
                <a:cubicBezTo>
                  <a:pt x="1031" y="2838"/>
                  <a:pt x="895" y="3011"/>
                  <a:pt x="1035" y="2811"/>
                </a:cubicBezTo>
                <a:cubicBezTo>
                  <a:pt x="1047" y="2794"/>
                  <a:pt x="1068" y="2784"/>
                  <a:pt x="1080" y="2766"/>
                </a:cubicBezTo>
                <a:cubicBezTo>
                  <a:pt x="1099" y="2738"/>
                  <a:pt x="1109" y="2705"/>
                  <a:pt x="1125" y="2676"/>
                </a:cubicBezTo>
                <a:cubicBezTo>
                  <a:pt x="1191" y="2558"/>
                  <a:pt x="1112" y="2728"/>
                  <a:pt x="1215" y="2556"/>
                </a:cubicBezTo>
                <a:cubicBezTo>
                  <a:pt x="1266" y="2472"/>
                  <a:pt x="1229" y="2500"/>
                  <a:pt x="1260" y="2421"/>
                </a:cubicBezTo>
                <a:cubicBezTo>
                  <a:pt x="1291" y="2343"/>
                  <a:pt x="1343" y="2271"/>
                  <a:pt x="1380" y="2196"/>
                </a:cubicBezTo>
                <a:cubicBezTo>
                  <a:pt x="1397" y="2110"/>
                  <a:pt x="1400" y="2079"/>
                  <a:pt x="1440" y="1986"/>
                </a:cubicBezTo>
                <a:cubicBezTo>
                  <a:pt x="1466" y="1924"/>
                  <a:pt x="1509" y="1870"/>
                  <a:pt x="1530" y="1806"/>
                </a:cubicBezTo>
                <a:cubicBezTo>
                  <a:pt x="1565" y="1701"/>
                  <a:pt x="1614" y="1594"/>
                  <a:pt x="1680" y="1506"/>
                </a:cubicBezTo>
                <a:cubicBezTo>
                  <a:pt x="1735" y="1342"/>
                  <a:pt x="1647" y="1590"/>
                  <a:pt x="1725" y="1416"/>
                </a:cubicBezTo>
                <a:cubicBezTo>
                  <a:pt x="1771" y="1312"/>
                  <a:pt x="1741" y="1353"/>
                  <a:pt x="1770" y="1266"/>
                </a:cubicBezTo>
                <a:cubicBezTo>
                  <a:pt x="1802" y="1171"/>
                  <a:pt x="1794" y="1220"/>
                  <a:pt x="1815" y="1146"/>
                </a:cubicBezTo>
                <a:cubicBezTo>
                  <a:pt x="1833" y="1082"/>
                  <a:pt x="1839" y="1014"/>
                  <a:pt x="1860" y="951"/>
                </a:cubicBezTo>
                <a:cubicBezTo>
                  <a:pt x="1888" y="866"/>
                  <a:pt x="1930" y="800"/>
                  <a:pt x="1950" y="711"/>
                </a:cubicBezTo>
                <a:cubicBezTo>
                  <a:pt x="1977" y="595"/>
                  <a:pt x="1957" y="600"/>
                  <a:pt x="1980" y="456"/>
                </a:cubicBezTo>
                <a:cubicBezTo>
                  <a:pt x="1986" y="415"/>
                  <a:pt x="2010" y="336"/>
                  <a:pt x="2010" y="336"/>
                </a:cubicBezTo>
                <a:cubicBezTo>
                  <a:pt x="2015" y="231"/>
                  <a:pt x="2002" y="124"/>
                  <a:pt x="2025" y="21"/>
                </a:cubicBezTo>
                <a:cubicBezTo>
                  <a:pt x="2030" y="0"/>
                  <a:pt x="2057" y="49"/>
                  <a:pt x="2070" y="66"/>
                </a:cubicBezTo>
                <a:cubicBezTo>
                  <a:pt x="2134" y="149"/>
                  <a:pt x="2126" y="199"/>
                  <a:pt x="2220" y="246"/>
                </a:cubicBezTo>
                <a:cubicBezTo>
                  <a:pt x="2255" y="299"/>
                  <a:pt x="2256" y="339"/>
                  <a:pt x="2280" y="396"/>
                </a:cubicBezTo>
                <a:cubicBezTo>
                  <a:pt x="2287" y="413"/>
                  <a:pt x="2302" y="425"/>
                  <a:pt x="2310" y="441"/>
                </a:cubicBezTo>
                <a:cubicBezTo>
                  <a:pt x="2317" y="455"/>
                  <a:pt x="2315" y="474"/>
                  <a:pt x="2325" y="486"/>
                </a:cubicBezTo>
                <a:cubicBezTo>
                  <a:pt x="2336" y="500"/>
                  <a:pt x="2355" y="506"/>
                  <a:pt x="2370" y="516"/>
                </a:cubicBezTo>
                <a:cubicBezTo>
                  <a:pt x="2388" y="553"/>
                  <a:pt x="2403" y="589"/>
                  <a:pt x="2430" y="621"/>
                </a:cubicBezTo>
                <a:cubicBezTo>
                  <a:pt x="2444" y="637"/>
                  <a:pt x="2463" y="648"/>
                  <a:pt x="2475" y="666"/>
                </a:cubicBezTo>
                <a:cubicBezTo>
                  <a:pt x="2584" y="829"/>
                  <a:pt x="2462" y="698"/>
                  <a:pt x="2565" y="801"/>
                </a:cubicBezTo>
                <a:cubicBezTo>
                  <a:pt x="2586" y="864"/>
                  <a:pt x="2615" y="899"/>
                  <a:pt x="2670" y="936"/>
                </a:cubicBezTo>
                <a:cubicBezTo>
                  <a:pt x="2675" y="956"/>
                  <a:pt x="2675" y="978"/>
                  <a:pt x="2685" y="996"/>
                </a:cubicBezTo>
                <a:cubicBezTo>
                  <a:pt x="2696" y="1014"/>
                  <a:pt x="2716" y="1025"/>
                  <a:pt x="2730" y="1041"/>
                </a:cubicBezTo>
                <a:cubicBezTo>
                  <a:pt x="2834" y="1166"/>
                  <a:pt x="2674" y="1000"/>
                  <a:pt x="2805" y="1131"/>
                </a:cubicBezTo>
                <a:cubicBezTo>
                  <a:pt x="2858" y="1291"/>
                  <a:pt x="2801" y="1165"/>
                  <a:pt x="2880" y="1266"/>
                </a:cubicBezTo>
                <a:cubicBezTo>
                  <a:pt x="2902" y="1294"/>
                  <a:pt x="2915" y="1331"/>
                  <a:pt x="2940" y="1356"/>
                </a:cubicBezTo>
                <a:cubicBezTo>
                  <a:pt x="2968" y="1384"/>
                  <a:pt x="2998" y="1408"/>
                  <a:pt x="3015" y="1446"/>
                </a:cubicBezTo>
                <a:cubicBezTo>
                  <a:pt x="3056" y="1538"/>
                  <a:pt x="3031" y="1567"/>
                  <a:pt x="3105" y="1641"/>
                </a:cubicBezTo>
                <a:cubicBezTo>
                  <a:pt x="3137" y="1768"/>
                  <a:pt x="3094" y="1639"/>
                  <a:pt x="3165" y="1746"/>
                </a:cubicBezTo>
                <a:cubicBezTo>
                  <a:pt x="3174" y="1759"/>
                  <a:pt x="3173" y="1777"/>
                  <a:pt x="3180" y="1791"/>
                </a:cubicBezTo>
                <a:cubicBezTo>
                  <a:pt x="3193" y="1817"/>
                  <a:pt x="3208" y="1842"/>
                  <a:pt x="3225" y="1866"/>
                </a:cubicBezTo>
                <a:cubicBezTo>
                  <a:pt x="3243" y="1892"/>
                  <a:pt x="3269" y="1914"/>
                  <a:pt x="3285" y="1941"/>
                </a:cubicBezTo>
                <a:cubicBezTo>
                  <a:pt x="3299" y="1964"/>
                  <a:pt x="3299" y="1994"/>
                  <a:pt x="3315" y="2016"/>
                </a:cubicBezTo>
                <a:cubicBezTo>
                  <a:pt x="3325" y="2031"/>
                  <a:pt x="3346" y="2034"/>
                  <a:pt x="3360" y="2046"/>
                </a:cubicBezTo>
                <a:cubicBezTo>
                  <a:pt x="3376" y="2060"/>
                  <a:pt x="3390" y="2076"/>
                  <a:pt x="3405" y="2091"/>
                </a:cubicBezTo>
                <a:cubicBezTo>
                  <a:pt x="3436" y="2216"/>
                  <a:pt x="3450" y="2316"/>
                  <a:pt x="3540" y="2406"/>
                </a:cubicBezTo>
                <a:cubicBezTo>
                  <a:pt x="3574" y="2507"/>
                  <a:pt x="3700" y="2639"/>
                  <a:pt x="3765" y="2736"/>
                </a:cubicBezTo>
                <a:cubicBezTo>
                  <a:pt x="3798" y="2852"/>
                  <a:pt x="3809" y="2854"/>
                  <a:pt x="3870" y="2946"/>
                </a:cubicBezTo>
                <a:cubicBezTo>
                  <a:pt x="3874" y="2972"/>
                  <a:pt x="3880" y="3060"/>
                  <a:pt x="3900" y="3096"/>
                </a:cubicBezTo>
                <a:cubicBezTo>
                  <a:pt x="3940" y="3169"/>
                  <a:pt x="3976" y="3213"/>
                  <a:pt x="4005" y="3291"/>
                </a:cubicBezTo>
                <a:cubicBezTo>
                  <a:pt x="4038" y="3380"/>
                  <a:pt x="4027" y="3418"/>
                  <a:pt x="4095" y="3486"/>
                </a:cubicBezTo>
                <a:cubicBezTo>
                  <a:pt x="4119" y="3581"/>
                  <a:pt x="4099" y="3529"/>
                  <a:pt x="4170" y="3636"/>
                </a:cubicBezTo>
                <a:cubicBezTo>
                  <a:pt x="4179" y="3649"/>
                  <a:pt x="4178" y="3667"/>
                  <a:pt x="4185" y="3681"/>
                </a:cubicBezTo>
                <a:cubicBezTo>
                  <a:pt x="4193" y="3697"/>
                  <a:pt x="4207" y="3710"/>
                  <a:pt x="4215" y="3726"/>
                </a:cubicBezTo>
                <a:cubicBezTo>
                  <a:pt x="4248" y="3792"/>
                  <a:pt x="4237" y="3816"/>
                  <a:pt x="4305" y="3861"/>
                </a:cubicBezTo>
                <a:cubicBezTo>
                  <a:pt x="4342" y="3916"/>
                  <a:pt x="4417" y="3959"/>
                  <a:pt x="4350" y="4026"/>
                </a:cubicBezTo>
                <a:cubicBezTo>
                  <a:pt x="4339" y="4037"/>
                  <a:pt x="4320" y="4036"/>
                  <a:pt x="4305" y="4041"/>
                </a:cubicBezTo>
                <a:cubicBezTo>
                  <a:pt x="4013" y="3944"/>
                  <a:pt x="2960" y="4066"/>
                  <a:pt x="3795" y="4026"/>
                </a:cubicBezTo>
                <a:cubicBezTo>
                  <a:pt x="4086" y="3984"/>
                  <a:pt x="3638" y="4042"/>
                  <a:pt x="4260" y="4026"/>
                </a:cubicBezTo>
                <a:cubicBezTo>
                  <a:pt x="4336" y="4024"/>
                  <a:pt x="4410" y="4006"/>
                  <a:pt x="4485" y="3996"/>
                </a:cubicBezTo>
                <a:cubicBezTo>
                  <a:pt x="4543" y="3918"/>
                  <a:pt x="4592" y="3841"/>
                  <a:pt x="4635" y="3756"/>
                </a:cubicBezTo>
                <a:cubicBezTo>
                  <a:pt x="4670" y="3685"/>
                  <a:pt x="4677" y="3565"/>
                  <a:pt x="4695" y="3486"/>
                </a:cubicBezTo>
                <a:cubicBezTo>
                  <a:pt x="4708" y="3427"/>
                  <a:pt x="4755" y="3373"/>
                  <a:pt x="4785" y="3321"/>
                </a:cubicBezTo>
                <a:cubicBezTo>
                  <a:pt x="4816" y="3266"/>
                  <a:pt x="4838" y="3208"/>
                  <a:pt x="4875" y="3156"/>
                </a:cubicBezTo>
                <a:cubicBezTo>
                  <a:pt x="4908" y="3110"/>
                  <a:pt x="4980" y="3021"/>
                  <a:pt x="4980" y="3021"/>
                </a:cubicBezTo>
                <a:cubicBezTo>
                  <a:pt x="4993" y="2982"/>
                  <a:pt x="4996" y="2940"/>
                  <a:pt x="5010" y="2901"/>
                </a:cubicBezTo>
                <a:cubicBezTo>
                  <a:pt x="5024" y="2863"/>
                  <a:pt x="5055" y="2833"/>
                  <a:pt x="5070" y="2796"/>
                </a:cubicBezTo>
                <a:cubicBezTo>
                  <a:pt x="5088" y="2752"/>
                  <a:pt x="5100" y="2706"/>
                  <a:pt x="5115" y="2661"/>
                </a:cubicBezTo>
                <a:cubicBezTo>
                  <a:pt x="5121" y="2644"/>
                  <a:pt x="5092" y="2690"/>
                  <a:pt x="5085" y="2706"/>
                </a:cubicBezTo>
                <a:cubicBezTo>
                  <a:pt x="5026" y="2838"/>
                  <a:pt x="5092" y="2759"/>
                  <a:pt x="5010" y="2841"/>
                </a:cubicBezTo>
                <a:cubicBezTo>
                  <a:pt x="5005" y="2856"/>
                  <a:pt x="5001" y="2871"/>
                  <a:pt x="4995" y="2886"/>
                </a:cubicBezTo>
                <a:cubicBezTo>
                  <a:pt x="4986" y="2907"/>
                  <a:pt x="4973" y="2925"/>
                  <a:pt x="4965" y="2946"/>
                </a:cubicBezTo>
                <a:cubicBezTo>
                  <a:pt x="4933" y="3033"/>
                  <a:pt x="4911" y="3117"/>
                  <a:pt x="4830" y="3171"/>
                </a:cubicBezTo>
                <a:cubicBezTo>
                  <a:pt x="4789" y="3232"/>
                  <a:pt x="4794" y="3252"/>
                  <a:pt x="4740" y="3306"/>
                </a:cubicBezTo>
                <a:cubicBezTo>
                  <a:pt x="4735" y="3321"/>
                  <a:pt x="4735" y="3339"/>
                  <a:pt x="4725" y="3351"/>
                </a:cubicBezTo>
                <a:cubicBezTo>
                  <a:pt x="4714" y="3365"/>
                  <a:pt x="4688" y="3365"/>
                  <a:pt x="4680" y="3381"/>
                </a:cubicBezTo>
                <a:cubicBezTo>
                  <a:pt x="4666" y="3408"/>
                  <a:pt x="4675" y="3442"/>
                  <a:pt x="4665" y="3471"/>
                </a:cubicBezTo>
                <a:cubicBezTo>
                  <a:pt x="4659" y="3488"/>
                  <a:pt x="4645" y="3501"/>
                  <a:pt x="4635" y="3516"/>
                </a:cubicBezTo>
                <a:cubicBezTo>
                  <a:pt x="4625" y="3556"/>
                  <a:pt x="4615" y="3596"/>
                  <a:pt x="4605" y="3636"/>
                </a:cubicBezTo>
                <a:cubicBezTo>
                  <a:pt x="4591" y="3691"/>
                  <a:pt x="4548" y="3747"/>
                  <a:pt x="4530" y="3801"/>
                </a:cubicBezTo>
                <a:cubicBezTo>
                  <a:pt x="4522" y="3826"/>
                  <a:pt x="4504" y="3947"/>
                  <a:pt x="4470" y="3981"/>
                </a:cubicBezTo>
                <a:cubicBezTo>
                  <a:pt x="4454" y="3997"/>
                  <a:pt x="4430" y="4001"/>
                  <a:pt x="4410" y="4011"/>
                </a:cubicBezTo>
                <a:cubicBezTo>
                  <a:pt x="4295" y="4006"/>
                  <a:pt x="4179" y="4008"/>
                  <a:pt x="4065" y="3996"/>
                </a:cubicBezTo>
                <a:cubicBezTo>
                  <a:pt x="3966" y="3986"/>
                  <a:pt x="3863" y="3926"/>
                  <a:pt x="3765" y="3906"/>
                </a:cubicBezTo>
                <a:cubicBezTo>
                  <a:pt x="3647" y="3882"/>
                  <a:pt x="3524" y="3878"/>
                  <a:pt x="3405" y="3861"/>
                </a:cubicBezTo>
                <a:cubicBezTo>
                  <a:pt x="3348" y="3842"/>
                  <a:pt x="3293" y="3832"/>
                  <a:pt x="3240" y="3801"/>
                </a:cubicBezTo>
                <a:cubicBezTo>
                  <a:pt x="3224" y="3792"/>
                  <a:pt x="3211" y="3779"/>
                  <a:pt x="3195" y="3771"/>
                </a:cubicBezTo>
                <a:cubicBezTo>
                  <a:pt x="3181" y="3764"/>
                  <a:pt x="3139" y="3745"/>
                  <a:pt x="3150" y="3756"/>
                </a:cubicBezTo>
                <a:cubicBezTo>
                  <a:pt x="3204" y="3810"/>
                  <a:pt x="3346" y="3809"/>
                  <a:pt x="3405" y="3816"/>
                </a:cubicBezTo>
                <a:cubicBezTo>
                  <a:pt x="3495" y="3794"/>
                  <a:pt x="3494" y="3822"/>
                  <a:pt x="3585" y="3831"/>
                </a:cubicBezTo>
                <a:cubicBezTo>
                  <a:pt x="3660" y="3838"/>
                  <a:pt x="3735" y="3841"/>
                  <a:pt x="3810" y="3846"/>
                </a:cubicBezTo>
                <a:cubicBezTo>
                  <a:pt x="3909" y="3912"/>
                  <a:pt x="3802" y="3847"/>
                  <a:pt x="3900" y="3891"/>
                </a:cubicBezTo>
                <a:cubicBezTo>
                  <a:pt x="3961" y="3919"/>
                  <a:pt x="4020" y="3951"/>
                  <a:pt x="4080" y="3981"/>
                </a:cubicBezTo>
                <a:cubicBezTo>
                  <a:pt x="4192" y="4037"/>
                  <a:pt x="4335" y="4026"/>
                  <a:pt x="4455" y="4026"/>
                </a:cubicBezTo>
              </a:path>
            </a:pathLst>
          </a:cu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214313"/>
            <a:ext cx="8072438" cy="13239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atin typeface="Tahoma" pitchFamily="34" charset="0"/>
                <a:cs typeface="Tahoma" pitchFamily="34" charset="0"/>
              </a:rPr>
              <a:t>2. </a:t>
            </a:r>
            <a:r>
              <a:rPr lang="ru-RU" sz="4000" b="1" dirty="0" err="1">
                <a:latin typeface="Tahoma" pitchFamily="34" charset="0"/>
                <a:cs typeface="Tahoma" pitchFamily="34" charset="0"/>
              </a:rPr>
              <a:t>Русско</a:t>
            </a:r>
            <a:r>
              <a:rPr lang="ru-RU" sz="4000" b="1" dirty="0">
                <a:latin typeface="Tahoma" pitchFamily="34" charset="0"/>
                <a:cs typeface="Tahoma" pitchFamily="34" charset="0"/>
              </a:rPr>
              <a:t> – японская  война 1904 – 1905  гг.</a:t>
            </a:r>
            <a:endParaRPr lang="ru-RU" sz="4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857375"/>
            <a:ext cx="9144000" cy="483235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План.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1.Причины  </a:t>
            </a:r>
            <a:r>
              <a:rPr lang="en-US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W</a:t>
            </a:r>
            <a:r>
              <a:rPr lang="ru-RU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2.Ход  </a:t>
            </a:r>
            <a:r>
              <a:rPr lang="en-US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W</a:t>
            </a:r>
            <a:r>
              <a:rPr lang="ru-RU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3.Итог</a:t>
            </a:r>
            <a:r>
              <a:rPr lang="en-US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W</a:t>
            </a:r>
            <a:r>
              <a:rPr lang="ru-RU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4.Название договора.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5.Условия  договора.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3284538"/>
            <a:ext cx="9144000" cy="3048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а) Территориальные  споры.</a:t>
            </a:r>
          </a:p>
          <a:p>
            <a:r>
              <a:rPr lang="ru-RU" sz="28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б)  Стремление  укрепиться  на  ДВ. ( КВЖД)</a:t>
            </a:r>
          </a:p>
          <a:p>
            <a:r>
              <a:rPr lang="ru-RU" sz="28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в)  Стремление   расширить  сферу  влияния  (аренда П- А)</a:t>
            </a:r>
          </a:p>
          <a:p>
            <a:r>
              <a:rPr lang="ru-RU" sz="28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г)  разрешить  конфликт  в  стране       (политика  «Безобразовцев»)</a:t>
            </a:r>
          </a:p>
          <a:p>
            <a:endParaRPr lang="ru-RU" sz="240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596</TotalTime>
  <Words>565</Words>
  <Application>Microsoft Office PowerPoint</Application>
  <PresentationFormat>Экран (4:3)</PresentationFormat>
  <Paragraphs>218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9</vt:i4>
      </vt:variant>
      <vt:variant>
        <vt:lpstr>Заголовки слайдов</vt:lpstr>
      </vt:variant>
      <vt:variant>
        <vt:i4>18</vt:i4>
      </vt:variant>
    </vt:vector>
  </HeadingPairs>
  <TitlesOfParts>
    <vt:vector size="34" baseType="lpstr">
      <vt:lpstr>Franklin Gothic Book</vt:lpstr>
      <vt:lpstr>Arial</vt:lpstr>
      <vt:lpstr>Franklin Gothic Medium</vt:lpstr>
      <vt:lpstr>Wingdings 2</vt:lpstr>
      <vt:lpstr>Calibri</vt:lpstr>
      <vt:lpstr>Times New Roman</vt:lpstr>
      <vt:lpstr>Tahoma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ольга</cp:lastModifiedBy>
  <cp:revision>67</cp:revision>
  <dcterms:created xsi:type="dcterms:W3CDTF">2011-07-14T08:09:47Z</dcterms:created>
  <dcterms:modified xsi:type="dcterms:W3CDTF">2012-01-05T12:30:16Z</dcterms:modified>
</cp:coreProperties>
</file>