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92B70E-FC79-4567-95E6-A5378AC73210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2B0BA4-62EB-4D4C-A5DC-0F7EFA05E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5F75F6-9E80-48F1-8BAD-413BF6EEA1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7A9CA4-5154-45EE-AB4A-5A99FE1B607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FC4855-202B-4923-A466-457F92D26F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38A04B-8605-42C3-9317-4C5A4A6320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708DBE-49C6-492F-91D5-3782D9E23E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0A116C-73B9-407B-A152-4DC33B204A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F5C63A-53FC-4095-98B9-20A57647B1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CEC0ED-2F5A-4017-B60D-404E1CDD15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637B53-56D0-44EE-BF9B-5241724B37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330039-0729-49B5-9D05-E10774441A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F659F0-1B12-4BEC-9A3E-44EB7CEF5D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B6FE4F-0384-40EA-9D57-CB4B5FB7AB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888672-5C73-482C-9DA9-1167C31DEE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E0831A-060B-4B86-BC9D-9C3B19257D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98C86-EDFA-47A0-8C56-96C9C80F42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B5536-723A-4EC1-A2D7-68F76E2E5BAD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D651-6200-49F4-AA38-B527570B4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D7DE-870A-4E0D-B0E9-8B6CB7EE0097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46FC7-70F2-4438-83CC-3297314B0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3BBD-30FA-4D8A-B868-9382DEF762F8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EF62-1E37-4100-A675-446ABA393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0A2B-7695-4870-B484-AC777714D6EA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2F27-233B-4113-AA29-8D2D08AE2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A6FA-8E0D-4D87-B770-752F0EB835B9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5274-9ABA-4B49-99BE-B18E8779A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6A52-B73F-4525-A9D8-0CBE82AD0B79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C5697-027F-458E-9ED6-FACEF1E78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1193-3D43-4B74-A2B1-09C2F9EF86C0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06A3-F1CB-4F7A-9E8C-508DCD097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4BB9-C61C-456C-869B-846109199D38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86795-DBDC-40D6-97F0-B82776348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B05D-02EE-435E-B875-F57CE4BC6F6F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C802-743E-4EF0-8D23-50BC74499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F57B-0B2E-429B-8896-C6302CD99B70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BE9D-7E30-4439-8906-1688C6B83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411D-CF4D-4906-9C19-4CF286D4BB5F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E23E-1E43-4213-96D3-E8E419933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D3BF4B-B5A9-4489-8114-A845AB73B44A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BC01A4-4B2F-410F-B9B1-5578D103F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Tm="5000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82625" y="280988"/>
            <a:ext cx="7785100" cy="137160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38"/>
            <a:ext cx="6400800" cy="43576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92D050"/>
                </a:solidFill>
              </a:rPr>
              <a:t>ИНТЕГРИРОВАННОЕ ЗАНЯТИЕ ПО РАЗВИТИЮ РЕЧИ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92D050"/>
                </a:solidFill>
              </a:rPr>
              <a:t>Для  старшего возраста.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92D050"/>
                </a:solidFill>
              </a:rPr>
              <a:t>ТЕМА:  «В Е С Н А».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Составили: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Учитель – логопед: </a:t>
            </a:r>
            <a:r>
              <a:rPr lang="ru-RU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Путякова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Е.А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Воспитатель: Зайцева И.В.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2011 год.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4" name="Рисунок 2" descr="C:\Users\user\Pictures\MP Navigator EX\2011_04_07\IMG_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8" y="2517775"/>
            <a:ext cx="2730500" cy="46640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500063" y="714375"/>
            <a:ext cx="3214687" cy="1571625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Рад весне братишка Саша и собака рада </a:t>
            </a:r>
            <a:r>
              <a:rPr lang="ru-RU" b="1" dirty="0" err="1"/>
              <a:t>Жулька</a:t>
            </a:r>
            <a:r>
              <a:rPr lang="ru-RU" b="1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 припёке, с крыши нашей Утром свесилась…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4214813"/>
            <a:ext cx="3143250" cy="12144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4357688"/>
            <a:ext cx="2786063" cy="3571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4857750"/>
            <a:ext cx="571500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750" y="4857750"/>
            <a:ext cx="571500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00313" y="4857750"/>
            <a:ext cx="571500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Рисунок 1" descr="C:\Users\user\Pictures\MP Navigator EX\2011_04_07\IMG_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920750"/>
            <a:ext cx="4127500" cy="50831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500063" y="714375"/>
            <a:ext cx="3214687" cy="1571625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Снег в лесу. Сугробов много.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Но слышна синицы трель.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 крыши , прямо на дорогу Звонко капает…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4214813"/>
            <a:ext cx="3143250" cy="12144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4357688"/>
            <a:ext cx="2786063" cy="3571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50" y="4857750"/>
            <a:ext cx="571500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38" y="4857750"/>
            <a:ext cx="571500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1" name="Рисунок 5" descr="C:\Users\user\Pictures\MP Navigator EX\2011_04_07\IMG_0005.jp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4214813" y="714375"/>
            <a:ext cx="4532312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500063" y="714375"/>
            <a:ext cx="3214687" cy="1571625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Самый первый день весны,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Самый-самый первый.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 опушке у сосны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Распустилась…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25" y="280988"/>
            <a:ext cx="4017963" cy="65833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50" y="4214813"/>
            <a:ext cx="3143250" cy="12144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4357688"/>
            <a:ext cx="2786063" cy="3571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50" y="4857750"/>
            <a:ext cx="571500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57438" y="4857750"/>
            <a:ext cx="571500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2" descr="C:\Users\user\Pictures\MP Navigator EX\2011_04_07\IMG_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280988"/>
            <a:ext cx="2449512" cy="2370137"/>
          </a:xfrm>
          <a:prstGeom prst="rect">
            <a:avLst/>
          </a:prstGeom>
          <a:noFill/>
        </p:spPr>
      </p:pic>
      <p:pic>
        <p:nvPicPr>
          <p:cNvPr id="5" name="Рисунок 2" descr="C:\Users\user\Pictures\MP Navigator EX\2011_04_07\IMG_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0" y="566738"/>
            <a:ext cx="2376488" cy="2298700"/>
          </a:xfrm>
          <a:prstGeom prst="rect">
            <a:avLst/>
          </a:prstGeom>
          <a:noFill/>
        </p:spPr>
      </p:pic>
      <p:pic>
        <p:nvPicPr>
          <p:cNvPr id="6" name="Рисунок 5" descr="C:\Users\user\Pictures\MP Navigator EX\2011_04_07\IMG_0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5838" y="280988"/>
            <a:ext cx="2528887" cy="2224087"/>
          </a:xfrm>
          <a:prstGeom prst="rect">
            <a:avLst/>
          </a:prstGeom>
          <a:noFill/>
        </p:spPr>
      </p:pic>
      <p:pic>
        <p:nvPicPr>
          <p:cNvPr id="7" name="Рисунок 2" descr="C:\Users\user\Pictures\MP Navigator EX\2011_04_07\IMG_0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638" y="2992438"/>
            <a:ext cx="2376487" cy="2298700"/>
          </a:xfrm>
          <a:prstGeom prst="rect">
            <a:avLst/>
          </a:prstGeom>
          <a:noFill/>
        </p:spPr>
      </p:pic>
      <p:pic>
        <p:nvPicPr>
          <p:cNvPr id="8" name="Рисунок 2" descr="C:\Users\user\Pictures\MP Navigator EX\2011_04_07\IMG_00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7050" y="3638550"/>
            <a:ext cx="2511425" cy="2420938"/>
          </a:xfrm>
          <a:prstGeom prst="rect">
            <a:avLst/>
          </a:prstGeom>
          <a:noFill/>
        </p:spPr>
      </p:pic>
      <p:pic>
        <p:nvPicPr>
          <p:cNvPr id="9" name="Рисунок 2" descr="C:\Users\user\Pictures\MP Navigator EX\2011_04_07\IMG_00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92813" y="2852738"/>
            <a:ext cx="2657475" cy="23653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елец\Рабочий стол\Зайцева\весна\Изображение 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60338"/>
            <a:ext cx="4964113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нлло\Рабочий стол\ИЗО\весна2\Копия (8) Изображение 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863" y="371475"/>
            <a:ext cx="3048000" cy="3279775"/>
          </a:xfrm>
          <a:prstGeom prst="rect">
            <a:avLst/>
          </a:prstGeom>
          <a:noFill/>
        </p:spPr>
      </p:pic>
      <p:pic>
        <p:nvPicPr>
          <p:cNvPr id="3" name="Picture 7" descr="C:\Documents and Settings\нлло\Рабочий стол\ИЗО\весна2\Копия (7) Изображение 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25" y="2803525"/>
            <a:ext cx="5035550" cy="2670175"/>
          </a:xfrm>
          <a:prstGeom prst="rect">
            <a:avLst/>
          </a:prstGeom>
          <a:noFill/>
        </p:spPr>
      </p:pic>
      <p:pic>
        <p:nvPicPr>
          <p:cNvPr id="5" name="Picture 2" descr="C:\Documents and Settings\нлло\Рабочий стол\ИЗО\весна2\Изображение 0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9375" y="3876675"/>
            <a:ext cx="2457450" cy="3968750"/>
          </a:xfrm>
          <a:prstGeom prst="rect">
            <a:avLst/>
          </a:prstGeom>
          <a:noFill/>
        </p:spPr>
      </p:pic>
      <p:pic>
        <p:nvPicPr>
          <p:cNvPr id="6" name="Picture 4" descr="C:\Documents and Settings\нлло\Рабочий стол\ИЗО\весна2\Копия (4) Изображение 0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1213" y="158750"/>
            <a:ext cx="4419600" cy="3687763"/>
          </a:xfrm>
          <a:prstGeom prst="rect">
            <a:avLst/>
          </a:prstGeom>
          <a:noFill/>
        </p:spPr>
      </p:pic>
      <p:pic>
        <p:nvPicPr>
          <p:cNvPr id="7" name="Picture 8" descr="C:\Documents and Settings\нлло\Рабочий стол\ИЗО\весна2\Копия (3) Изображение 02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63" y="304800"/>
            <a:ext cx="1585912" cy="3895725"/>
          </a:xfrm>
          <a:prstGeom prst="rect">
            <a:avLst/>
          </a:prstGeom>
          <a:noFill/>
        </p:spPr>
      </p:pic>
      <p:pic>
        <p:nvPicPr>
          <p:cNvPr id="9" name="Picture 3" descr="C:\Documents and Settings\нлло\Рабочий стол\ИЗО\весна2\Копия (2) Изображение 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41963" y="3876675"/>
            <a:ext cx="3425825" cy="3633788"/>
          </a:xfrm>
          <a:prstGeom prst="rect">
            <a:avLst/>
          </a:prstGeom>
          <a:noFill/>
        </p:spPr>
      </p:pic>
      <p:pic>
        <p:nvPicPr>
          <p:cNvPr id="10" name="Picture 6" descr="C:\Documents and Settings\нлло\Рабочий стол\ИЗО\весна2\Копия Изображение 02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3363" y="4516438"/>
            <a:ext cx="1841500" cy="27749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2022475" y="146050"/>
            <a:ext cx="2667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022475" y="146050"/>
            <a:ext cx="4192588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588" y="158750"/>
            <a:ext cx="6462712" cy="82042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8013" y="249238"/>
            <a:ext cx="5102225" cy="851693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588" y="371475"/>
            <a:ext cx="6815137" cy="82724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75" y="877888"/>
            <a:ext cx="6973888" cy="634523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563" y="4017963"/>
            <a:ext cx="4029075" cy="384651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6438" y="158750"/>
            <a:ext cx="4402137" cy="794861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" y="1017588"/>
            <a:ext cx="2382838" cy="3481387"/>
          </a:xfrm>
          <a:prstGeom prst="rect">
            <a:avLst/>
          </a:prstGeom>
          <a:noFill/>
        </p:spPr>
      </p:pic>
      <p:pic>
        <p:nvPicPr>
          <p:cNvPr id="5" name="Рисунок 3" descr="C:\Users\user\Pictures\MP Navigator EX\2011_04_07\IMG_0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5900" y="517525"/>
            <a:ext cx="2266950" cy="23780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193" name="Рисунок 6" descr="IMG_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14313"/>
            <a:ext cx="5519738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инус 3"/>
          <p:cNvSpPr/>
          <p:nvPr/>
        </p:nvSpPr>
        <p:spPr>
          <a:xfrm>
            <a:off x="1428750" y="4071938"/>
            <a:ext cx="2500313" cy="914400"/>
          </a:xfrm>
          <a:prstGeom prst="mathMin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Минус 5"/>
          <p:cNvSpPr/>
          <p:nvPr/>
        </p:nvSpPr>
        <p:spPr>
          <a:xfrm rot="2847834">
            <a:off x="3175" y="3335338"/>
            <a:ext cx="2343150" cy="914400"/>
          </a:xfrm>
          <a:prstGeom prst="mathMin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Минус 6"/>
          <p:cNvSpPr/>
          <p:nvPr/>
        </p:nvSpPr>
        <p:spPr>
          <a:xfrm rot="18541189">
            <a:off x="3087688" y="3343275"/>
            <a:ext cx="2241550" cy="923925"/>
          </a:xfrm>
          <a:prstGeom prst="mathMin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357438" y="2500313"/>
            <a:ext cx="2786062" cy="914400"/>
          </a:xfrm>
          <a:prstGeom prst="mathMin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214313" y="2500313"/>
            <a:ext cx="2714625" cy="914400"/>
          </a:xfrm>
          <a:prstGeom prst="mathMin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Минус 10"/>
          <p:cNvSpPr/>
          <p:nvPr/>
        </p:nvSpPr>
        <p:spPr>
          <a:xfrm rot="16200000">
            <a:off x="2350294" y="292894"/>
            <a:ext cx="1785938" cy="914400"/>
          </a:xfrm>
          <a:prstGeom prst="mathMin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Минус 11"/>
          <p:cNvSpPr/>
          <p:nvPr/>
        </p:nvSpPr>
        <p:spPr>
          <a:xfrm rot="18341413">
            <a:off x="1556543" y="343694"/>
            <a:ext cx="2195513" cy="914400"/>
          </a:xfrm>
          <a:prstGeom prst="mathMin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инус 12"/>
          <p:cNvSpPr/>
          <p:nvPr/>
        </p:nvSpPr>
        <p:spPr>
          <a:xfrm rot="18324638">
            <a:off x="722313" y="1651000"/>
            <a:ext cx="2070100" cy="914400"/>
          </a:xfrm>
          <a:prstGeom prst="mathMin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Минус 13"/>
          <p:cNvSpPr/>
          <p:nvPr/>
        </p:nvSpPr>
        <p:spPr>
          <a:xfrm rot="5400000">
            <a:off x="2314575" y="1685926"/>
            <a:ext cx="1857375" cy="914400"/>
          </a:xfrm>
          <a:prstGeom prst="mathMin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288" y="2895600"/>
            <a:ext cx="3852862" cy="3676650"/>
          </a:xfrm>
          <a:prstGeom prst="rect">
            <a:avLst/>
          </a:prstGeom>
          <a:noFill/>
        </p:spPr>
      </p:pic>
      <p:sp>
        <p:nvSpPr>
          <p:cNvPr id="23" name="Блок-схема: перфолента 22"/>
          <p:cNvSpPr/>
          <p:nvPr/>
        </p:nvSpPr>
        <p:spPr>
          <a:xfrm>
            <a:off x="285750" y="4714875"/>
            <a:ext cx="4714875" cy="178593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Ручеёк бежит, звеня.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Есть скорлупка у меня.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Смастерю кораблик сам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 отправлю по волнам.</a:t>
            </a:r>
            <a:endParaRPr lang="ru-RU" b="1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500063" y="714375"/>
            <a:ext cx="2500312" cy="1571625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Ой, беда! Ой, беда!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Тает снег, кругом вода.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 обуешь валенки, на снегу ….</a:t>
            </a:r>
            <a:endParaRPr lang="ru-R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550" y="-6350"/>
            <a:ext cx="5224463" cy="65897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50" y="4214813"/>
            <a:ext cx="3143250" cy="12144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4357688"/>
            <a:ext cx="2786063" cy="3571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4857750"/>
            <a:ext cx="571500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1563" y="4857750"/>
            <a:ext cx="571500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85938" y="4857750"/>
            <a:ext cx="571500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00313" y="4857750"/>
            <a:ext cx="571500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108</Words>
  <Application>Microsoft Office PowerPoint</Application>
  <PresentationFormat>Экран (4:3)</PresentationFormat>
  <Paragraphs>44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17</cp:revision>
  <dcterms:modified xsi:type="dcterms:W3CDTF">2012-01-05T08:34:37Z</dcterms:modified>
</cp:coreProperties>
</file>