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920689-7D05-4BB9-92F5-C72566FB6329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635876-8485-44A8-814B-FD770381A7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5910D-7760-4ED5-9F91-2F91BF9A8A51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AF11F-15E5-4B9C-9BB7-945B8420AE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0D4DA-F528-43B8-B8ED-1E9B92B562EB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C57C-F239-4398-8B02-10D8B08F1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0114-2FDC-458F-954A-CA9FA0FE1CA7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8F10-4F88-4675-ABB8-A6BD31B18F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9BBF6D-763E-415E-96D2-3CD439CFEAB4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4F2E37-0820-4745-9AC3-F6C40E3253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3932D-21C4-4E16-AA87-7074AB85DCB5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7989-C26B-4CC4-A5D3-978574EE29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CBCC7F-5E41-4C6A-80B7-3B3EC486D484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E6E317-217A-4762-B27E-372C532EEC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2E0BF-577D-4BF4-9A92-229141406C60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22B89-69E2-47B2-A641-199F91510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A73FB7-4CBC-482C-84F1-EA3D00960A88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B396FC-1A0E-4A92-A193-9A961ADE72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431A20-93B6-4DF7-81E3-00FF209EF12D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B2079C-55CD-4A6B-A147-A03864B96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9E45C4-D4BD-4E1A-B907-91575D8B6960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83C0E7-E253-4AAE-BE0C-B05B86BD1C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520E501-C939-4243-8887-C9FA99AB2BE3}" type="datetimeFigureOut">
              <a:rPr lang="ru-RU"/>
              <a:pPr>
                <a:defRPr/>
              </a:pPr>
              <a:t>20.09.2011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F6EA0462-8899-49F0-ABAA-02D5854549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6" r:id="rId3"/>
    <p:sldLayoutId id="2147483691" r:id="rId4"/>
    <p:sldLayoutId id="2147483697" r:id="rId5"/>
    <p:sldLayoutId id="2147483692" r:id="rId6"/>
    <p:sldLayoutId id="2147483698" r:id="rId7"/>
    <p:sldLayoutId id="2147483699" r:id="rId8"/>
    <p:sldLayoutId id="2147483700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7200" b="1" dirty="0" smtClean="0">
                <a:solidFill>
                  <a:schemeClr val="tx2">
                    <a:satMod val="130000"/>
                  </a:schemeClr>
                </a:solidFill>
              </a:rPr>
              <a:t>Урок-консилиум</a:t>
            </a:r>
            <a:endParaRPr lang="ru-RU" sz="72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8195" name="Подзаголовок 2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r>
              <a:rPr lang="ru-RU" sz="5400" b="1" smtClean="0"/>
              <a:t>А. П. Чехов: </a:t>
            </a:r>
            <a:r>
              <a:rPr lang="ru-RU" sz="5400" smtClean="0"/>
              <a:t>писатель                 или врач?..</a:t>
            </a:r>
          </a:p>
        </p:txBody>
      </p:sp>
      <p:pic>
        <p:nvPicPr>
          <p:cNvPr id="8196" name="Содержимое 4" descr="image002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143500" y="1500188"/>
            <a:ext cx="3429000" cy="4714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Детские годы писателя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9219" name="Содержимое 5" descr="1_ch[1]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1357313"/>
            <a:ext cx="4143375" cy="4929187"/>
          </a:xfrm>
        </p:spPr>
      </p:pic>
      <p:sp>
        <p:nvSpPr>
          <p:cNvPr id="9220" name="Содержимое 4"/>
          <p:cNvSpPr>
            <a:spLocks noGrp="1"/>
          </p:cNvSpPr>
          <p:nvPr>
            <p:ph sz="half" idx="2"/>
          </p:nvPr>
        </p:nvSpPr>
        <p:spPr>
          <a:xfrm>
            <a:off x="5143500" y="1214438"/>
            <a:ext cx="3790950" cy="4973637"/>
          </a:xfrm>
        </p:spPr>
        <p:txBody>
          <a:bodyPr/>
          <a:lstStyle/>
          <a:p>
            <a:r>
              <a:rPr lang="ru-RU" b="1" smtClean="0"/>
              <a:t>А. П. Чехов родился 17 января 1860 года в городе Таганроге. Отец, Павел Егорович , открыл свое дело, но  предприимчивос-тью не отличался и вскоре разорился. В семье было 5 сыновей и одна дочь.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tx2">
                    <a:satMod val="130000"/>
                  </a:schemeClr>
                </a:solidFill>
              </a:rPr>
              <a:t>Вопросы консилиума:</a:t>
            </a:r>
            <a:endParaRPr lang="ru-RU" sz="54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5124450"/>
          </a:xfrm>
        </p:spPr>
        <p:txBody>
          <a:bodyPr>
            <a:normAutofit fontScale="92500"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000" b="1" dirty="0" smtClean="0"/>
              <a:t>1</a:t>
            </a:r>
            <a:r>
              <a:rPr lang="ru-RU" sz="3000" dirty="0" smtClean="0"/>
              <a:t>. Чехов не любил вспоминать свое детство «В детстве у меня не было детства», - писал он своему старшему брату Александру. Антон Павлович в 17 лет сказал «Отец и мать – единственные для меня люди на всем земном шаре, для которых я ничего никогда не пожалею. Если я буду высоко стоять, то это дело их рук, славные они люди…»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/>
              <a:t>   - Как вы можете прокомментировать это?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2. </a:t>
            </a:r>
            <a:r>
              <a:rPr lang="ru-RU" sz="3000" dirty="0" smtClean="0"/>
              <a:t>- Как случилось, что Чеховы отдали своих детей – Антона и Николая – не в обычную школу, а греческую? 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tx2">
                    <a:satMod val="130000"/>
                  </a:schemeClr>
                </a:solidFill>
              </a:rPr>
              <a:t>Вопросы консилиума:</a:t>
            </a:r>
            <a:endParaRPr lang="ru-RU" sz="5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3. - В Таганрогской гимназии Чехов проучился 11 лет. Каким человеком вышел из стен гимназии будущий писатель?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4. - Скажите, почему же Чехов, уже начавший литературную деятельность, после окончания гимназии поступает на медицинский факультет Московского университета?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5113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</a:rPr>
              <a:t>Поиск особенностей юмористического рассказа «Хирургия»</a:t>
            </a:r>
            <a:endParaRPr lang="ru-RU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1214438" y="1857375"/>
            <a:ext cx="7720012" cy="4714875"/>
          </a:xfrm>
        </p:spPr>
        <p:txBody>
          <a:bodyPr/>
          <a:lstStyle/>
          <a:p>
            <a:r>
              <a:rPr lang="ru-RU" smtClean="0"/>
              <a:t>- Какое должно быть заглавие рассказа? </a:t>
            </a:r>
          </a:p>
          <a:p>
            <a:r>
              <a:rPr lang="ru-RU" smtClean="0"/>
              <a:t>-Что и как говорится о месте и о героях? </a:t>
            </a:r>
          </a:p>
          <a:p>
            <a:r>
              <a:rPr lang="ru-RU" smtClean="0"/>
              <a:t>- Какова история сюжета? </a:t>
            </a:r>
          </a:p>
          <a:p>
            <a:r>
              <a:rPr lang="ru-RU" smtClean="0"/>
              <a:t>- Много ли места отведено диалогу героев? </a:t>
            </a:r>
          </a:p>
          <a:p>
            <a:r>
              <a:rPr lang="ru-RU" smtClean="0"/>
              <a:t>-Имеются ли подробные пейзажные зарисовки и портретные характеристики?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357188"/>
            <a:ext cx="7499350" cy="106045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</a:rPr>
              <a:t>Поиск особенностей юмористического рассказа «Хирургия»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sz="half" idx="1"/>
          </p:nvPr>
        </p:nvSpPr>
        <p:spPr>
          <a:xfrm>
            <a:off x="1435100" y="1928813"/>
            <a:ext cx="3657600" cy="4259262"/>
          </a:xfrm>
        </p:spPr>
        <p:txBody>
          <a:bodyPr/>
          <a:lstStyle/>
          <a:p>
            <a:r>
              <a:rPr lang="ru-RU" sz="4000" smtClean="0"/>
              <a:t>Чем заменено подробное описание?</a:t>
            </a:r>
          </a:p>
          <a:p>
            <a:r>
              <a:rPr lang="ru-RU" sz="4000" smtClean="0"/>
              <a:t>- Как   заканчивает-ся рассказ?</a:t>
            </a:r>
          </a:p>
        </p:txBody>
      </p:sp>
      <p:sp>
        <p:nvSpPr>
          <p:cNvPr id="13316" name="Содержимое 5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3317" name="Picture 2" descr="C:\Documents and Settings\Администратор\Мои документы\Мамины документы\Кредо КЛН\31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1500188"/>
            <a:ext cx="3786188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chemeClr val="tx2">
                    <a:satMod val="130000"/>
                  </a:schemeClr>
                </a:solidFill>
              </a:rPr>
              <a:t>Чехова читают!..</a:t>
            </a:r>
            <a:endParaRPr lang="ru-RU" sz="6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435100" y="1357313"/>
            <a:ext cx="3657600" cy="4786312"/>
          </a:xfrm>
        </p:spPr>
        <p:txBody>
          <a:bodyPr>
            <a:normAutofit fontScale="250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6700" dirty="0" smtClean="0"/>
              <a:t> </a:t>
            </a:r>
            <a:r>
              <a:rPr lang="ru-RU" sz="9600" dirty="0" smtClean="0"/>
              <a:t>Антон Павлович Чехов предполагал, что его будут читать 6, от силы 7 лет. Прошли десятилетия. Чехов и сегодня один из любимейших писателей. Книги его читают, пьесы ставят в театрах. На мемориальной плите в Германии, где умер Чехов, написано: «</a:t>
            </a:r>
            <a:r>
              <a:rPr lang="ru-RU" sz="9600" i="1" dirty="0" smtClean="0"/>
              <a:t>Доброму человеку и врачу, великому писателю Антону Павловичу Чехову</a:t>
            </a:r>
            <a:r>
              <a:rPr lang="ru-RU" sz="9600" dirty="0" smtClean="0"/>
              <a:t>».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9600" dirty="0"/>
          </a:p>
        </p:txBody>
      </p:sp>
      <p:pic>
        <p:nvPicPr>
          <p:cNvPr id="14340" name="Содержимое 6" descr="salong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57813" y="1500188"/>
            <a:ext cx="3238500" cy="4857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</TotalTime>
  <Words>334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Corbel</vt:lpstr>
      <vt:lpstr>Arial</vt:lpstr>
      <vt:lpstr>Wingdings 2</vt:lpstr>
      <vt:lpstr>Verdana</vt:lpstr>
      <vt:lpstr>Calibri</vt:lpstr>
      <vt:lpstr>Gill Sans MT</vt:lpstr>
      <vt:lpstr>Солнцестояние</vt:lpstr>
      <vt:lpstr>Урок-консилиум</vt:lpstr>
      <vt:lpstr>Детские годы писателя</vt:lpstr>
      <vt:lpstr>Вопросы консилиума:</vt:lpstr>
      <vt:lpstr>Вопросы консилиума:</vt:lpstr>
      <vt:lpstr>Поиск особенностей юмористического рассказа «Хирургия»</vt:lpstr>
      <vt:lpstr>Поиск особенностей юмористического рассказа «Хирургия»</vt:lpstr>
      <vt:lpstr>Чехова читают!..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Урок-консилиум</dc:title>
  <dc:creator>User</dc:creator>
  <cp:lastModifiedBy>User</cp:lastModifiedBy>
  <cp:revision>6</cp:revision>
  <dcterms:created xsi:type="dcterms:W3CDTF">2011-09-20T05:54:16Z</dcterms:created>
  <dcterms:modified xsi:type="dcterms:W3CDTF">2011-09-20T17:06:14Z</dcterms:modified>
</cp:coreProperties>
</file>