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0" y="1285860"/>
            <a:ext cx="9144000" cy="2428892"/>
          </a:xfrm>
          <a:prstGeom prst="rect">
            <a:avLst/>
          </a:prstGeom>
        </p:spPr>
        <p:txBody>
          <a:bodyPr wrap="none" fromWordArt="1">
            <a:prstTxWarp prst="textDeflateTop">
              <a:avLst>
                <a:gd name="adj" fmla="val 46875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0000"/>
                  </a:outerShdw>
                </a:effectLst>
                <a:latin typeface="Impact"/>
              </a:rPr>
              <a:t>У  войны не детское лицо...</a:t>
            </a:r>
            <a:endParaRPr lang="ru-RU" sz="36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FF0000"/>
                </a:outerShdw>
              </a:effectLst>
              <a:latin typeface="Impact"/>
            </a:endParaRP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3000364" y="5929330"/>
            <a:ext cx="3071834" cy="6429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8900000" algn="ctr" rotWithShape="0">
                    <a:srgbClr val="FF0000">
                      <a:alpha val="50000"/>
                    </a:srgbClr>
                  </a:outerShdw>
                </a:effectLst>
                <a:latin typeface="Arial Black"/>
              </a:rPr>
              <a:t>п. </a:t>
            </a:r>
            <a:r>
              <a:rPr lang="ru-RU" sz="3600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8900000" algn="ctr" rotWithShape="0">
                    <a:srgbClr val="FF0000">
                      <a:alpha val="50000"/>
                    </a:srgbClr>
                  </a:outerShdw>
                </a:effectLst>
                <a:latin typeface="Arial Black"/>
              </a:rPr>
              <a:t>Эдучанка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107763" dir="18900000" algn="ctr" rotWithShape="0">
                  <a:srgbClr val="FF0000">
                    <a:alpha val="50000"/>
                  </a:srgbClr>
                </a:outerShdw>
              </a:effectLst>
              <a:latin typeface="Arial Black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8900000" algn="ctr" rotWithShape="0">
                    <a:srgbClr val="FF0000">
                      <a:alpha val="50000"/>
                    </a:srgbClr>
                  </a:outerShdw>
                </a:effectLst>
                <a:latin typeface="Arial Black"/>
              </a:rPr>
              <a:t>2010год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107763" dir="18900000" algn="ctr" rotWithShape="0">
                  <a:srgbClr val="FF0000">
                    <a:alpha val="5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2" name="Picture 2" descr="C:\Users\Пользователь\Desktop\для аттестации\для през\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8417" y="214290"/>
            <a:ext cx="2190765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3" descr="C:\Users\Пользователь\Desktop\для аттестации\для през\images.jpe8.jpeg"/>
          <p:cNvPicPr>
            <a:picLocks noChangeAspect="1" noChangeArrowheads="1"/>
          </p:cNvPicPr>
          <p:nvPr/>
        </p:nvPicPr>
        <p:blipFill>
          <a:blip r:embed="rId3">
            <a:lum contrast="30000"/>
          </a:blip>
          <a:srcRect/>
          <a:stretch>
            <a:fillRect/>
          </a:stretch>
        </p:blipFill>
        <p:spPr bwMode="auto">
          <a:xfrm>
            <a:off x="214282" y="3716915"/>
            <a:ext cx="2214578" cy="31410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C:\Users\Пользователь\Desktop\для аттестации\для през\imag1s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3643314"/>
            <a:ext cx="2000264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9" name="Picture 5" descr="C:\Users\Пользователь\Desktop\для аттестации\для през\2.jpeg"/>
          <p:cNvPicPr>
            <a:picLocks noChangeAspect="1" noChangeArrowheads="1"/>
          </p:cNvPicPr>
          <p:nvPr/>
        </p:nvPicPr>
        <p:blipFill>
          <a:blip r:embed="rId5">
            <a:lum contrast="20000"/>
          </a:blip>
          <a:srcRect/>
          <a:stretch>
            <a:fillRect/>
          </a:stretch>
        </p:blipFill>
        <p:spPr bwMode="auto">
          <a:xfrm>
            <a:off x="571472" y="142852"/>
            <a:ext cx="2936102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785786" y="214290"/>
            <a:ext cx="7929618" cy="107157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0000"/>
                  </a:outerShdw>
                </a:effectLst>
                <a:latin typeface="Impact"/>
              </a:rPr>
              <a:t>Блокада Ленинграда</a:t>
            </a:r>
            <a:endParaRPr lang="ru-RU" sz="3600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FF0000"/>
                </a:outerShdw>
              </a:effectLst>
              <a:latin typeface="Impact"/>
            </a:endParaRPr>
          </a:p>
        </p:txBody>
      </p:sp>
      <p:pic>
        <p:nvPicPr>
          <p:cNvPr id="8" name="Picture 7" descr="C:\Users\Пользователь\Desktop\7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00240"/>
            <a:ext cx="6858048" cy="4663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3" descr="C:\Users\Пользователь\Desktop\78.jpeg"/>
          <p:cNvPicPr>
            <a:picLocks noChangeAspect="1" noChangeArrowheads="1"/>
          </p:cNvPicPr>
          <p:nvPr/>
        </p:nvPicPr>
        <p:blipFill>
          <a:blip r:embed="rId3">
            <a:lum contrast="30000"/>
          </a:blip>
          <a:srcRect/>
          <a:stretch>
            <a:fillRect/>
          </a:stretch>
        </p:blipFill>
        <p:spPr bwMode="auto">
          <a:xfrm>
            <a:off x="714348" y="1357298"/>
            <a:ext cx="7794182" cy="5286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4" descr="C:\Users\Пользователь\Desktop\24.jpeg"/>
          <p:cNvPicPr>
            <a:picLocks noChangeAspect="1" noChangeArrowheads="1"/>
          </p:cNvPicPr>
          <p:nvPr/>
        </p:nvPicPr>
        <p:blipFill>
          <a:blip r:embed="rId4">
            <a:lum contrast="10000"/>
          </a:blip>
          <a:srcRect/>
          <a:stretch>
            <a:fillRect/>
          </a:stretch>
        </p:blipFill>
        <p:spPr bwMode="auto">
          <a:xfrm>
            <a:off x="2786050" y="1500174"/>
            <a:ext cx="3786214" cy="516301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Picture 5" descr="C:\Users\Пользователь\Desktop\77.jpeg"/>
          <p:cNvPicPr>
            <a:picLocks noChangeAspect="1" noChangeArrowheads="1"/>
          </p:cNvPicPr>
          <p:nvPr/>
        </p:nvPicPr>
        <p:blipFill>
          <a:blip r:embed="rId5">
            <a:lum bright="-10000" contrast="20000"/>
          </a:blip>
          <a:srcRect/>
          <a:stretch>
            <a:fillRect/>
          </a:stretch>
        </p:blipFill>
        <p:spPr bwMode="auto">
          <a:xfrm>
            <a:off x="1071538" y="1285860"/>
            <a:ext cx="7018752" cy="55721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714348" y="214290"/>
            <a:ext cx="7866062" cy="78581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0000"/>
                  </a:outerShdw>
                </a:effectLst>
                <a:latin typeface="Impact"/>
              </a:rPr>
              <a:t>Таня </a:t>
            </a:r>
            <a:r>
              <a:rPr lang="ru-RU" sz="3600" b="1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0000"/>
                  </a:outerShdw>
                </a:effectLst>
                <a:latin typeface="Impact"/>
              </a:rPr>
              <a:t>Савичева</a:t>
            </a:r>
            <a:endParaRPr lang="ru-RU" sz="3600" b="1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FF0000"/>
                </a:outerShdw>
              </a:effectLst>
              <a:latin typeface="Impact"/>
            </a:endParaRPr>
          </a:p>
        </p:txBody>
      </p:sp>
      <p:pic>
        <p:nvPicPr>
          <p:cNvPr id="4099" name="Picture 3" descr="C:\Users\Пользователь\Desktop\Таня Савичева\2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214422"/>
            <a:ext cx="4227705" cy="542926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2"/>
          <p:cNvSpPr>
            <a:spLocks noChangeArrowheads="1" noChangeShapeType="1" noTextEdit="1"/>
          </p:cNvSpPr>
          <p:nvPr/>
        </p:nvSpPr>
        <p:spPr bwMode="auto">
          <a:xfrm>
            <a:off x="714348" y="214290"/>
            <a:ext cx="7866062" cy="78581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0000"/>
                  </a:outerShdw>
                </a:effectLst>
                <a:latin typeface="Impact"/>
              </a:rPr>
              <a:t>Таня </a:t>
            </a:r>
            <a:r>
              <a:rPr lang="ru-RU" sz="3600" b="1" kern="10" spc="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algn="ctr" rotWithShape="0">
                    <a:srgbClr val="FF0000"/>
                  </a:outerShdw>
                </a:effectLst>
                <a:latin typeface="Impact"/>
              </a:rPr>
              <a:t>Савичева</a:t>
            </a:r>
            <a:endParaRPr lang="ru-RU" sz="3600" b="1" kern="10" spc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algn="ctr" rotWithShape="0">
                  <a:srgbClr val="FF0000"/>
                </a:outerShdw>
              </a:effectLst>
              <a:latin typeface="Impact"/>
            </a:endParaRPr>
          </a:p>
        </p:txBody>
      </p:sp>
      <p:pic>
        <p:nvPicPr>
          <p:cNvPr id="5122" name="Picture 2" descr="C:\Users\Пользователь\Desktop\Таня Савичева\21.jpeg"/>
          <p:cNvPicPr>
            <a:picLocks noChangeAspect="1" noChangeArrowheads="1"/>
          </p:cNvPicPr>
          <p:nvPr/>
        </p:nvPicPr>
        <p:blipFill>
          <a:blip r:embed="rId2"/>
          <a:srcRect r="53448"/>
          <a:stretch>
            <a:fillRect/>
          </a:stretch>
        </p:blipFill>
        <p:spPr bwMode="auto">
          <a:xfrm>
            <a:off x="2714612" y="816092"/>
            <a:ext cx="3714776" cy="6041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 descr="C:\Users\Пользователь\Desktop\Таня Савичева\20.jpeg"/>
          <p:cNvPicPr>
            <a:picLocks noChangeAspect="1" noChangeArrowheads="1"/>
          </p:cNvPicPr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500034" y="1214422"/>
            <a:ext cx="8213922" cy="5643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Пользователь\Desktop\Таня Савичева\25.jpeg"/>
          <p:cNvPicPr>
            <a:picLocks noChangeAspect="1" noChangeArrowheads="1"/>
          </p:cNvPicPr>
          <p:nvPr/>
        </p:nvPicPr>
        <p:blipFill>
          <a:blip r:embed="rId4">
            <a:lum contrast="40000"/>
          </a:blip>
          <a:srcRect/>
          <a:stretch>
            <a:fillRect/>
          </a:stretch>
        </p:blipFill>
        <p:spPr bwMode="auto">
          <a:xfrm>
            <a:off x="0" y="2022485"/>
            <a:ext cx="6429388" cy="48355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Пользователь\Desktop\Таня Савичева\24.jpeg"/>
          <p:cNvPicPr>
            <a:picLocks noChangeAspect="1" noChangeArrowheads="1"/>
          </p:cNvPicPr>
          <p:nvPr/>
        </p:nvPicPr>
        <p:blipFill>
          <a:blip r:embed="rId5">
            <a:lum contrast="10000"/>
          </a:blip>
          <a:srcRect/>
          <a:stretch>
            <a:fillRect/>
          </a:stretch>
        </p:blipFill>
        <p:spPr bwMode="auto">
          <a:xfrm>
            <a:off x="1357290" y="1643050"/>
            <a:ext cx="6905505" cy="486916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07193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929058" y="1643050"/>
            <a:ext cx="52149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Черепанова </a:t>
            </a:r>
            <a:r>
              <a:rPr lang="ru-RU" sz="4000" b="1" dirty="0" err="1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Эмилия</a:t>
            </a:r>
            <a:endParaRPr lang="ru-RU" sz="4000" b="1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pPr algn="ctr"/>
            <a:r>
              <a:rPr lang="ru-RU" sz="40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Ивановна</a:t>
            </a:r>
          </a:p>
          <a:p>
            <a:pPr algn="ctr"/>
            <a:r>
              <a:rPr lang="ru-RU" sz="4000" b="1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Род. 18 мая 1933года</a:t>
            </a:r>
            <a:endParaRPr lang="ru-RU" sz="4000" b="1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Пользователь\Desktop\56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643998" cy="621510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Война_Фото 02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1071546"/>
            <a:ext cx="7715272" cy="5786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14282" y="214290"/>
            <a:ext cx="571504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Сыновьям Отечества – спасибо!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Неба синь ничто не омрачит,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Пока отважные сердца живут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Любовью к Родине, к России!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</TotalTime>
  <Words>47</Words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16</cp:revision>
  <dcterms:created xsi:type="dcterms:W3CDTF">2010-01-17T05:33:04Z</dcterms:created>
  <dcterms:modified xsi:type="dcterms:W3CDTF">2010-05-11T05:22:54Z</dcterms:modified>
</cp:coreProperties>
</file>