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2" r:id="rId4"/>
    <p:sldId id="263" r:id="rId5"/>
    <p:sldId id="266" r:id="rId6"/>
    <p:sldId id="258" r:id="rId7"/>
    <p:sldId id="260" r:id="rId8"/>
    <p:sldId id="269" r:id="rId9"/>
    <p:sldId id="267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CD1A-310C-406F-86E5-528F808DDB8B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3BDA-10C2-4330-841A-D98B8EBEC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5;&#1086;&#1074;&#1099;&#1081;%20&#1075;&#1086;&#1076;\&#1078;&#1080;&#1074;&#1080;,%20&#1105;&#1083;&#1086;&#1095;&#1082;&#1072;\minusovki.mptri.net%20detskie_-_malenkoy_elochke_holodno_zimo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5;&#1086;&#1074;&#1099;&#1081;%20&#1075;&#1086;&#1076;\&#1078;&#1080;&#1074;&#1080;,%20&#1105;&#1083;&#1086;&#1095;&#1082;&#1072;\13%20&#1088;&#1086;&#1089;&#1089;&#1080;&#1081;&#1089;&#1082;&#1080;&#1081;%20&#1076;&#1077;&#1076;%20&#1084;&#1086;&#1088;&#1086;&#1079;.wa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5;&#1086;&#1074;&#1099;&#1081;%20&#1075;&#1086;&#1076;\&#1078;&#1080;&#1074;&#1080;,%20&#1105;&#1083;&#1086;&#1095;&#1082;&#1072;\02%20-%20&#1091;&#1090;&#1088;&#1086;%20&#1083;&#1077;&#1090;&#1085;&#1077;&#1077;%20&#1089;%20&#1084;&#1091;&#1079;&#1099;&#1082;&#1086;&#1081;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5;&#1086;&#1074;&#1099;&#1081;%20&#1075;&#1086;&#1076;\&#1078;&#1080;&#1074;&#1080;,%20&#1105;&#1083;&#1086;&#1095;&#1082;&#1072;\08.%20&#1044;&#1086;&#1088;&#1086;&#1078;&#1082;&#1072;%208.wa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5;&#1086;&#1074;&#1099;&#1081;%20&#1075;&#1086;&#1076;\&#1078;&#1080;&#1074;&#1080;,%20&#1105;&#1083;&#1086;&#1095;&#1082;&#1072;\get209kak_horosho_v_lesu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5;&#1086;&#1074;&#1099;&#1081;%20&#1075;&#1086;&#1076;\&#1078;&#1080;&#1074;&#1080;,%20&#1105;&#1083;&#1086;&#1095;&#1082;&#1072;\07.%20&#1044;&#1086;&#1088;&#1086;&#1078;&#1082;&#1072;%207.wav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ёлочка\лес.bmp"/>
          <p:cNvPicPr>
            <a:picLocks noChangeAspect="1" noChangeArrowheads="1"/>
          </p:cNvPicPr>
          <p:nvPr/>
        </p:nvPicPr>
        <p:blipFill>
          <a:blip r:embed="rId3"/>
          <a:srcRect r="7519" b="7031"/>
          <a:stretch>
            <a:fillRect/>
          </a:stretch>
        </p:blipFill>
        <p:spPr bwMode="auto">
          <a:xfrm>
            <a:off x="500034" y="285728"/>
            <a:ext cx="8148534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189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лесу родилась ёлочка 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minusovki.mptri.net detskie_-_malenkoy_elochke_holodno_zim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lackGHoST86\Рабочий стол\0_25dba_de0316d2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575587" cy="5929354"/>
          </a:xfrm>
          <a:prstGeom prst="rect">
            <a:avLst/>
          </a:prstGeom>
          <a:noFill/>
        </p:spPr>
      </p:pic>
      <p:pic>
        <p:nvPicPr>
          <p:cNvPr id="4" name="13 российский дед мороз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ый год\Новая папка (2)\53072386_elochk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4029092" cy="5995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ёлочка\IMG_1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485075" cy="561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ёлочка\IMG_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985141" cy="5989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ёлочка\IMG_2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436279" cy="63277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785794"/>
            <a:ext cx="58579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Живи, ёлочка!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02 - утро летнее с музы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ёлочка\IMG_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8286048" cy="6215106"/>
          </a:xfrm>
          <a:prstGeom prst="rect">
            <a:avLst/>
          </a:prstGeom>
          <a:noFill/>
        </p:spPr>
      </p:pic>
      <p:pic>
        <p:nvPicPr>
          <p:cNvPr id="3" name="08. Дорожка 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BlackGHoST86\Рабочий стол\05_DSC00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pic>
        <p:nvPicPr>
          <p:cNvPr id="3" name="get209kak_horosho_v_les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ый год\Новая папка (2)\0_1bcb9_aa51f50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714644" cy="197151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ый год\Новая папка (2)\0_1bd12_ccde4a3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3484747" cy="250030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ый год\Новая папка (2)\1258404980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2816848" cy="23098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029" name="Picture 5" descr="C:\Documents and Settings\Admin\Рабочий стол\новый год\Новая папка (2)\1258404997_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84492" cy="278608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новый год\Новая папка (2)\1258405012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143380"/>
            <a:ext cx="2315469" cy="2514599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новый год\Новая папка (2)\1258405422_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429132"/>
            <a:ext cx="2305413" cy="2171699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новый год\Новая папка (2)\1258405511_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14290"/>
            <a:ext cx="1942596" cy="2214559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новый год\Новая папка (2)\c16ac19f994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0"/>
            <a:ext cx="213155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lackGHoST86\Рабочий стол\artlib_gallery-217889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476833" cy="6072230"/>
          </a:xfrm>
          <a:prstGeom prst="rect">
            <a:avLst/>
          </a:prstGeom>
          <a:noFill/>
        </p:spPr>
      </p:pic>
      <p:pic>
        <p:nvPicPr>
          <p:cNvPr id="4" name="07. Дорожка 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</Words>
  <Application>Microsoft Office PowerPoint</Application>
  <PresentationFormat>Экран (4:3)</PresentationFormat>
  <Paragraphs>2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2010-12-22T14:16:31Z</dcterms:created>
  <dcterms:modified xsi:type="dcterms:W3CDTF">2010-12-24T05:20:19Z</dcterms:modified>
</cp:coreProperties>
</file>