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4" r:id="rId3"/>
    <p:sldId id="273" r:id="rId4"/>
    <p:sldId id="280" r:id="rId5"/>
    <p:sldId id="281" r:id="rId6"/>
    <p:sldId id="275" r:id="rId7"/>
    <p:sldId id="263" r:id="rId8"/>
    <p:sldId id="266" r:id="rId9"/>
    <p:sldId id="268" r:id="rId10"/>
    <p:sldId id="269" r:id="rId11"/>
    <p:sldId id="267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DFA37-3832-49CD-9AEC-44A9245B41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5DEF6-3B23-42E1-86DA-B6EA551C09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4DA1-E7EE-4311-A786-327BEB80F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B5411-F9D3-4D51-BA8F-CEECEFA6E8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87DA2-0FE7-40CC-8587-E8429610E6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FFB73-71EB-4025-A3D6-26E81BECCD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7BF79-0877-49A4-AF4F-D1698A2D82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D1F06-8001-43F1-BEA3-E4ADECD81E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05EAC-FB01-422E-9876-4D28B5A9A2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75669-DA9C-455C-8D33-AC96CEA616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E8739-BB35-4C1A-B10B-52F88853B5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B97DA0-9423-427B-AEE3-188FF9113DA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0" y="1773238"/>
            <a:ext cx="10080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Heavy"/>
              </a:rPr>
              <a:t>М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 rot="1003570">
            <a:off x="900113" y="2133600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Franklin Gothic Heavy"/>
              </a:rPr>
              <a:t>А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1692275" y="3141663"/>
            <a:ext cx="10080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Franklin Gothic Heavy"/>
              </a:rPr>
              <a:t>Т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 rot="-1223069">
            <a:off x="2627313" y="2349500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Franklin Gothic Heavy"/>
              </a:rPr>
              <a:t>Е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3635375" y="1628775"/>
            <a:ext cx="1008063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Franklin Gothic Heavy"/>
              </a:rPr>
              <a:t>М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 rot="1235486">
            <a:off x="4284663" y="2276475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Franklin Gothic Heavy"/>
              </a:rPr>
              <a:t>А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5292725" y="2924175"/>
            <a:ext cx="1008063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Franklin Gothic Heavy"/>
              </a:rPr>
              <a:t>Т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 rot="-1400115">
            <a:off x="6372225" y="2205038"/>
            <a:ext cx="10080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Franklin Gothic Heavy"/>
              </a:rPr>
              <a:t>И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7596188" y="1844675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Franklin Gothic Heavy"/>
              </a:rPr>
              <a:t>К</a:t>
            </a:r>
          </a:p>
        </p:txBody>
      </p:sp>
      <p:sp>
        <p:nvSpPr>
          <p:cNvPr id="34830" name="WordArt 14"/>
          <p:cNvSpPr>
            <a:spLocks noChangeArrowheads="1" noChangeShapeType="1" noTextEdit="1"/>
          </p:cNvSpPr>
          <p:nvPr/>
        </p:nvSpPr>
        <p:spPr bwMode="auto">
          <a:xfrm rot="1324062">
            <a:off x="8135938" y="2781300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Franklin Gothic Heavy"/>
              </a:rPr>
              <a:t>А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3071813" y="3357563"/>
            <a:ext cx="2232025" cy="2160587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i="1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1</a:t>
            </a:r>
            <a:r>
              <a:rPr lang="ru-RU" sz="4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  <a:p>
            <a:pPr algn="ctr"/>
            <a:r>
              <a:rPr lang="ru-RU" sz="4400" b="1" i="1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класс</a:t>
            </a:r>
          </a:p>
        </p:txBody>
      </p:sp>
      <p:pic>
        <p:nvPicPr>
          <p:cNvPr id="34838" name="Picture 22" descr="J0232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20161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23" descr="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-242888"/>
            <a:ext cx="2303463" cy="18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TextBox 15"/>
          <p:cNvSpPr txBox="1">
            <a:spLocks noChangeArrowheads="1"/>
          </p:cNvSpPr>
          <p:nvPr/>
        </p:nvSpPr>
        <p:spPr bwMode="auto">
          <a:xfrm>
            <a:off x="3286125" y="600075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 i="1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395288" y="1125538"/>
          <a:ext cx="4537075" cy="4392613"/>
        </p:xfrm>
        <a:graphic>
          <a:graphicData uri="http://schemas.openxmlformats.org/drawingml/2006/table">
            <a:tbl>
              <a:tblPr/>
              <a:tblGrid>
                <a:gridCol w="1512887"/>
                <a:gridCol w="1511300"/>
                <a:gridCol w="1512888"/>
              </a:tblGrid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581025" y="1196975"/>
            <a:ext cx="1182688" cy="1274763"/>
            <a:chOff x="3755" y="1616"/>
            <a:chExt cx="745" cy="803"/>
          </a:xfrm>
        </p:grpSpPr>
        <p:sp>
          <p:nvSpPr>
            <p:cNvPr id="18453" name="Oval 21"/>
            <p:cNvSpPr>
              <a:spLocks noChangeArrowheads="1"/>
            </p:cNvSpPr>
            <p:nvPr/>
          </p:nvSpPr>
          <p:spPr bwMode="auto">
            <a:xfrm>
              <a:off x="3969" y="1979"/>
              <a:ext cx="317" cy="303"/>
            </a:xfrm>
            <a:prstGeom prst="ellipse">
              <a:avLst/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4" name="AutoShape 22"/>
            <p:cNvSpPr>
              <a:spLocks noChangeArrowheads="1"/>
            </p:cNvSpPr>
            <p:nvPr/>
          </p:nvSpPr>
          <p:spPr bwMode="auto">
            <a:xfrm>
              <a:off x="3923" y="1616"/>
              <a:ext cx="408" cy="349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>
              <a:off x="3878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>
              <a:off x="4150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AutoShape 25"/>
            <p:cNvSpPr>
              <a:spLocks noChangeArrowheads="1"/>
            </p:cNvSpPr>
            <p:nvPr/>
          </p:nvSpPr>
          <p:spPr bwMode="auto">
            <a:xfrm rot="5400000">
              <a:off x="3748" y="2024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AutoShape 26"/>
            <p:cNvSpPr>
              <a:spLocks noChangeArrowheads="1"/>
            </p:cNvSpPr>
            <p:nvPr/>
          </p:nvSpPr>
          <p:spPr bwMode="auto">
            <a:xfrm rot="16200000" flipH="1">
              <a:off x="4279" y="2031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59" name="Group 27"/>
          <p:cNvGrpSpPr>
            <a:grpSpLocks/>
          </p:cNvGrpSpPr>
          <p:nvPr/>
        </p:nvGrpSpPr>
        <p:grpSpPr bwMode="auto">
          <a:xfrm>
            <a:off x="3605213" y="2687638"/>
            <a:ext cx="1182687" cy="1274762"/>
            <a:chOff x="3755" y="1616"/>
            <a:chExt cx="745" cy="803"/>
          </a:xfrm>
        </p:grpSpPr>
        <p:sp>
          <p:nvSpPr>
            <p:cNvPr id="18460" name="Oval 28"/>
            <p:cNvSpPr>
              <a:spLocks noChangeArrowheads="1"/>
            </p:cNvSpPr>
            <p:nvPr/>
          </p:nvSpPr>
          <p:spPr bwMode="auto">
            <a:xfrm>
              <a:off x="3969" y="1979"/>
              <a:ext cx="317" cy="303"/>
            </a:xfrm>
            <a:prstGeom prst="ellipse">
              <a:avLst/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>
              <a:off x="3923" y="1616"/>
              <a:ext cx="408" cy="349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2" name="AutoShape 30"/>
            <p:cNvSpPr>
              <a:spLocks noChangeArrowheads="1"/>
            </p:cNvSpPr>
            <p:nvPr/>
          </p:nvSpPr>
          <p:spPr bwMode="auto">
            <a:xfrm>
              <a:off x="3878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AutoShape 31"/>
            <p:cNvSpPr>
              <a:spLocks noChangeArrowheads="1"/>
            </p:cNvSpPr>
            <p:nvPr/>
          </p:nvSpPr>
          <p:spPr bwMode="auto">
            <a:xfrm>
              <a:off x="4150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4" name="AutoShape 32"/>
            <p:cNvSpPr>
              <a:spLocks noChangeArrowheads="1"/>
            </p:cNvSpPr>
            <p:nvPr/>
          </p:nvSpPr>
          <p:spPr bwMode="auto">
            <a:xfrm rot="5400000">
              <a:off x="3748" y="2024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5" name="AutoShape 33"/>
            <p:cNvSpPr>
              <a:spLocks noChangeArrowheads="1"/>
            </p:cNvSpPr>
            <p:nvPr/>
          </p:nvSpPr>
          <p:spPr bwMode="auto">
            <a:xfrm rot="16200000" flipH="1">
              <a:off x="4279" y="2031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66" name="Group 34"/>
          <p:cNvGrpSpPr>
            <a:grpSpLocks/>
          </p:cNvGrpSpPr>
          <p:nvPr/>
        </p:nvGrpSpPr>
        <p:grpSpPr bwMode="auto">
          <a:xfrm>
            <a:off x="2063750" y="4127500"/>
            <a:ext cx="1182688" cy="1274763"/>
            <a:chOff x="3755" y="1616"/>
            <a:chExt cx="745" cy="803"/>
          </a:xfrm>
        </p:grpSpPr>
        <p:sp>
          <p:nvSpPr>
            <p:cNvPr id="18467" name="Oval 35"/>
            <p:cNvSpPr>
              <a:spLocks noChangeArrowheads="1"/>
            </p:cNvSpPr>
            <p:nvPr/>
          </p:nvSpPr>
          <p:spPr bwMode="auto">
            <a:xfrm>
              <a:off x="3969" y="1979"/>
              <a:ext cx="317" cy="303"/>
            </a:xfrm>
            <a:prstGeom prst="ellipse">
              <a:avLst/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8" name="AutoShape 36"/>
            <p:cNvSpPr>
              <a:spLocks noChangeArrowheads="1"/>
            </p:cNvSpPr>
            <p:nvPr/>
          </p:nvSpPr>
          <p:spPr bwMode="auto">
            <a:xfrm>
              <a:off x="3923" y="1616"/>
              <a:ext cx="408" cy="349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9" name="AutoShape 37"/>
            <p:cNvSpPr>
              <a:spLocks noChangeArrowheads="1"/>
            </p:cNvSpPr>
            <p:nvPr/>
          </p:nvSpPr>
          <p:spPr bwMode="auto">
            <a:xfrm>
              <a:off x="3878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0" name="AutoShape 38"/>
            <p:cNvSpPr>
              <a:spLocks noChangeArrowheads="1"/>
            </p:cNvSpPr>
            <p:nvPr/>
          </p:nvSpPr>
          <p:spPr bwMode="auto">
            <a:xfrm>
              <a:off x="4150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1" name="AutoShape 39"/>
            <p:cNvSpPr>
              <a:spLocks noChangeArrowheads="1"/>
            </p:cNvSpPr>
            <p:nvPr/>
          </p:nvSpPr>
          <p:spPr bwMode="auto">
            <a:xfrm rot="5400000">
              <a:off x="3748" y="2024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2" name="AutoShape 40"/>
            <p:cNvSpPr>
              <a:spLocks noChangeArrowheads="1"/>
            </p:cNvSpPr>
            <p:nvPr/>
          </p:nvSpPr>
          <p:spPr bwMode="auto">
            <a:xfrm rot="16200000" flipH="1">
              <a:off x="4279" y="2031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80" name="Group 48"/>
          <p:cNvGrpSpPr>
            <a:grpSpLocks/>
          </p:cNvGrpSpPr>
          <p:nvPr/>
        </p:nvGrpSpPr>
        <p:grpSpPr bwMode="auto">
          <a:xfrm>
            <a:off x="2124075" y="1290638"/>
            <a:ext cx="1081088" cy="1201737"/>
            <a:chOff x="3243" y="3022"/>
            <a:chExt cx="681" cy="757"/>
          </a:xfrm>
        </p:grpSpPr>
        <p:sp>
          <p:nvSpPr>
            <p:cNvPr id="18481" name="Oval 49"/>
            <p:cNvSpPr>
              <a:spLocks noChangeArrowheads="1"/>
            </p:cNvSpPr>
            <p:nvPr/>
          </p:nvSpPr>
          <p:spPr bwMode="auto">
            <a:xfrm>
              <a:off x="3424" y="3022"/>
              <a:ext cx="272" cy="258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3424" y="3294"/>
              <a:ext cx="318" cy="304"/>
            </a:xfrm>
            <a:prstGeom prst="rect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3" name="Oval 51"/>
            <p:cNvSpPr>
              <a:spLocks noChangeArrowheads="1"/>
            </p:cNvSpPr>
            <p:nvPr/>
          </p:nvSpPr>
          <p:spPr bwMode="auto">
            <a:xfrm>
              <a:off x="3243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4" name="Oval 52"/>
            <p:cNvSpPr>
              <a:spLocks noChangeArrowheads="1"/>
            </p:cNvSpPr>
            <p:nvPr/>
          </p:nvSpPr>
          <p:spPr bwMode="auto">
            <a:xfrm>
              <a:off x="3742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5" name="Oval 53"/>
            <p:cNvSpPr>
              <a:spLocks noChangeArrowheads="1"/>
            </p:cNvSpPr>
            <p:nvPr/>
          </p:nvSpPr>
          <p:spPr bwMode="auto">
            <a:xfrm>
              <a:off x="3334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6" name="Oval 54"/>
            <p:cNvSpPr>
              <a:spLocks noChangeArrowheads="1"/>
            </p:cNvSpPr>
            <p:nvPr/>
          </p:nvSpPr>
          <p:spPr bwMode="auto">
            <a:xfrm>
              <a:off x="3651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87" name="Group 55"/>
          <p:cNvGrpSpPr>
            <a:grpSpLocks/>
          </p:cNvGrpSpPr>
          <p:nvPr/>
        </p:nvGrpSpPr>
        <p:grpSpPr bwMode="auto">
          <a:xfrm>
            <a:off x="611188" y="2732088"/>
            <a:ext cx="1081087" cy="1201737"/>
            <a:chOff x="3243" y="3022"/>
            <a:chExt cx="681" cy="757"/>
          </a:xfrm>
        </p:grpSpPr>
        <p:sp>
          <p:nvSpPr>
            <p:cNvPr id="18488" name="Oval 56"/>
            <p:cNvSpPr>
              <a:spLocks noChangeArrowheads="1"/>
            </p:cNvSpPr>
            <p:nvPr/>
          </p:nvSpPr>
          <p:spPr bwMode="auto">
            <a:xfrm>
              <a:off x="3424" y="3022"/>
              <a:ext cx="272" cy="258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3424" y="3294"/>
              <a:ext cx="318" cy="304"/>
            </a:xfrm>
            <a:prstGeom prst="rect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0" name="Oval 58"/>
            <p:cNvSpPr>
              <a:spLocks noChangeArrowheads="1"/>
            </p:cNvSpPr>
            <p:nvPr/>
          </p:nvSpPr>
          <p:spPr bwMode="auto">
            <a:xfrm>
              <a:off x="3243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1" name="Oval 59"/>
            <p:cNvSpPr>
              <a:spLocks noChangeArrowheads="1"/>
            </p:cNvSpPr>
            <p:nvPr/>
          </p:nvSpPr>
          <p:spPr bwMode="auto">
            <a:xfrm>
              <a:off x="3742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2" name="Oval 60"/>
            <p:cNvSpPr>
              <a:spLocks noChangeArrowheads="1"/>
            </p:cNvSpPr>
            <p:nvPr/>
          </p:nvSpPr>
          <p:spPr bwMode="auto">
            <a:xfrm>
              <a:off x="3334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3" name="Oval 61"/>
            <p:cNvSpPr>
              <a:spLocks noChangeArrowheads="1"/>
            </p:cNvSpPr>
            <p:nvPr/>
          </p:nvSpPr>
          <p:spPr bwMode="auto">
            <a:xfrm>
              <a:off x="3651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01" name="Group 69"/>
          <p:cNvGrpSpPr>
            <a:grpSpLocks/>
          </p:cNvGrpSpPr>
          <p:nvPr/>
        </p:nvGrpSpPr>
        <p:grpSpPr bwMode="auto">
          <a:xfrm>
            <a:off x="2268538" y="2636838"/>
            <a:ext cx="793750" cy="1344612"/>
            <a:chOff x="3288" y="2296"/>
            <a:chExt cx="500" cy="847"/>
          </a:xfrm>
        </p:grpSpPr>
        <p:sp>
          <p:nvSpPr>
            <p:cNvPr id="18502" name="Oval 70"/>
            <p:cNvSpPr>
              <a:spLocks noChangeArrowheads="1"/>
            </p:cNvSpPr>
            <p:nvPr/>
          </p:nvSpPr>
          <p:spPr bwMode="auto">
            <a:xfrm>
              <a:off x="3333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3" name="AutoShape 71"/>
            <p:cNvSpPr>
              <a:spLocks noChangeArrowheads="1"/>
            </p:cNvSpPr>
            <p:nvPr/>
          </p:nvSpPr>
          <p:spPr bwMode="auto">
            <a:xfrm>
              <a:off x="3334" y="2568"/>
              <a:ext cx="409" cy="395"/>
            </a:xfrm>
            <a:prstGeom prst="triangle">
              <a:avLst>
                <a:gd name="adj" fmla="val 50000"/>
              </a:avLst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4" name="Oval 72"/>
            <p:cNvSpPr>
              <a:spLocks noChangeArrowheads="1"/>
            </p:cNvSpPr>
            <p:nvPr/>
          </p:nvSpPr>
          <p:spPr bwMode="auto">
            <a:xfrm>
              <a:off x="3560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5" name="Oval 73"/>
            <p:cNvSpPr>
              <a:spLocks noChangeArrowheads="1"/>
            </p:cNvSpPr>
            <p:nvPr/>
          </p:nvSpPr>
          <p:spPr bwMode="auto">
            <a:xfrm>
              <a:off x="3606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6" name="Oval 74"/>
            <p:cNvSpPr>
              <a:spLocks noChangeArrowheads="1"/>
            </p:cNvSpPr>
            <p:nvPr/>
          </p:nvSpPr>
          <p:spPr bwMode="auto">
            <a:xfrm>
              <a:off x="3288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7" name="Rectangle 75"/>
            <p:cNvSpPr>
              <a:spLocks noChangeArrowheads="1"/>
            </p:cNvSpPr>
            <p:nvPr/>
          </p:nvSpPr>
          <p:spPr bwMode="auto">
            <a:xfrm>
              <a:off x="3424" y="2296"/>
              <a:ext cx="272" cy="259"/>
            </a:xfrm>
            <a:prstGeom prst="rect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08" name="Group 76"/>
          <p:cNvGrpSpPr>
            <a:grpSpLocks/>
          </p:cNvGrpSpPr>
          <p:nvPr/>
        </p:nvGrpSpPr>
        <p:grpSpPr bwMode="auto">
          <a:xfrm>
            <a:off x="3779838" y="1196975"/>
            <a:ext cx="793750" cy="1344613"/>
            <a:chOff x="3288" y="2296"/>
            <a:chExt cx="500" cy="847"/>
          </a:xfrm>
        </p:grpSpPr>
        <p:sp>
          <p:nvSpPr>
            <p:cNvPr id="18509" name="Oval 77"/>
            <p:cNvSpPr>
              <a:spLocks noChangeArrowheads="1"/>
            </p:cNvSpPr>
            <p:nvPr/>
          </p:nvSpPr>
          <p:spPr bwMode="auto">
            <a:xfrm>
              <a:off x="3333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10" name="AutoShape 78"/>
            <p:cNvSpPr>
              <a:spLocks noChangeArrowheads="1"/>
            </p:cNvSpPr>
            <p:nvPr/>
          </p:nvSpPr>
          <p:spPr bwMode="auto">
            <a:xfrm>
              <a:off x="3334" y="2568"/>
              <a:ext cx="409" cy="395"/>
            </a:xfrm>
            <a:prstGeom prst="triangle">
              <a:avLst>
                <a:gd name="adj" fmla="val 50000"/>
              </a:avLst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11" name="Oval 79"/>
            <p:cNvSpPr>
              <a:spLocks noChangeArrowheads="1"/>
            </p:cNvSpPr>
            <p:nvPr/>
          </p:nvSpPr>
          <p:spPr bwMode="auto">
            <a:xfrm>
              <a:off x="3560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12" name="Oval 80"/>
            <p:cNvSpPr>
              <a:spLocks noChangeArrowheads="1"/>
            </p:cNvSpPr>
            <p:nvPr/>
          </p:nvSpPr>
          <p:spPr bwMode="auto">
            <a:xfrm>
              <a:off x="3606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13" name="Oval 81"/>
            <p:cNvSpPr>
              <a:spLocks noChangeArrowheads="1"/>
            </p:cNvSpPr>
            <p:nvPr/>
          </p:nvSpPr>
          <p:spPr bwMode="auto">
            <a:xfrm>
              <a:off x="3288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14" name="Rectangle 82"/>
            <p:cNvSpPr>
              <a:spLocks noChangeArrowheads="1"/>
            </p:cNvSpPr>
            <p:nvPr/>
          </p:nvSpPr>
          <p:spPr bwMode="auto">
            <a:xfrm>
              <a:off x="3424" y="2296"/>
              <a:ext cx="272" cy="259"/>
            </a:xfrm>
            <a:prstGeom prst="rect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15" name="Group 83"/>
          <p:cNvGrpSpPr>
            <a:grpSpLocks/>
          </p:cNvGrpSpPr>
          <p:nvPr/>
        </p:nvGrpSpPr>
        <p:grpSpPr bwMode="auto">
          <a:xfrm>
            <a:off x="755650" y="4100513"/>
            <a:ext cx="793750" cy="1344612"/>
            <a:chOff x="3288" y="2296"/>
            <a:chExt cx="500" cy="847"/>
          </a:xfrm>
        </p:grpSpPr>
        <p:sp>
          <p:nvSpPr>
            <p:cNvPr id="18516" name="Oval 84"/>
            <p:cNvSpPr>
              <a:spLocks noChangeArrowheads="1"/>
            </p:cNvSpPr>
            <p:nvPr/>
          </p:nvSpPr>
          <p:spPr bwMode="auto">
            <a:xfrm>
              <a:off x="3333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17" name="AutoShape 85"/>
            <p:cNvSpPr>
              <a:spLocks noChangeArrowheads="1"/>
            </p:cNvSpPr>
            <p:nvPr/>
          </p:nvSpPr>
          <p:spPr bwMode="auto">
            <a:xfrm>
              <a:off x="3334" y="2568"/>
              <a:ext cx="409" cy="395"/>
            </a:xfrm>
            <a:prstGeom prst="triangle">
              <a:avLst>
                <a:gd name="adj" fmla="val 50000"/>
              </a:avLst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18" name="Oval 86"/>
            <p:cNvSpPr>
              <a:spLocks noChangeArrowheads="1"/>
            </p:cNvSpPr>
            <p:nvPr/>
          </p:nvSpPr>
          <p:spPr bwMode="auto">
            <a:xfrm>
              <a:off x="3560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19" name="Oval 87"/>
            <p:cNvSpPr>
              <a:spLocks noChangeArrowheads="1"/>
            </p:cNvSpPr>
            <p:nvPr/>
          </p:nvSpPr>
          <p:spPr bwMode="auto">
            <a:xfrm>
              <a:off x="3606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20" name="Oval 88"/>
            <p:cNvSpPr>
              <a:spLocks noChangeArrowheads="1"/>
            </p:cNvSpPr>
            <p:nvPr/>
          </p:nvSpPr>
          <p:spPr bwMode="auto">
            <a:xfrm>
              <a:off x="3288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21" name="Rectangle 89"/>
            <p:cNvSpPr>
              <a:spLocks noChangeArrowheads="1"/>
            </p:cNvSpPr>
            <p:nvPr/>
          </p:nvSpPr>
          <p:spPr bwMode="auto">
            <a:xfrm>
              <a:off x="3424" y="2296"/>
              <a:ext cx="272" cy="259"/>
            </a:xfrm>
            <a:prstGeom prst="rect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29" name="Group 97"/>
          <p:cNvGrpSpPr>
            <a:grpSpLocks/>
          </p:cNvGrpSpPr>
          <p:nvPr/>
        </p:nvGrpSpPr>
        <p:grpSpPr bwMode="auto">
          <a:xfrm>
            <a:off x="3635375" y="4221163"/>
            <a:ext cx="1081088" cy="1201737"/>
            <a:chOff x="3243" y="3022"/>
            <a:chExt cx="681" cy="757"/>
          </a:xfrm>
        </p:grpSpPr>
        <p:sp>
          <p:nvSpPr>
            <p:cNvPr id="18530" name="Oval 98"/>
            <p:cNvSpPr>
              <a:spLocks noChangeArrowheads="1"/>
            </p:cNvSpPr>
            <p:nvPr/>
          </p:nvSpPr>
          <p:spPr bwMode="auto">
            <a:xfrm>
              <a:off x="3424" y="3022"/>
              <a:ext cx="272" cy="258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1" name="Rectangle 99"/>
            <p:cNvSpPr>
              <a:spLocks noChangeArrowheads="1"/>
            </p:cNvSpPr>
            <p:nvPr/>
          </p:nvSpPr>
          <p:spPr bwMode="auto">
            <a:xfrm>
              <a:off x="3424" y="3294"/>
              <a:ext cx="318" cy="304"/>
            </a:xfrm>
            <a:prstGeom prst="rect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2" name="Oval 100"/>
            <p:cNvSpPr>
              <a:spLocks noChangeArrowheads="1"/>
            </p:cNvSpPr>
            <p:nvPr/>
          </p:nvSpPr>
          <p:spPr bwMode="auto">
            <a:xfrm>
              <a:off x="3243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3" name="Oval 101"/>
            <p:cNvSpPr>
              <a:spLocks noChangeArrowheads="1"/>
            </p:cNvSpPr>
            <p:nvPr/>
          </p:nvSpPr>
          <p:spPr bwMode="auto">
            <a:xfrm>
              <a:off x="3742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4" name="Oval 102"/>
            <p:cNvSpPr>
              <a:spLocks noChangeArrowheads="1"/>
            </p:cNvSpPr>
            <p:nvPr/>
          </p:nvSpPr>
          <p:spPr bwMode="auto">
            <a:xfrm>
              <a:off x="3334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5" name="Oval 103"/>
            <p:cNvSpPr>
              <a:spLocks noChangeArrowheads="1"/>
            </p:cNvSpPr>
            <p:nvPr/>
          </p:nvSpPr>
          <p:spPr bwMode="auto">
            <a:xfrm>
              <a:off x="3651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536" name="AutoShape 104"/>
          <p:cNvSpPr>
            <a:spLocks/>
          </p:cNvSpPr>
          <p:nvPr/>
        </p:nvSpPr>
        <p:spPr bwMode="auto">
          <a:xfrm>
            <a:off x="3059832" y="188640"/>
            <a:ext cx="3290937" cy="981869"/>
          </a:xfrm>
          <a:prstGeom prst="borderCallout3">
            <a:avLst>
              <a:gd name="adj1" fmla="val 14940"/>
              <a:gd name="adj2" fmla="val 102537"/>
              <a:gd name="adj3" fmla="val 14940"/>
              <a:gd name="adj4" fmla="val 117074"/>
              <a:gd name="adj5" fmla="val 231329"/>
              <a:gd name="adj6" fmla="val 117074"/>
              <a:gd name="adj7" fmla="val 266389"/>
              <a:gd name="adj8" fmla="val 108829"/>
            </a:avLst>
          </a:prstGeom>
          <a:solidFill>
            <a:srgbClr val="BBE0E3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 dirty="0">
                <a:solidFill>
                  <a:srgbClr val="FF0066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18537" name="i-main-pic" descr="Картинка 25 из 1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2276475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/>
              <a:t>Проверь!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764704"/>
            <a:ext cx="8496995" cy="489654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38200" y="457200"/>
            <a:ext cx="75453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Скажите, что </a:t>
            </a:r>
          </a:p>
          <a:p>
            <a:pPr>
              <a:defRPr/>
            </a:pPr>
            <a:r>
              <a:rPr lang="ru-RU" sz="6600">
                <a:solidFill>
                  <a:srgbClr val="E025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 знаете о числе: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5943600" y="2895600"/>
            <a:ext cx="1752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7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pic>
        <p:nvPicPr>
          <p:cNvPr id="29700" name="Picture 4" descr="мышьбе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97200"/>
            <a:ext cx="27574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65532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ru-RU" sz="6000" kern="10" dirty="0">
              <a:ln w="9525">
                <a:noFill/>
                <a:round/>
                <a:headEnd/>
                <a:tailEnd/>
              </a:ln>
              <a:solidFill>
                <a:srgbClr val="E91767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295400" y="1844824"/>
            <a:ext cx="6553200" cy="24985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AD5B"/>
                </a:solidFill>
                <a:latin typeface="Arial"/>
                <a:cs typeface="Arial"/>
              </a:rPr>
              <a:t>Число и цифра 7.</a:t>
            </a:r>
          </a:p>
        </p:txBody>
      </p:sp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228600" y="4437112"/>
            <a:ext cx="8686800" cy="17477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.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0245" name="Picture 9" descr="прррр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1946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ФАЗАН</a:t>
            </a:r>
            <a:endParaRPr lang="ru-RU" sz="8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6824"/>
            <a:ext cx="8496944" cy="54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622" y="0"/>
            <a:ext cx="94696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4386">
            <a:off x="184032" y="94833"/>
            <a:ext cx="4828966" cy="4117765"/>
          </a:xfrm>
          <a:prstGeom prst="rect">
            <a:avLst/>
          </a:prstGeom>
          <a:noFill/>
        </p:spPr>
      </p:pic>
      <p:pic>
        <p:nvPicPr>
          <p:cNvPr id="24577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459">
            <a:off x="3491880" y="3138814"/>
            <a:ext cx="5652120" cy="3572789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47664" y="0"/>
            <a:ext cx="6334472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3851920" y="1124744"/>
            <a:ext cx="2667000" cy="30480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144" y="120"/>
              </a:cxn>
              <a:cxn ang="0">
                <a:pos x="384" y="24"/>
              </a:cxn>
              <a:cxn ang="0">
                <a:pos x="624" y="72"/>
              </a:cxn>
              <a:cxn ang="0">
                <a:pos x="912" y="216"/>
              </a:cxn>
              <a:cxn ang="0">
                <a:pos x="1104" y="264"/>
              </a:cxn>
              <a:cxn ang="0">
                <a:pos x="1296" y="216"/>
              </a:cxn>
              <a:cxn ang="0">
                <a:pos x="1680" y="24"/>
              </a:cxn>
              <a:cxn ang="0">
                <a:pos x="1584" y="72"/>
              </a:cxn>
              <a:cxn ang="0">
                <a:pos x="1632" y="72"/>
              </a:cxn>
            </a:cxnLst>
            <a:rect l="0" t="0" r="r" b="b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4211960" y="1124744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499992" y="3717032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779912" y="134076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355976" y="3645024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3036012" y="117343"/>
            <a:ext cx="3873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/>
              <a:t>Проверь!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052737"/>
            <a:ext cx="8856984" cy="54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395289" y="1125539"/>
          <a:ext cx="4320728" cy="4247678"/>
        </p:xfrm>
        <a:graphic>
          <a:graphicData uri="http://schemas.openxmlformats.org/drawingml/2006/table">
            <a:tbl>
              <a:tblPr/>
              <a:tblGrid>
                <a:gridCol w="1440746"/>
                <a:gridCol w="1439235"/>
                <a:gridCol w="1440747"/>
              </a:tblGrid>
              <a:tr h="1415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5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8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  <a:effectLst>
            <a:outerShdw dist="17961" dir="2700000" algn="ctr" rotWithShape="0">
              <a:schemeClr val="tx2"/>
            </a:outerShdw>
          </a:effectLst>
        </p:spPr>
        <p:txBody>
          <a:bodyPr/>
          <a:lstStyle/>
          <a:p>
            <a:endParaRPr lang="ru-RU" sz="36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grpSp>
        <p:nvGrpSpPr>
          <p:cNvPr id="17429" name="Group 21"/>
          <p:cNvGrpSpPr>
            <a:grpSpLocks/>
          </p:cNvGrpSpPr>
          <p:nvPr/>
        </p:nvGrpSpPr>
        <p:grpSpPr bwMode="auto">
          <a:xfrm>
            <a:off x="581025" y="1196975"/>
            <a:ext cx="1182688" cy="1274763"/>
            <a:chOff x="3755" y="1616"/>
            <a:chExt cx="745" cy="803"/>
          </a:xfrm>
        </p:grpSpPr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3969" y="1979"/>
              <a:ext cx="317" cy="303"/>
            </a:xfrm>
            <a:prstGeom prst="ellipse">
              <a:avLst/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>
              <a:off x="3923" y="1616"/>
              <a:ext cx="408" cy="349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2" name="AutoShape 24"/>
            <p:cNvSpPr>
              <a:spLocks noChangeArrowheads="1"/>
            </p:cNvSpPr>
            <p:nvPr/>
          </p:nvSpPr>
          <p:spPr bwMode="auto">
            <a:xfrm>
              <a:off x="3878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>
              <a:off x="4150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4" name="AutoShape 26"/>
            <p:cNvSpPr>
              <a:spLocks noChangeArrowheads="1"/>
            </p:cNvSpPr>
            <p:nvPr/>
          </p:nvSpPr>
          <p:spPr bwMode="auto">
            <a:xfrm rot="5400000">
              <a:off x="3748" y="2024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5" name="AutoShape 27"/>
            <p:cNvSpPr>
              <a:spLocks noChangeArrowheads="1"/>
            </p:cNvSpPr>
            <p:nvPr/>
          </p:nvSpPr>
          <p:spPr bwMode="auto">
            <a:xfrm rot="16200000" flipH="1">
              <a:off x="4279" y="2031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3419872" y="2636912"/>
            <a:ext cx="1182687" cy="1274762"/>
            <a:chOff x="3755" y="1616"/>
            <a:chExt cx="745" cy="803"/>
          </a:xfrm>
        </p:grpSpPr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3969" y="1979"/>
              <a:ext cx="317" cy="303"/>
            </a:xfrm>
            <a:prstGeom prst="ellipse">
              <a:avLst/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8" name="AutoShape 30"/>
            <p:cNvSpPr>
              <a:spLocks noChangeArrowheads="1"/>
            </p:cNvSpPr>
            <p:nvPr/>
          </p:nvSpPr>
          <p:spPr bwMode="auto">
            <a:xfrm>
              <a:off x="3923" y="1616"/>
              <a:ext cx="408" cy="349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9" name="AutoShape 31"/>
            <p:cNvSpPr>
              <a:spLocks noChangeArrowheads="1"/>
            </p:cNvSpPr>
            <p:nvPr/>
          </p:nvSpPr>
          <p:spPr bwMode="auto">
            <a:xfrm>
              <a:off x="3878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0" name="AutoShape 32"/>
            <p:cNvSpPr>
              <a:spLocks noChangeArrowheads="1"/>
            </p:cNvSpPr>
            <p:nvPr/>
          </p:nvSpPr>
          <p:spPr bwMode="auto">
            <a:xfrm>
              <a:off x="4150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1" name="AutoShape 33"/>
            <p:cNvSpPr>
              <a:spLocks noChangeArrowheads="1"/>
            </p:cNvSpPr>
            <p:nvPr/>
          </p:nvSpPr>
          <p:spPr bwMode="auto">
            <a:xfrm rot="5400000">
              <a:off x="3748" y="2024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2" name="AutoShape 34"/>
            <p:cNvSpPr>
              <a:spLocks noChangeArrowheads="1"/>
            </p:cNvSpPr>
            <p:nvPr/>
          </p:nvSpPr>
          <p:spPr bwMode="auto">
            <a:xfrm rot="16200000" flipH="1">
              <a:off x="4279" y="2031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2051720" y="4005064"/>
            <a:ext cx="1182688" cy="1274763"/>
            <a:chOff x="3755" y="1616"/>
            <a:chExt cx="745" cy="803"/>
          </a:xfrm>
        </p:grpSpPr>
        <p:sp>
          <p:nvSpPr>
            <p:cNvPr id="17444" name="Oval 36"/>
            <p:cNvSpPr>
              <a:spLocks noChangeArrowheads="1"/>
            </p:cNvSpPr>
            <p:nvPr/>
          </p:nvSpPr>
          <p:spPr bwMode="auto">
            <a:xfrm>
              <a:off x="3969" y="1979"/>
              <a:ext cx="317" cy="303"/>
            </a:xfrm>
            <a:prstGeom prst="ellipse">
              <a:avLst/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5" name="AutoShape 37"/>
            <p:cNvSpPr>
              <a:spLocks noChangeArrowheads="1"/>
            </p:cNvSpPr>
            <p:nvPr/>
          </p:nvSpPr>
          <p:spPr bwMode="auto">
            <a:xfrm>
              <a:off x="3923" y="1616"/>
              <a:ext cx="408" cy="349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6" name="AutoShape 38"/>
            <p:cNvSpPr>
              <a:spLocks noChangeArrowheads="1"/>
            </p:cNvSpPr>
            <p:nvPr/>
          </p:nvSpPr>
          <p:spPr bwMode="auto">
            <a:xfrm>
              <a:off x="3878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7" name="AutoShape 39"/>
            <p:cNvSpPr>
              <a:spLocks noChangeArrowheads="1"/>
            </p:cNvSpPr>
            <p:nvPr/>
          </p:nvSpPr>
          <p:spPr bwMode="auto">
            <a:xfrm>
              <a:off x="4150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8" name="AutoShape 40"/>
            <p:cNvSpPr>
              <a:spLocks noChangeArrowheads="1"/>
            </p:cNvSpPr>
            <p:nvPr/>
          </p:nvSpPr>
          <p:spPr bwMode="auto">
            <a:xfrm rot="5400000">
              <a:off x="3748" y="2024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9" name="AutoShape 41"/>
            <p:cNvSpPr>
              <a:spLocks noChangeArrowheads="1"/>
            </p:cNvSpPr>
            <p:nvPr/>
          </p:nvSpPr>
          <p:spPr bwMode="auto">
            <a:xfrm rot="16200000" flipH="1">
              <a:off x="4279" y="2031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50" name="Group 42"/>
          <p:cNvGrpSpPr>
            <a:grpSpLocks/>
          </p:cNvGrpSpPr>
          <p:nvPr/>
        </p:nvGrpSpPr>
        <p:grpSpPr bwMode="auto">
          <a:xfrm>
            <a:off x="684213" y="5734050"/>
            <a:ext cx="1077912" cy="1058863"/>
            <a:chOff x="3755" y="1616"/>
            <a:chExt cx="745" cy="803"/>
          </a:xfrm>
        </p:grpSpPr>
        <p:sp>
          <p:nvSpPr>
            <p:cNvPr id="17451" name="Oval 43"/>
            <p:cNvSpPr>
              <a:spLocks noChangeArrowheads="1"/>
            </p:cNvSpPr>
            <p:nvPr/>
          </p:nvSpPr>
          <p:spPr bwMode="auto">
            <a:xfrm>
              <a:off x="3969" y="1979"/>
              <a:ext cx="317" cy="303"/>
            </a:xfrm>
            <a:prstGeom prst="ellipse">
              <a:avLst/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52" name="AutoShape 44"/>
            <p:cNvSpPr>
              <a:spLocks noChangeArrowheads="1"/>
            </p:cNvSpPr>
            <p:nvPr/>
          </p:nvSpPr>
          <p:spPr bwMode="auto">
            <a:xfrm>
              <a:off x="3923" y="1616"/>
              <a:ext cx="408" cy="349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53" name="AutoShape 45"/>
            <p:cNvSpPr>
              <a:spLocks noChangeArrowheads="1"/>
            </p:cNvSpPr>
            <p:nvPr/>
          </p:nvSpPr>
          <p:spPr bwMode="auto">
            <a:xfrm>
              <a:off x="3878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54" name="AutoShape 46"/>
            <p:cNvSpPr>
              <a:spLocks noChangeArrowheads="1"/>
            </p:cNvSpPr>
            <p:nvPr/>
          </p:nvSpPr>
          <p:spPr bwMode="auto">
            <a:xfrm>
              <a:off x="4150" y="2205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55" name="AutoShape 47"/>
            <p:cNvSpPr>
              <a:spLocks noChangeArrowheads="1"/>
            </p:cNvSpPr>
            <p:nvPr/>
          </p:nvSpPr>
          <p:spPr bwMode="auto">
            <a:xfrm rot="5400000">
              <a:off x="3748" y="2024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56" name="AutoShape 48"/>
            <p:cNvSpPr>
              <a:spLocks noChangeArrowheads="1"/>
            </p:cNvSpPr>
            <p:nvPr/>
          </p:nvSpPr>
          <p:spPr bwMode="auto">
            <a:xfrm rot="16200000" flipH="1">
              <a:off x="4279" y="2031"/>
              <a:ext cx="227" cy="214"/>
            </a:xfrm>
            <a:prstGeom prst="triangle">
              <a:avLst>
                <a:gd name="adj" fmla="val 50000"/>
              </a:avLst>
            </a:prstGeom>
            <a:solidFill>
              <a:srgbClr val="0000FF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57" name="Group 49"/>
          <p:cNvGrpSpPr>
            <a:grpSpLocks/>
          </p:cNvGrpSpPr>
          <p:nvPr/>
        </p:nvGrpSpPr>
        <p:grpSpPr bwMode="auto">
          <a:xfrm>
            <a:off x="2124075" y="1290638"/>
            <a:ext cx="1081088" cy="1201737"/>
            <a:chOff x="3243" y="3022"/>
            <a:chExt cx="681" cy="757"/>
          </a:xfrm>
        </p:grpSpPr>
        <p:sp>
          <p:nvSpPr>
            <p:cNvPr id="17458" name="Oval 50"/>
            <p:cNvSpPr>
              <a:spLocks noChangeArrowheads="1"/>
            </p:cNvSpPr>
            <p:nvPr/>
          </p:nvSpPr>
          <p:spPr bwMode="auto">
            <a:xfrm>
              <a:off x="3424" y="3022"/>
              <a:ext cx="272" cy="258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>
              <a:off x="3424" y="3294"/>
              <a:ext cx="318" cy="304"/>
            </a:xfrm>
            <a:prstGeom prst="rect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0" name="Oval 52"/>
            <p:cNvSpPr>
              <a:spLocks noChangeArrowheads="1"/>
            </p:cNvSpPr>
            <p:nvPr/>
          </p:nvSpPr>
          <p:spPr bwMode="auto">
            <a:xfrm>
              <a:off x="3243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1" name="Oval 53"/>
            <p:cNvSpPr>
              <a:spLocks noChangeArrowheads="1"/>
            </p:cNvSpPr>
            <p:nvPr/>
          </p:nvSpPr>
          <p:spPr bwMode="auto">
            <a:xfrm>
              <a:off x="3742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2" name="Oval 54"/>
            <p:cNvSpPr>
              <a:spLocks noChangeArrowheads="1"/>
            </p:cNvSpPr>
            <p:nvPr/>
          </p:nvSpPr>
          <p:spPr bwMode="auto">
            <a:xfrm>
              <a:off x="3334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3" name="Oval 55"/>
            <p:cNvSpPr>
              <a:spLocks noChangeArrowheads="1"/>
            </p:cNvSpPr>
            <p:nvPr/>
          </p:nvSpPr>
          <p:spPr bwMode="auto">
            <a:xfrm>
              <a:off x="3651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64" name="Group 56"/>
          <p:cNvGrpSpPr>
            <a:grpSpLocks/>
          </p:cNvGrpSpPr>
          <p:nvPr/>
        </p:nvGrpSpPr>
        <p:grpSpPr bwMode="auto">
          <a:xfrm>
            <a:off x="611188" y="2732088"/>
            <a:ext cx="1081087" cy="1201737"/>
            <a:chOff x="3243" y="3022"/>
            <a:chExt cx="681" cy="757"/>
          </a:xfrm>
        </p:grpSpPr>
        <p:sp>
          <p:nvSpPr>
            <p:cNvPr id="17465" name="Oval 57"/>
            <p:cNvSpPr>
              <a:spLocks noChangeArrowheads="1"/>
            </p:cNvSpPr>
            <p:nvPr/>
          </p:nvSpPr>
          <p:spPr bwMode="auto">
            <a:xfrm>
              <a:off x="3424" y="3022"/>
              <a:ext cx="272" cy="258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3424" y="3294"/>
              <a:ext cx="318" cy="304"/>
            </a:xfrm>
            <a:prstGeom prst="rect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7" name="Oval 59"/>
            <p:cNvSpPr>
              <a:spLocks noChangeArrowheads="1"/>
            </p:cNvSpPr>
            <p:nvPr/>
          </p:nvSpPr>
          <p:spPr bwMode="auto">
            <a:xfrm>
              <a:off x="3243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8" name="Oval 60"/>
            <p:cNvSpPr>
              <a:spLocks noChangeArrowheads="1"/>
            </p:cNvSpPr>
            <p:nvPr/>
          </p:nvSpPr>
          <p:spPr bwMode="auto">
            <a:xfrm>
              <a:off x="3742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9" name="Oval 61"/>
            <p:cNvSpPr>
              <a:spLocks noChangeArrowheads="1"/>
            </p:cNvSpPr>
            <p:nvPr/>
          </p:nvSpPr>
          <p:spPr bwMode="auto">
            <a:xfrm>
              <a:off x="3334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0" name="Oval 62"/>
            <p:cNvSpPr>
              <a:spLocks noChangeArrowheads="1"/>
            </p:cNvSpPr>
            <p:nvPr/>
          </p:nvSpPr>
          <p:spPr bwMode="auto">
            <a:xfrm>
              <a:off x="3651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71" name="Group 63"/>
          <p:cNvGrpSpPr>
            <a:grpSpLocks/>
          </p:cNvGrpSpPr>
          <p:nvPr/>
        </p:nvGrpSpPr>
        <p:grpSpPr bwMode="auto">
          <a:xfrm>
            <a:off x="2197100" y="5805488"/>
            <a:ext cx="935038" cy="985837"/>
            <a:chOff x="3243" y="3022"/>
            <a:chExt cx="681" cy="757"/>
          </a:xfrm>
        </p:grpSpPr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>
              <a:off x="3424" y="3022"/>
              <a:ext cx="272" cy="258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3424" y="3294"/>
              <a:ext cx="318" cy="304"/>
            </a:xfrm>
            <a:prstGeom prst="rect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4" name="Oval 66"/>
            <p:cNvSpPr>
              <a:spLocks noChangeArrowheads="1"/>
            </p:cNvSpPr>
            <p:nvPr/>
          </p:nvSpPr>
          <p:spPr bwMode="auto">
            <a:xfrm>
              <a:off x="3243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5" name="Oval 67"/>
            <p:cNvSpPr>
              <a:spLocks noChangeArrowheads="1"/>
            </p:cNvSpPr>
            <p:nvPr/>
          </p:nvSpPr>
          <p:spPr bwMode="auto">
            <a:xfrm>
              <a:off x="3742" y="3294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6" name="Oval 68"/>
            <p:cNvSpPr>
              <a:spLocks noChangeArrowheads="1"/>
            </p:cNvSpPr>
            <p:nvPr/>
          </p:nvSpPr>
          <p:spPr bwMode="auto">
            <a:xfrm>
              <a:off x="3334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7" name="Oval 69"/>
            <p:cNvSpPr>
              <a:spLocks noChangeArrowheads="1"/>
            </p:cNvSpPr>
            <p:nvPr/>
          </p:nvSpPr>
          <p:spPr bwMode="auto">
            <a:xfrm>
              <a:off x="3651" y="3612"/>
              <a:ext cx="182" cy="167"/>
            </a:xfrm>
            <a:prstGeom prst="ellipse">
              <a:avLst/>
            </a:prstGeom>
            <a:solidFill>
              <a:srgbClr val="FF0066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78" name="Group 70"/>
          <p:cNvGrpSpPr>
            <a:grpSpLocks/>
          </p:cNvGrpSpPr>
          <p:nvPr/>
        </p:nvGrpSpPr>
        <p:grpSpPr bwMode="auto">
          <a:xfrm>
            <a:off x="2268538" y="2636838"/>
            <a:ext cx="793750" cy="1344612"/>
            <a:chOff x="3288" y="2296"/>
            <a:chExt cx="500" cy="847"/>
          </a:xfrm>
        </p:grpSpPr>
        <p:sp>
          <p:nvSpPr>
            <p:cNvPr id="17479" name="Oval 71"/>
            <p:cNvSpPr>
              <a:spLocks noChangeArrowheads="1"/>
            </p:cNvSpPr>
            <p:nvPr/>
          </p:nvSpPr>
          <p:spPr bwMode="auto">
            <a:xfrm>
              <a:off x="3333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80" name="AutoShape 72"/>
            <p:cNvSpPr>
              <a:spLocks noChangeArrowheads="1"/>
            </p:cNvSpPr>
            <p:nvPr/>
          </p:nvSpPr>
          <p:spPr bwMode="auto">
            <a:xfrm>
              <a:off x="3334" y="2568"/>
              <a:ext cx="409" cy="395"/>
            </a:xfrm>
            <a:prstGeom prst="triangle">
              <a:avLst>
                <a:gd name="adj" fmla="val 50000"/>
              </a:avLst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81" name="Oval 73"/>
            <p:cNvSpPr>
              <a:spLocks noChangeArrowheads="1"/>
            </p:cNvSpPr>
            <p:nvPr/>
          </p:nvSpPr>
          <p:spPr bwMode="auto">
            <a:xfrm>
              <a:off x="3560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82" name="Oval 74"/>
            <p:cNvSpPr>
              <a:spLocks noChangeArrowheads="1"/>
            </p:cNvSpPr>
            <p:nvPr/>
          </p:nvSpPr>
          <p:spPr bwMode="auto">
            <a:xfrm>
              <a:off x="3606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83" name="Oval 75"/>
            <p:cNvSpPr>
              <a:spLocks noChangeArrowheads="1"/>
            </p:cNvSpPr>
            <p:nvPr/>
          </p:nvSpPr>
          <p:spPr bwMode="auto">
            <a:xfrm>
              <a:off x="3288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3424" y="2296"/>
              <a:ext cx="272" cy="259"/>
            </a:xfrm>
            <a:prstGeom prst="rect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85" name="Group 77"/>
          <p:cNvGrpSpPr>
            <a:grpSpLocks/>
          </p:cNvGrpSpPr>
          <p:nvPr/>
        </p:nvGrpSpPr>
        <p:grpSpPr bwMode="auto">
          <a:xfrm>
            <a:off x="3563888" y="1196752"/>
            <a:ext cx="793750" cy="1344613"/>
            <a:chOff x="3288" y="2296"/>
            <a:chExt cx="500" cy="847"/>
          </a:xfrm>
        </p:grpSpPr>
        <p:sp>
          <p:nvSpPr>
            <p:cNvPr id="17486" name="Oval 78"/>
            <p:cNvSpPr>
              <a:spLocks noChangeArrowheads="1"/>
            </p:cNvSpPr>
            <p:nvPr/>
          </p:nvSpPr>
          <p:spPr bwMode="auto">
            <a:xfrm>
              <a:off x="3333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87" name="AutoShape 79"/>
            <p:cNvSpPr>
              <a:spLocks noChangeArrowheads="1"/>
            </p:cNvSpPr>
            <p:nvPr/>
          </p:nvSpPr>
          <p:spPr bwMode="auto">
            <a:xfrm>
              <a:off x="3334" y="2568"/>
              <a:ext cx="409" cy="395"/>
            </a:xfrm>
            <a:prstGeom prst="triangle">
              <a:avLst>
                <a:gd name="adj" fmla="val 50000"/>
              </a:avLst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88" name="Oval 80"/>
            <p:cNvSpPr>
              <a:spLocks noChangeArrowheads="1"/>
            </p:cNvSpPr>
            <p:nvPr/>
          </p:nvSpPr>
          <p:spPr bwMode="auto">
            <a:xfrm>
              <a:off x="3560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89" name="Oval 81"/>
            <p:cNvSpPr>
              <a:spLocks noChangeArrowheads="1"/>
            </p:cNvSpPr>
            <p:nvPr/>
          </p:nvSpPr>
          <p:spPr bwMode="auto">
            <a:xfrm>
              <a:off x="3606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90" name="Oval 82"/>
            <p:cNvSpPr>
              <a:spLocks noChangeArrowheads="1"/>
            </p:cNvSpPr>
            <p:nvPr/>
          </p:nvSpPr>
          <p:spPr bwMode="auto">
            <a:xfrm>
              <a:off x="3288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91" name="Rectangle 83"/>
            <p:cNvSpPr>
              <a:spLocks noChangeArrowheads="1"/>
            </p:cNvSpPr>
            <p:nvPr/>
          </p:nvSpPr>
          <p:spPr bwMode="auto">
            <a:xfrm>
              <a:off x="3424" y="2296"/>
              <a:ext cx="272" cy="259"/>
            </a:xfrm>
            <a:prstGeom prst="rect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92" name="Group 84"/>
          <p:cNvGrpSpPr>
            <a:grpSpLocks/>
          </p:cNvGrpSpPr>
          <p:nvPr/>
        </p:nvGrpSpPr>
        <p:grpSpPr bwMode="auto">
          <a:xfrm>
            <a:off x="755576" y="4005064"/>
            <a:ext cx="793750" cy="1344612"/>
            <a:chOff x="3288" y="2296"/>
            <a:chExt cx="500" cy="847"/>
          </a:xfrm>
        </p:grpSpPr>
        <p:sp>
          <p:nvSpPr>
            <p:cNvPr id="17493" name="Oval 85"/>
            <p:cNvSpPr>
              <a:spLocks noChangeArrowheads="1"/>
            </p:cNvSpPr>
            <p:nvPr/>
          </p:nvSpPr>
          <p:spPr bwMode="auto">
            <a:xfrm>
              <a:off x="3333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94" name="AutoShape 86"/>
            <p:cNvSpPr>
              <a:spLocks noChangeArrowheads="1"/>
            </p:cNvSpPr>
            <p:nvPr/>
          </p:nvSpPr>
          <p:spPr bwMode="auto">
            <a:xfrm>
              <a:off x="3334" y="2568"/>
              <a:ext cx="409" cy="395"/>
            </a:xfrm>
            <a:prstGeom prst="triangle">
              <a:avLst>
                <a:gd name="adj" fmla="val 50000"/>
              </a:avLst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95" name="Oval 87"/>
            <p:cNvSpPr>
              <a:spLocks noChangeArrowheads="1"/>
            </p:cNvSpPr>
            <p:nvPr/>
          </p:nvSpPr>
          <p:spPr bwMode="auto">
            <a:xfrm>
              <a:off x="3560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96" name="Oval 88"/>
            <p:cNvSpPr>
              <a:spLocks noChangeArrowheads="1"/>
            </p:cNvSpPr>
            <p:nvPr/>
          </p:nvSpPr>
          <p:spPr bwMode="auto">
            <a:xfrm>
              <a:off x="3606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97" name="Oval 89"/>
            <p:cNvSpPr>
              <a:spLocks noChangeArrowheads="1"/>
            </p:cNvSpPr>
            <p:nvPr/>
          </p:nvSpPr>
          <p:spPr bwMode="auto">
            <a:xfrm>
              <a:off x="3288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3424" y="2296"/>
              <a:ext cx="272" cy="259"/>
            </a:xfrm>
            <a:prstGeom prst="rect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99" name="Group 91"/>
          <p:cNvGrpSpPr>
            <a:grpSpLocks/>
          </p:cNvGrpSpPr>
          <p:nvPr/>
        </p:nvGrpSpPr>
        <p:grpSpPr bwMode="auto">
          <a:xfrm>
            <a:off x="3636963" y="5805488"/>
            <a:ext cx="647700" cy="981075"/>
            <a:chOff x="3288" y="2296"/>
            <a:chExt cx="500" cy="847"/>
          </a:xfrm>
        </p:grpSpPr>
        <p:sp>
          <p:nvSpPr>
            <p:cNvPr id="17500" name="Oval 92"/>
            <p:cNvSpPr>
              <a:spLocks noChangeArrowheads="1"/>
            </p:cNvSpPr>
            <p:nvPr/>
          </p:nvSpPr>
          <p:spPr bwMode="auto">
            <a:xfrm>
              <a:off x="3333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01" name="AutoShape 93"/>
            <p:cNvSpPr>
              <a:spLocks noChangeArrowheads="1"/>
            </p:cNvSpPr>
            <p:nvPr/>
          </p:nvSpPr>
          <p:spPr bwMode="auto">
            <a:xfrm>
              <a:off x="3334" y="2568"/>
              <a:ext cx="409" cy="395"/>
            </a:xfrm>
            <a:prstGeom prst="triangle">
              <a:avLst>
                <a:gd name="adj" fmla="val 50000"/>
              </a:avLst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02" name="Oval 94"/>
            <p:cNvSpPr>
              <a:spLocks noChangeArrowheads="1"/>
            </p:cNvSpPr>
            <p:nvPr/>
          </p:nvSpPr>
          <p:spPr bwMode="auto">
            <a:xfrm>
              <a:off x="3560" y="2976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03" name="Oval 95"/>
            <p:cNvSpPr>
              <a:spLocks noChangeArrowheads="1"/>
            </p:cNvSpPr>
            <p:nvPr/>
          </p:nvSpPr>
          <p:spPr bwMode="auto">
            <a:xfrm>
              <a:off x="3606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04" name="Oval 96"/>
            <p:cNvSpPr>
              <a:spLocks noChangeArrowheads="1"/>
            </p:cNvSpPr>
            <p:nvPr/>
          </p:nvSpPr>
          <p:spPr bwMode="auto">
            <a:xfrm>
              <a:off x="3288" y="2614"/>
              <a:ext cx="182" cy="167"/>
            </a:xfrm>
            <a:prstGeom prst="ellipse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05" name="Rectangle 97"/>
            <p:cNvSpPr>
              <a:spLocks noChangeArrowheads="1"/>
            </p:cNvSpPr>
            <p:nvPr/>
          </p:nvSpPr>
          <p:spPr bwMode="auto">
            <a:xfrm>
              <a:off x="3424" y="2296"/>
              <a:ext cx="272" cy="259"/>
            </a:xfrm>
            <a:prstGeom prst="rect">
              <a:avLst/>
            </a:prstGeom>
            <a:solidFill>
              <a:srgbClr val="99CC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506" name="Rectangle 9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051050" y="5661025"/>
            <a:ext cx="1201738" cy="1196975"/>
          </a:xfrm>
          <a:prstGeom prst="rect">
            <a:avLst/>
          </a:prstGeom>
          <a:solidFill>
            <a:srgbClr val="99CC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07" name="Rectangle 99"/>
          <p:cNvSpPr>
            <a:spLocks noChangeArrowheads="1"/>
          </p:cNvSpPr>
          <p:nvPr/>
        </p:nvSpPr>
        <p:spPr bwMode="auto">
          <a:xfrm>
            <a:off x="3348038" y="5661025"/>
            <a:ext cx="1201737" cy="1196975"/>
          </a:xfrm>
          <a:prstGeom prst="rect">
            <a:avLst/>
          </a:prstGeom>
          <a:solidFill>
            <a:srgbClr val="99CC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08" name="Rectangle 100"/>
          <p:cNvSpPr>
            <a:spLocks noChangeArrowheads="1"/>
          </p:cNvSpPr>
          <p:nvPr/>
        </p:nvSpPr>
        <p:spPr bwMode="auto">
          <a:xfrm>
            <a:off x="611188" y="5661025"/>
            <a:ext cx="1201737" cy="1196975"/>
          </a:xfrm>
          <a:prstGeom prst="rect">
            <a:avLst/>
          </a:prstGeom>
          <a:solidFill>
            <a:srgbClr val="99CC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509" name="i-main-pic" descr="Картинка 25 из 1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1341438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34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ФАЗАН</vt:lpstr>
      <vt:lpstr>Слайд 5</vt:lpstr>
      <vt:lpstr>Слайд 6</vt:lpstr>
      <vt:lpstr>Слайд 7</vt:lpstr>
      <vt:lpstr>Проверь!</vt:lpstr>
      <vt:lpstr>Слайд 9</vt:lpstr>
      <vt:lpstr>Слайд 10</vt:lpstr>
      <vt:lpstr>Проверь!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Люсенька</dc:creator>
  <cp:lastModifiedBy>Tata</cp:lastModifiedBy>
  <cp:revision>35</cp:revision>
  <dcterms:created xsi:type="dcterms:W3CDTF">2009-09-06T13:16:04Z</dcterms:created>
  <dcterms:modified xsi:type="dcterms:W3CDTF">2011-03-19T15:32:32Z</dcterms:modified>
</cp:coreProperties>
</file>