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10" autoAdjust="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65CB-9A3E-4BA8-80B9-99012550A6E4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8E8F-CA43-4B40-9C8B-A0C08081E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65CB-9A3E-4BA8-80B9-99012550A6E4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8E8F-CA43-4B40-9C8B-A0C08081E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65CB-9A3E-4BA8-80B9-99012550A6E4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8E8F-CA43-4B40-9C8B-A0C08081E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65CB-9A3E-4BA8-80B9-99012550A6E4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8E8F-CA43-4B40-9C8B-A0C08081E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65CB-9A3E-4BA8-80B9-99012550A6E4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8E8F-CA43-4B40-9C8B-A0C08081E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65CB-9A3E-4BA8-80B9-99012550A6E4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8E8F-CA43-4B40-9C8B-A0C08081E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65CB-9A3E-4BA8-80B9-99012550A6E4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8E8F-CA43-4B40-9C8B-A0C08081E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65CB-9A3E-4BA8-80B9-99012550A6E4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98E8F-CA43-4B40-9C8B-A0C08081EF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65CB-9A3E-4BA8-80B9-99012550A6E4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8E8F-CA43-4B40-9C8B-A0C08081E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65CB-9A3E-4BA8-80B9-99012550A6E4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C598E8F-CA43-4B40-9C8B-A0C08081E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8EB65CB-9A3E-4BA8-80B9-99012550A6E4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8E8F-CA43-4B40-9C8B-A0C08081E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8EB65CB-9A3E-4BA8-80B9-99012550A6E4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598E8F-CA43-4B40-9C8B-A0C08081E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648004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Страна </a:t>
            </a:r>
            <a:r>
              <a:rPr lang="ru-RU" dirty="0" err="1" smtClean="0">
                <a:effectLst/>
              </a:rPr>
              <a:t>тюльпания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848872" cy="504056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028" name="Picture 4" descr="C:\Documents and Settings\Администратор\Мои документы\мама\рисунки для 1 сентебря\Поле-тюльпа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84887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Фонтан «Тюльпан» </a:t>
            </a:r>
            <a:br>
              <a:rPr lang="ru-RU" dirty="0" smtClean="0"/>
            </a:br>
            <a:r>
              <a:rPr lang="ru-RU" dirty="0" smtClean="0"/>
              <a:t>в Шымкенте</a:t>
            </a:r>
            <a:endParaRPr lang="ru-RU" dirty="0"/>
          </a:p>
        </p:txBody>
      </p:sp>
      <p:pic>
        <p:nvPicPr>
          <p:cNvPr id="10242" name="Picture 2" descr="C:\Documents and Settings\Администратор\Мои документы\мама\рисунки для 1 сентебря\201010260852037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 со стрелкой вниз 6"/>
          <p:cNvSpPr/>
          <p:nvPr/>
        </p:nvSpPr>
        <p:spPr>
          <a:xfrm>
            <a:off x="251520" y="1340768"/>
            <a:ext cx="3456384" cy="1728192"/>
          </a:xfrm>
          <a:prstGeom prst="downArrowCallout">
            <a:avLst>
              <a:gd name="adj1" fmla="val 7750"/>
              <a:gd name="adj2" fmla="val 8414"/>
              <a:gd name="adj3" fmla="val 9740"/>
              <a:gd name="adj4" fmla="val 779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Опорная схема «страна </a:t>
            </a:r>
            <a:r>
              <a:rPr lang="ru-RU" sz="3200" dirty="0" err="1" smtClean="0"/>
              <a:t>Тюльпания</a:t>
            </a:r>
            <a:r>
              <a:rPr lang="ru-RU" sz="3200" dirty="0" smtClean="0"/>
              <a:t>»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Тюльпан – ни один цветок, после розы, не обрастал таким ореолом поклонения и восхищения. Более 3000 видов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268760"/>
            <a:ext cx="3563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Произрастает в дикой природе  по 40 – </a:t>
            </a:r>
            <a:r>
              <a:rPr lang="ru-RU" dirty="0" err="1" smtClean="0"/>
              <a:t>ому</a:t>
            </a:r>
            <a:r>
              <a:rPr lang="ru-RU" dirty="0" smtClean="0"/>
              <a:t> градусу «коридор» в области  от северного  Китая  до южной Европы (Персия, Иран, Турция, Казахстан ) 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51520" y="3140968"/>
            <a:ext cx="3456384" cy="1080120"/>
          </a:xfrm>
          <a:prstGeom prst="downArrowCallout">
            <a:avLst>
              <a:gd name="adj1" fmla="val 18004"/>
              <a:gd name="adj2" fmla="val 14505"/>
              <a:gd name="adj3" fmla="val 23251"/>
              <a:gd name="adj4" fmla="val 649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3528" y="306896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Персия самые ранние стихи о тюльпане 1050 г.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22108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Турция – «Лале» 1500г (Османская Империя)</a:t>
            </a:r>
            <a:endParaRPr lang="ru-RU" dirty="0"/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251520" y="4293096"/>
            <a:ext cx="3456384" cy="864096"/>
          </a:xfrm>
          <a:prstGeom prst="downArrowCallout">
            <a:avLst>
              <a:gd name="adj1" fmla="val 18004"/>
              <a:gd name="adj2" fmla="val 14505"/>
              <a:gd name="adj3" fmla="val 23251"/>
              <a:gd name="adj4" fmla="val 649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1520" y="515719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1554г. </a:t>
            </a:r>
            <a:r>
              <a:rPr lang="ru-RU" dirty="0" err="1" smtClean="0"/>
              <a:t>Огье</a:t>
            </a:r>
            <a:r>
              <a:rPr lang="ru-RU" dirty="0" smtClean="0"/>
              <a:t> де </a:t>
            </a:r>
            <a:r>
              <a:rPr lang="ru-RU" dirty="0" err="1" smtClean="0"/>
              <a:t>Бюсбек</a:t>
            </a:r>
            <a:r>
              <a:rPr lang="ru-RU" dirty="0" smtClean="0"/>
              <a:t>  в Австрию </a:t>
            </a:r>
            <a:endParaRPr lang="ru-RU" dirty="0"/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251520" y="5157192"/>
            <a:ext cx="3456384" cy="864096"/>
          </a:xfrm>
          <a:prstGeom prst="downArrowCallout">
            <a:avLst>
              <a:gd name="adj1" fmla="val 18004"/>
              <a:gd name="adj2" fmla="val 14505"/>
              <a:gd name="adj3" fmla="val 23251"/>
              <a:gd name="adj4" fmla="val 649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6021288"/>
            <a:ext cx="3456384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3528" y="609329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Англия, Франция,  Германия, </a:t>
            </a:r>
            <a:r>
              <a:rPr lang="ru-RU" dirty="0" err="1" smtClean="0"/>
              <a:t>Голандия</a:t>
            </a:r>
            <a:endParaRPr lang="ru-RU" dirty="0"/>
          </a:p>
        </p:txBody>
      </p:sp>
      <p:pic>
        <p:nvPicPr>
          <p:cNvPr id="1028" name="Picture 4" descr="C:\Documents and Settings\Администратор\Мои документы\мама\рисунки для 1 сентебря\1286269756_spring-tulips-by-jaguar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340768"/>
            <a:ext cx="1228533" cy="551723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220072" y="1412776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Голландия – вторая родина тюльпанов.</a:t>
            </a:r>
            <a:r>
              <a:rPr lang="en-US" dirty="0" smtClean="0"/>
              <a:t> I </a:t>
            </a:r>
            <a:r>
              <a:rPr lang="ru-RU" dirty="0" smtClean="0"/>
              <a:t>место в мире по выращиванию тюльпанов «</a:t>
            </a:r>
            <a:r>
              <a:rPr lang="ru-RU" dirty="0" err="1" smtClean="0"/>
              <a:t>тюльпаномания</a:t>
            </a:r>
            <a:r>
              <a:rPr lang="ru-RU" dirty="0" smtClean="0"/>
              <a:t>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Казахстан – родина 35 видов тюльпанов  18 видов занесены в </a:t>
            </a:r>
            <a:r>
              <a:rPr lang="ru-RU" dirty="0" smtClean="0"/>
              <a:t>Красную </a:t>
            </a:r>
            <a:r>
              <a:rPr lang="ru-RU" dirty="0" smtClean="0"/>
              <a:t>книгу Казахстана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Южно – Казахстанская область заповедник  Аксу – </a:t>
            </a:r>
            <a:r>
              <a:rPr lang="ru-RU" dirty="0" err="1" smtClean="0"/>
              <a:t>Джабаглы</a:t>
            </a:r>
            <a:r>
              <a:rPr lang="ru-RU" dirty="0" smtClean="0"/>
              <a:t> 23 вида </a:t>
            </a:r>
            <a:r>
              <a:rPr lang="ru-RU" dirty="0" smtClean="0"/>
              <a:t>произрастает, </a:t>
            </a:r>
            <a:r>
              <a:rPr lang="ru-RU" dirty="0" smtClean="0"/>
              <a:t>из них 6 занесены в </a:t>
            </a:r>
            <a:r>
              <a:rPr lang="ru-RU" dirty="0" smtClean="0"/>
              <a:t>Красную </a:t>
            </a:r>
            <a:r>
              <a:rPr lang="ru-RU" dirty="0" smtClean="0"/>
              <a:t>книгу. Тюльпаны </a:t>
            </a:r>
            <a:r>
              <a:rPr lang="ru-RU" dirty="0" err="1" smtClean="0"/>
              <a:t>Грейга</a:t>
            </a:r>
            <a:r>
              <a:rPr lang="ru-RU" dirty="0" smtClean="0"/>
              <a:t> и Кауфмана – родоначальники всех известных в мире сортов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«Лале»</a:t>
            </a:r>
            <a:endParaRPr lang="ru-RU" dirty="0"/>
          </a:p>
        </p:txBody>
      </p:sp>
      <p:pic>
        <p:nvPicPr>
          <p:cNvPr id="2050" name="Picture 2" descr="C:\Documents and Settings\Администратор\Мои документы\мама\рисунки для 1 сентебря\tuli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4320480" cy="471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Золотой век тюльпанов </a:t>
            </a:r>
            <a:endParaRPr lang="ru-RU" dirty="0"/>
          </a:p>
        </p:txBody>
      </p:sp>
      <p:pic>
        <p:nvPicPr>
          <p:cNvPr id="3074" name="Picture 2" descr="C:\Documents and Settings\Администратор\Мои документы\мама\рисунки для 1 сентебря\2008-05-11-142-2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9248182">
            <a:off x="426368" y="1330584"/>
            <a:ext cx="1296144" cy="1810789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Мои документы\мама\рисунки для 1 сентебря\330_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268760"/>
            <a:ext cx="4464496" cy="3348374"/>
          </a:xfrm>
          <a:prstGeom prst="rect">
            <a:avLst/>
          </a:prstGeom>
          <a:noFill/>
        </p:spPr>
      </p:pic>
      <p:pic>
        <p:nvPicPr>
          <p:cNvPr id="3077" name="Picture 5" descr="C:\Documents and Settings\Администратор\Мои документы\мама\рисунки для 1 сентебря\1390236023_fc10b1ac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90240">
            <a:off x="7553194" y="1074200"/>
            <a:ext cx="1158387" cy="1800200"/>
          </a:xfrm>
          <a:prstGeom prst="rect">
            <a:avLst/>
          </a:prstGeom>
          <a:noFill/>
        </p:spPr>
      </p:pic>
      <p:pic>
        <p:nvPicPr>
          <p:cNvPr id="3078" name="Picture 6" descr="C:\Documents and Settings\Администратор\Мои документы\мама\рисунки для 1 сентебря\tulip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1756293" cy="2520280"/>
          </a:xfrm>
          <a:prstGeom prst="rect">
            <a:avLst/>
          </a:prstGeom>
          <a:noFill/>
        </p:spPr>
      </p:pic>
      <p:pic>
        <p:nvPicPr>
          <p:cNvPr id="3079" name="Picture 7" descr="C:\Documents and Settings\Администратор\Мои документы\мама\рисунки для 1 сентебря\JSC 0005 Tuli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5016500"/>
            <a:ext cx="2454275" cy="1841500"/>
          </a:xfrm>
          <a:prstGeom prst="rect">
            <a:avLst/>
          </a:prstGeom>
          <a:noFill/>
        </p:spPr>
      </p:pic>
      <p:pic>
        <p:nvPicPr>
          <p:cNvPr id="3081" name="Picture 9" descr="C:\Documents and Settings\Администратор\Мои документы\мама\рисунки для 1 сентебря\история тюльпанов  IMG_46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797152"/>
            <a:ext cx="2192660" cy="1725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Праздники в честь тюльпанов</a:t>
            </a:r>
            <a:endParaRPr lang="ru-RU" dirty="0"/>
          </a:p>
        </p:txBody>
      </p:sp>
      <p:pic>
        <p:nvPicPr>
          <p:cNvPr id="5122" name="Picture 2" descr="C:\Documents and Settings\Администратор\Мои документы\мама\рисунки для 1 сентебря\дикие\d59256fc4fb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68760"/>
            <a:ext cx="3360373" cy="2520280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Мои документы\мама\рисунки для 1 сентебря\42520959_tyulpanuy_Amsterd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31078"/>
            <a:ext cx="3635896" cy="2726922"/>
          </a:xfrm>
          <a:prstGeom prst="rect">
            <a:avLst/>
          </a:prstGeom>
          <a:noFill/>
        </p:spPr>
      </p:pic>
      <p:pic>
        <p:nvPicPr>
          <p:cNvPr id="5125" name="Picture 5" descr="C:\Documents and Settings\Администратор\Мои документы\мама\рисунки для 1 сентебря\23-06-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04863"/>
            <a:ext cx="2592288" cy="3166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Апогея страсти к тюльпанам</a:t>
            </a:r>
            <a:endParaRPr lang="ru-RU" dirty="0"/>
          </a:p>
        </p:txBody>
      </p:sp>
      <p:pic>
        <p:nvPicPr>
          <p:cNvPr id="4098" name="Picture 2" descr="C:\Documents and Settings\Администратор\Мои документы\мама\рисунки для 1 сентебря\9c2e33dc09ea3226061a5c6d5dd3d1f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Черный тюльпан</a:t>
            </a:r>
            <a:endParaRPr lang="ru-RU" dirty="0"/>
          </a:p>
        </p:txBody>
      </p:sp>
      <p:pic>
        <p:nvPicPr>
          <p:cNvPr id="6146" name="Picture 2" descr="C:\Documents and Settings\Администратор\Мои документы\мама\рисунки для 1 сентебря\334f4a3fe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904656" cy="5100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Плантации тюльпанов </a:t>
            </a:r>
            <a:br>
              <a:rPr lang="ru-RU" dirty="0" smtClean="0"/>
            </a:br>
            <a:r>
              <a:rPr lang="ru-RU" dirty="0" smtClean="0"/>
              <a:t>в Голландии</a:t>
            </a:r>
            <a:endParaRPr lang="ru-RU" dirty="0"/>
          </a:p>
        </p:txBody>
      </p:sp>
      <p:pic>
        <p:nvPicPr>
          <p:cNvPr id="7170" name="Picture 2" descr="C:\Documents and Settings\Администратор\Мои документы\мама\рисунки для 1 сентебря\дикие\tulip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32848" cy="5083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Тюльпаны из Красной книги Казахстана </a:t>
            </a:r>
            <a:endParaRPr lang="ru-RU" dirty="0"/>
          </a:p>
        </p:txBody>
      </p:sp>
      <p:pic>
        <p:nvPicPr>
          <p:cNvPr id="1026" name="Picture 2" descr="C:\Documents and Settings\Администратор\Мои документы\мама\рисунки для 1 сентебря\дикие\Новая папка\51786_d7eebe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9"/>
            <a:ext cx="1944216" cy="25922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3407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Тюльпан </a:t>
            </a:r>
            <a:r>
              <a:rPr lang="ru-RU" dirty="0" err="1" smtClean="0"/>
              <a:t>Грейга</a:t>
            </a:r>
            <a:endParaRPr lang="ru-RU" b="1" dirty="0"/>
          </a:p>
        </p:txBody>
      </p:sp>
      <p:pic>
        <p:nvPicPr>
          <p:cNvPr id="1027" name="Picture 3" descr="C:\Documents and Settings\Администратор\Мои документы\мама\рисунки для 1 сентебря\дикие\Новая папка\52260_01576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340768"/>
            <a:ext cx="3896360" cy="25922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99792" y="13407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Тюльпан Альберта</a:t>
            </a:r>
            <a:endParaRPr lang="ru-RU" b="1" dirty="0"/>
          </a:p>
        </p:txBody>
      </p:sp>
      <p:pic>
        <p:nvPicPr>
          <p:cNvPr id="1028" name="Picture 4" descr="C:\Documents and Settings\Администратор\Мои документы\мама\рисунки для 1 сентебря\дикие\Новая папка\54582_d865276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149080"/>
            <a:ext cx="3384376" cy="25382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15816" y="42210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Тюльпан </a:t>
            </a:r>
            <a:r>
              <a:rPr lang="ru-RU" dirty="0" err="1" smtClean="0"/>
              <a:t>Биберштейна</a:t>
            </a:r>
            <a:endParaRPr lang="ru-RU" b="1" dirty="0"/>
          </a:p>
        </p:txBody>
      </p:sp>
      <p:pic>
        <p:nvPicPr>
          <p:cNvPr id="1029" name="Picture 5" descr="C:\Documents and Settings\Администратор\Мои документы\мама\рисунки для 1 сентебря\дикие\Новая папка\12046_2c5a87f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340767"/>
            <a:ext cx="1800200" cy="256741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732240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Тюльпан Кауфмана</a:t>
            </a:r>
            <a:endParaRPr lang="ru-RU" b="1" dirty="0"/>
          </a:p>
        </p:txBody>
      </p:sp>
      <p:pic>
        <p:nvPicPr>
          <p:cNvPr id="1030" name="Picture 6" descr="C:\Documents and Settings\Администратор\Мои документы\мама\рисунки для 1 сентебря\дикие\Новая папка\6286_149ed2e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81128"/>
            <a:ext cx="2438400" cy="1828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79512" y="45811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Тюльпан </a:t>
            </a:r>
            <a:r>
              <a:rPr lang="ru-RU" dirty="0" err="1" smtClean="0"/>
              <a:t>Королькова</a:t>
            </a:r>
            <a:endParaRPr lang="ru-RU" b="1" dirty="0"/>
          </a:p>
        </p:txBody>
      </p:sp>
      <p:pic>
        <p:nvPicPr>
          <p:cNvPr id="1031" name="Picture 7" descr="C:\Documents and Settings\Администратор\Мои документы\мама\рисунки для 1 сентебря\дикие\Новая папка\52275_58530b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149080"/>
            <a:ext cx="1728192" cy="259990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588224" y="414908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Тюльпан поникающий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ru-RU" dirty="0" err="1" smtClean="0"/>
              <a:t>Алматы</a:t>
            </a:r>
            <a:r>
              <a:rPr lang="ru-RU" dirty="0" smtClean="0"/>
              <a:t> - город тюльпанов</a:t>
            </a:r>
            <a:endParaRPr lang="ru-RU" dirty="0"/>
          </a:p>
        </p:txBody>
      </p:sp>
      <p:pic>
        <p:nvPicPr>
          <p:cNvPr id="9218" name="Picture 2" descr="C:\Documents and Settings\Администратор\Мои документы\мама\рисунки для 1 сентебря\0_28a31_1df88952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627783" cy="1970837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Мои документы\мама\рисунки для 1 сентебря\7fd33252d5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17032"/>
            <a:ext cx="2880320" cy="2160240"/>
          </a:xfrm>
          <a:prstGeom prst="rect">
            <a:avLst/>
          </a:prstGeom>
          <a:noFill/>
        </p:spPr>
      </p:pic>
      <p:pic>
        <p:nvPicPr>
          <p:cNvPr id="9220" name="Picture 4" descr="C:\Documents and Settings\Администратор\Мои документы\мама\рисунки для 1 сентебря\3482059395_250cf24604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268760"/>
            <a:ext cx="2952328" cy="1969180"/>
          </a:xfrm>
          <a:prstGeom prst="rect">
            <a:avLst/>
          </a:prstGeom>
          <a:noFill/>
        </p:spPr>
      </p:pic>
      <p:pic>
        <p:nvPicPr>
          <p:cNvPr id="9221" name="Picture 5" descr="C:\Documents and Settings\Администратор\Мои документы\мама\рисунки для 1 сентебря\0_2c606_d5f28f65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268760"/>
            <a:ext cx="2901815" cy="1944216"/>
          </a:xfrm>
          <a:prstGeom prst="rect">
            <a:avLst/>
          </a:prstGeom>
          <a:noFill/>
        </p:spPr>
      </p:pic>
      <p:pic>
        <p:nvPicPr>
          <p:cNvPr id="9222" name="Picture 6" descr="C:\Documents and Settings\Администратор\Мои документы\мама\рисунки для 1 сентебря\2053868162_3e5cc348e1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717032"/>
            <a:ext cx="2860576" cy="2145432"/>
          </a:xfrm>
          <a:prstGeom prst="rect">
            <a:avLst/>
          </a:prstGeom>
          <a:noFill/>
        </p:spPr>
      </p:pic>
      <p:pic>
        <p:nvPicPr>
          <p:cNvPr id="9223" name="Picture 7" descr="C:\Documents and Settings\Администратор\Мои документы\мама\рисунки для 1 сентебря\20090616223610_tulip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17032"/>
            <a:ext cx="291490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285</TotalTime>
  <Words>193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Страна тюльпания </vt:lpstr>
      <vt:lpstr>«Лале»</vt:lpstr>
      <vt:lpstr>Золотой век тюльпанов </vt:lpstr>
      <vt:lpstr>Праздники в честь тюльпанов</vt:lpstr>
      <vt:lpstr>Апогея страсти к тюльпанам</vt:lpstr>
      <vt:lpstr>Черный тюльпан</vt:lpstr>
      <vt:lpstr>Плантации тюльпанов  в Голландии</vt:lpstr>
      <vt:lpstr>Тюльпаны из Красной книги Казахстана </vt:lpstr>
      <vt:lpstr>Алматы - город тюльпанов</vt:lpstr>
      <vt:lpstr>Фонтан «Тюльпан»  в Шымкенте</vt:lpstr>
      <vt:lpstr>Опорная схема «страна Тюльпания»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тюльпания </dc:title>
  <dc:creator>Admin</dc:creator>
  <cp:lastModifiedBy>Admin</cp:lastModifiedBy>
  <cp:revision>31</cp:revision>
  <dcterms:created xsi:type="dcterms:W3CDTF">2011-01-19T17:45:05Z</dcterms:created>
  <dcterms:modified xsi:type="dcterms:W3CDTF">2011-01-23T09:50:02Z</dcterms:modified>
</cp:coreProperties>
</file>