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317" r:id="rId2"/>
    <p:sldId id="318" r:id="rId3"/>
    <p:sldId id="294" r:id="rId4"/>
    <p:sldId id="277" r:id="rId5"/>
    <p:sldId id="322" r:id="rId6"/>
    <p:sldId id="326" r:id="rId7"/>
    <p:sldId id="261" r:id="rId8"/>
    <p:sldId id="337" r:id="rId9"/>
    <p:sldId id="340" r:id="rId10"/>
    <p:sldId id="346" r:id="rId11"/>
    <p:sldId id="263" r:id="rId12"/>
    <p:sldId id="336" r:id="rId13"/>
    <p:sldId id="333" r:id="rId14"/>
    <p:sldId id="257" r:id="rId15"/>
    <p:sldId id="258" r:id="rId16"/>
    <p:sldId id="265" r:id="rId17"/>
    <p:sldId id="266" r:id="rId18"/>
    <p:sldId id="256" r:id="rId19"/>
    <p:sldId id="289" r:id="rId20"/>
    <p:sldId id="296" r:id="rId21"/>
    <p:sldId id="347" r:id="rId22"/>
    <p:sldId id="306" r:id="rId23"/>
    <p:sldId id="308" r:id="rId24"/>
    <p:sldId id="311" r:id="rId25"/>
    <p:sldId id="348" r:id="rId26"/>
    <p:sldId id="349" r:id="rId27"/>
    <p:sldId id="351" r:id="rId28"/>
    <p:sldId id="295" r:id="rId29"/>
    <p:sldId id="360" r:id="rId30"/>
    <p:sldId id="278" r:id="rId31"/>
    <p:sldId id="279" r:id="rId32"/>
    <p:sldId id="280" r:id="rId33"/>
    <p:sldId id="292" r:id="rId34"/>
    <p:sldId id="376" r:id="rId35"/>
    <p:sldId id="313" r:id="rId36"/>
    <p:sldId id="375" r:id="rId37"/>
    <p:sldId id="36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0" autoAdjust="0"/>
    <p:restoredTop sz="94532" autoAdjust="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789D2-BDEF-4D7B-B242-A5FD27AB8457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18EC7-5EB5-4A97-80A1-F5922066C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18EC7-5EB5-4A97-80A1-F5922066CD1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9695-A2EA-4D62-A5F7-192B1A0382E4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EC25-D107-4527-A016-FE580277D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9695-A2EA-4D62-A5F7-192B1A0382E4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EC25-D107-4527-A016-FE580277D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9695-A2EA-4D62-A5F7-192B1A0382E4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EC25-D107-4527-A016-FE580277D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9695-A2EA-4D62-A5F7-192B1A0382E4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EC25-D107-4527-A016-FE580277D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9695-A2EA-4D62-A5F7-192B1A0382E4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EC25-D107-4527-A016-FE580277D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9695-A2EA-4D62-A5F7-192B1A0382E4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EC25-D107-4527-A016-FE580277D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9695-A2EA-4D62-A5F7-192B1A0382E4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EC25-D107-4527-A016-FE580277D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9695-A2EA-4D62-A5F7-192B1A0382E4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EC25-D107-4527-A016-FE580277D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9695-A2EA-4D62-A5F7-192B1A0382E4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EC25-D107-4527-A016-FE580277D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9695-A2EA-4D62-A5F7-192B1A0382E4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EC25-D107-4527-A016-FE580277D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9695-A2EA-4D62-A5F7-192B1A0382E4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BFD7EC25-D107-4527-A016-FE580277D1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8B9695-A2EA-4D62-A5F7-192B1A0382E4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D7EC25-D107-4527-A016-FE580277D19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://ru.wikipedia.org/wiki/%D0%A4%D0%B0%D0%B9%D0%BB:Asian_Games_logo.svg" TargetMode="Externa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://ru.wikipedia.org/wiki/%D0%A4%D0%B0%D0%B9%D0%BB:Asian_Games_logo.svg" TargetMode="Externa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hyperlink" Target="http://ru.wikipedia.org/wiki/%D0%A4%D0%B0%D0%B9%D0%BB:Asian_Games_logo.sv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5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%D0%A4%D0%B0%D0%B9%D0%BB:Asian_Games_logo.svg" TargetMode="Externa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P61200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2" y="285728"/>
            <a:ext cx="8429652" cy="632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51256">
            <a:off x="194729" y="4479211"/>
            <a:ext cx="1889020" cy="221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2928926" y="357166"/>
            <a:ext cx="3500462" cy="892552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ГИМНАЗИЯ «БЭСТ» </a:t>
            </a:r>
          </a:p>
          <a:p>
            <a:pPr algn="ctr">
              <a:defRPr/>
            </a:pPr>
            <a:r>
              <a:rPr 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LYCEE 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«</a:t>
            </a:r>
            <a:r>
              <a:rPr 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BEST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»</a:t>
            </a:r>
            <a:endParaRPr lang="ru-RU" sz="2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08" y="5000636"/>
            <a:ext cx="55655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5"/>
                </a:solidFill>
              </a:rPr>
              <a:t>   </a:t>
            </a:r>
            <a:r>
              <a:rPr lang="ru-RU" sz="2400" dirty="0" smtClean="0">
                <a:solidFill>
                  <a:srgbClr val="FF0000"/>
                </a:solidFill>
              </a:rPr>
              <a:t>231-396-274   </a:t>
            </a:r>
          </a:p>
          <a:p>
            <a:pPr algn="ctr"/>
            <a:r>
              <a:rPr lang="ru-RU" sz="2800" b="1" dirty="0" smtClean="0">
                <a:solidFill>
                  <a:schemeClr val="accent5"/>
                </a:solidFill>
              </a:rPr>
              <a:t>Ярышева </a:t>
            </a:r>
            <a:r>
              <a:rPr lang="ru-RU" sz="2800" b="1" dirty="0" smtClean="0">
                <a:solidFill>
                  <a:schemeClr val="accent5"/>
                </a:solidFill>
              </a:rPr>
              <a:t>Галина Юрьевна</a:t>
            </a:r>
          </a:p>
          <a:p>
            <a:pPr algn="ctr"/>
            <a:r>
              <a:rPr lang="ru-RU" sz="2800" b="1" dirty="0" smtClean="0">
                <a:solidFill>
                  <a:schemeClr val="accent5"/>
                </a:solidFill>
              </a:rPr>
              <a:t>учитель физической культуры</a:t>
            </a:r>
            <a:endParaRPr lang="ru-RU" sz="28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2213" y="142853"/>
            <a:ext cx="666881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Максим Однодворцев</a:t>
            </a:r>
            <a:endParaRPr lang="ru-RU" sz="6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5" y="6000769"/>
            <a:ext cx="435771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i="1" dirty="0" smtClean="0">
                <a:ln w="6350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Чемпион 6 -</a:t>
            </a:r>
            <a:r>
              <a:rPr lang="ru-RU" i="1" dirty="0" err="1" smtClean="0">
                <a:ln w="6350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х</a:t>
            </a:r>
            <a:r>
              <a:rPr lang="ru-RU" i="1" dirty="0" smtClean="0">
                <a:ln w="6350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Зимних Азиатских игр</a:t>
            </a:r>
          </a:p>
        </p:txBody>
      </p:sp>
      <p:pic>
        <p:nvPicPr>
          <p:cNvPr id="15" name="Рисунок 14" descr="мак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5" y="4357695"/>
            <a:ext cx="1527059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макс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543808"/>
            <a:ext cx="2643207" cy="39568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 descr="макс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7" y="1357299"/>
            <a:ext cx="3681785" cy="25527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921020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20" y="71416"/>
            <a:ext cx="57791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Сарсекбаев</a:t>
            </a:r>
            <a:r>
              <a:rPr lang="ru-RU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6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Бахыт</a:t>
            </a:r>
            <a:endParaRPr lang="ru-RU" sz="6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4071943"/>
            <a:ext cx="47863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i="1" dirty="0" smtClean="0">
                <a:ln w="6350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Чемпион Олимпийских игр 2008, </a:t>
            </a:r>
          </a:p>
          <a:p>
            <a:pPr algn="ctr"/>
            <a:r>
              <a:rPr lang="ru-RU" i="1" dirty="0" smtClean="0">
                <a:ln w="6350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Чемпион 16 Летних Азиатских игр.</a:t>
            </a:r>
          </a:p>
        </p:txBody>
      </p:sp>
      <p:pic>
        <p:nvPicPr>
          <p:cNvPr id="8" name="Рисунок 7" descr="сарсекбае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285860"/>
            <a:ext cx="3786215" cy="25356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сарсекбаев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5" y="1071546"/>
            <a:ext cx="3667135" cy="28530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сарсекбаев_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5" y="4929198"/>
            <a:ext cx="2714644" cy="1714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сарсекбаев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3" y="4071942"/>
            <a:ext cx="2035983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http://upload.wikimedia.org/wikipedia/commons/thumb/1/19/Asian_Games_logo.svg/250px-Asian_Games_logo.svg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0"/>
            <a:ext cx="78581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7422" y="142853"/>
            <a:ext cx="444865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Манез</a:t>
            </a:r>
            <a:r>
              <a:rPr lang="ru-RU" sz="6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а</a:t>
            </a:r>
            <a:r>
              <a:rPr lang="ru-RU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 Майя</a:t>
            </a:r>
            <a:endParaRPr lang="ru-RU" sz="6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05" y="5786455"/>
            <a:ext cx="450059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i="1" dirty="0" smtClean="0">
                <a:ln w="6350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Чемпионка 16 Летних Азиатских игр.</a:t>
            </a:r>
          </a:p>
        </p:txBody>
      </p:sp>
      <p:pic>
        <p:nvPicPr>
          <p:cNvPr id="9" name="Рисунок 8" descr="p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341" y="1571612"/>
            <a:ext cx="2107049" cy="30881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манеза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3116"/>
            <a:ext cx="3714259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манеза_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1135" y="1571613"/>
            <a:ext cx="2128584" cy="3071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манез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1" y="4994207"/>
            <a:ext cx="2357455" cy="17209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http://upload.wikimedia.org/wikipedia/commons/thumb/1/19/Asian_Games_logo.svg/250px-Asian_Games_logo.svg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0"/>
            <a:ext cx="78581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upload.wikimedia.org/wikipedia/commons/thumb/1/19/Asian_Games_logo.svg/250px-Asian_Games_logo.svg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57166"/>
            <a:ext cx="614366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2066876"/>
            <a:ext cx="828680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Призёры  Азиатских игр </a:t>
            </a:r>
          </a:p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нашей области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469 -0.36505 C 0.35191 -0.37523 0.35573 -0.36505 0.35 -0.3713 C 0.34896 -0.37246 0.34878 -0.37523 0.34757 -0.37616 C 0.34184 -0.38079 0.33229 -0.38195 0.32604 -0.38403 C 0.31302 -0.38357 0.29983 -0.38334 0.2868 -0.38241 C 0.27882 -0.38172 0.27031 -0.36759 0.26424 -0.36181 C 0.25937 -0.35185 0.25139 -0.34722 0.24635 -0.33797 C 0.2408 -0.32755 0.2474 -0.33496 0.24045 -0.32847 C 0.23871 -0.3213 0.23455 -0.31667 0.23212 -0.30949 C 0.22882 -0.29954 0.22691 -0.28797 0.22257 -0.27917 C 0.22135 -0.27292 0.22049 -0.26875 0.21771 -0.26343 C 0.21736 -0.26134 0.21736 -0.25903 0.21667 -0.25695 C 0.21528 -0.25255 0.2118 -0.24445 0.2118 -0.24445 C 0.21007 -0.23496 0.20816 -0.225 0.2059 -0.21574 C 0.20625 -0.20834 0.20625 -0.20093 0.20712 -0.19352 C 0.20955 -0.17361 0.22448 -0.16088 0.23212 -0.14584 C 0.24045 -0.1463 0.24896 -0.1456 0.25712 -0.14746 C 0.25885 -0.14792 0.2592 -0.15093 0.26059 -0.15232 C 0.26979 -0.16158 0.2809 -0.16852 0.28802 -0.18079 C 0.28976 -0.18773 0.29184 -0.19259 0.29271 -0.2 C 0.29236 -0.20741 0.29288 -0.21505 0.29167 -0.22222 C 0.29132 -0.22477 0.28924 -0.22639 0.28802 -0.22847 C 0.28646 -0.23148 0.2849 -0.23472 0.28333 -0.23797 C 0.27674 -0.25116 0.27014 -0.26574 0.25833 -0.2713 C 0.25608 -0.27431 0.25469 -0.27824 0.25226 -0.28079 C 0.24844 -0.28496 0.2368 -0.28519 0.23333 -0.28565 C 0.16198 -0.2838 0.18455 -0.29445 0.14878 -0.26968 C 0.14236 -0.2588 0.13368 -0.25047 0.125 -0.24283 C 0.1217 -0.23982 0.11875 -0.23634 0.11545 -0.23334 C 0.11424 -0.23218 0.1118 -0.23009 0.1118 -0.23009 C 0.10365 -0.21389 0.1158 -0.23727 0.1059 -0.2206 C 0.10417 -0.21759 0.10104 -0.21111 0.10104 -0.21111 C 0.09861 -0.19954 0.09375 -0.18982 0.09167 -0.17778 C 0.08767 -0.15394 0.0842 -0.12986 0.07969 -0.10625 C 0.08003 -0.09144 0.07986 -0.07685 0.0809 -0.06181 C 0.08108 -0.05996 0.08264 -0.0588 0.08333 -0.05695 C 0.08871 -0.04213 0.09722 -0.03241 0.1059 -0.02084 C 0.11389 -0.00996 0.1099 -0.0125 0.11667 -0.00949 C 0.12986 0.00278 0.14496 -0.00602 0.15469 -0.01898 C 0.15625 -0.02523 0.1566 -0.03079 0.15937 -0.03634 C 0.16059 -0.04468 0.1618 -0.05116 0.1618 -0.06042 C 0.1618 -0.06875 0.15903 -0.07685 0.1559 -0.08403 C 0.14653 -0.10533 0.13733 -0.11574 0.11892 -0.1206 C 0.10625 -0.12014 0.09358 -0.11991 0.0809 -0.11898 C 0.07326 -0.11852 0.0658 -0.11343 0.05833 -0.11111 C 0.05191 -0.10903 0.04271 -0.10741 0.0368 -0.10301 C 0.03437 -0.10116 0.02969 -0.09676 0.02969 -0.09676 C 0.02691 -0.09121 0.02187 -0.08449 0.01771 -0.08079 C 0.01441 -0.07408 0.01076 -0.06806 0.00712 -0.06181 C 0.00538 -0.0588 0.00226 -0.05232 0.00226 -0.05232 C -0.0026 -0.03287 3.33333E-6 -0.03102 3.33333E-6 2.22222E-6 " pathEditMode="relative" ptsTypes="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p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828" y="1214422"/>
            <a:ext cx="3297139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02815" y="142853"/>
            <a:ext cx="609814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Поляков Владислав</a:t>
            </a:r>
            <a:endParaRPr lang="ru-RU" sz="6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Рисунок 5" descr="663f69546757.jpg"/>
          <p:cNvPicPr>
            <a:picLocks noChangeAspect="1"/>
          </p:cNvPicPr>
          <p:nvPr/>
        </p:nvPicPr>
        <p:blipFill>
          <a:blip r:embed="rId3"/>
          <a:srcRect r="6795"/>
          <a:stretch>
            <a:fillRect/>
          </a:stretch>
        </p:blipFill>
        <p:spPr>
          <a:xfrm>
            <a:off x="214283" y="1714488"/>
            <a:ext cx="4572032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p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4143380"/>
            <a:ext cx="3857627" cy="24728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42844" y="5500703"/>
            <a:ext cx="478634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i="1" dirty="0" smtClean="0">
                <a:ln w="6350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Бронзовый призер (комбинированная эстафета 4х100),</a:t>
            </a:r>
          </a:p>
          <a:p>
            <a:pPr algn="ctr"/>
            <a:r>
              <a:rPr lang="ru-RU" sz="1600" i="1" dirty="0" smtClean="0">
                <a:ln w="6350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Серебряный призер 16 Летних Азиатских игр          (плавание 100м брас)</a:t>
            </a:r>
          </a:p>
        </p:txBody>
      </p:sp>
      <p:pic>
        <p:nvPicPr>
          <p:cNvPr id="9" name="Рисунок 8" descr="http://upload.wikimedia.org/wikipedia/commons/thumb/1/19/Asian_Games_logo.svg/250px-Asian_Games_logo.svg.pn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72" y="0"/>
            <a:ext cx="11430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68830" y="142853"/>
            <a:ext cx="60035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Мацко</a:t>
            </a:r>
            <a:r>
              <a:rPr lang="ru-RU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 Маргарита</a:t>
            </a:r>
            <a:endParaRPr lang="ru-RU" sz="6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857893"/>
            <a:ext cx="478634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i="1" dirty="0" smtClean="0">
                <a:ln w="6350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Чемпионка 16 Летних Азиатских игр в беге на 800м</a:t>
            </a:r>
          </a:p>
        </p:txBody>
      </p:sp>
      <p:pic>
        <p:nvPicPr>
          <p:cNvPr id="9" name="Рисунок 8" descr="sp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1285860"/>
            <a:ext cx="2357455" cy="3241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69cb07126081901b2340bd9559e903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714488"/>
            <a:ext cx="5303593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1089-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443" y="5000636"/>
            <a:ext cx="2438400" cy="1618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http://upload.wikimedia.org/wikipedia/commons/thumb/1/19/Asian_Games_logo.svg/250px-Asian_Games_logo.svg.pn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3" y="0"/>
            <a:ext cx="11430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68830" y="142853"/>
            <a:ext cx="55563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Парфёнова Елена</a:t>
            </a:r>
            <a:endParaRPr lang="ru-RU" sz="6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3" y="5643578"/>
            <a:ext cx="47863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i="1" dirty="0" smtClean="0">
                <a:ln w="6350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Участница 2 Олимпийских  Игр , </a:t>
            </a:r>
          </a:p>
          <a:p>
            <a:pPr algn="ctr"/>
            <a:r>
              <a:rPr lang="ru-RU" i="1" dirty="0" smtClean="0">
                <a:ln w="6350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17-кратная Чемпионка Казахстана, </a:t>
            </a:r>
          </a:p>
          <a:p>
            <a:pPr algn="ctr"/>
            <a:r>
              <a:rPr lang="ru-RU" i="1" dirty="0" smtClean="0">
                <a:ln w="6350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Чемпионка Летних Азиатских игр</a:t>
            </a:r>
          </a:p>
        </p:txBody>
      </p:sp>
      <p:pic>
        <p:nvPicPr>
          <p:cNvPr id="8" name="Рисунок 7" descr="http://www.olympic.kz/athletes2008/1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554" y="1738324"/>
            <a:ext cx="2524125" cy="3333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7" y="1428736"/>
            <a:ext cx="2809875" cy="3867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http://upload.wikimedia.org/wikipedia/commons/thumb/1/19/Asian_Games_logo.svg/250px-Asian_Games_logo.svg.pn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9" y="142853"/>
            <a:ext cx="64294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85854" y="142853"/>
            <a:ext cx="67617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Винокуров Александр</a:t>
            </a:r>
            <a:endParaRPr lang="ru-RU" sz="6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4590644"/>
            <a:ext cx="48577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i="1" dirty="0" smtClean="0">
                <a:ln w="6350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Чемпион Азии, Серебряный призёр Олимпийских игр, </a:t>
            </a:r>
          </a:p>
          <a:p>
            <a:pPr algn="ctr"/>
            <a:r>
              <a:rPr lang="ru-RU" sz="1600" i="1" dirty="0" smtClean="0">
                <a:ln w="6350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Бронзовый призёр чемпионатов мира 2004, 2006 г.</a:t>
            </a:r>
          </a:p>
        </p:txBody>
      </p:sp>
      <p:pic>
        <p:nvPicPr>
          <p:cNvPr id="4" name="Рисунок 3" descr="Vino-san-sebastian2010.jpg"/>
          <p:cNvPicPr>
            <a:picLocks noChangeAspect="1"/>
          </p:cNvPicPr>
          <p:nvPr/>
        </p:nvPicPr>
        <p:blipFill>
          <a:blip r:embed="rId2"/>
          <a:srcRect l="12500"/>
          <a:stretch>
            <a:fillRect/>
          </a:stretch>
        </p:blipFill>
        <p:spPr>
          <a:xfrm>
            <a:off x="285720" y="1142985"/>
            <a:ext cx="4286280" cy="32412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4 вин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4580082"/>
            <a:ext cx="4071967" cy="211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1 вин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5286388"/>
            <a:ext cx="2000264" cy="1334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2 вино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7633" y="1601476"/>
            <a:ext cx="3517771" cy="23275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http://upload.wikimedia.org/wikipedia/commons/thumb/1/19/Asian_Games_logo.svg/250px-Asian_Games_logo.svg.pn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1430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37db55a925cc66527840255251f488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214290"/>
            <a:ext cx="2546996" cy="25469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57422" y="2714620"/>
            <a:ext cx="7143800" cy="332398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dirty="0" smtClean="0">
                <a:ln w="6350" cmpd="sng">
                  <a:solidFill>
                    <a:schemeClr val="bg2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VII </a:t>
            </a:r>
            <a:r>
              <a:rPr lang="ru-RU" sz="7000" b="1" dirty="0" smtClean="0">
                <a:ln w="6350" cmpd="sng">
                  <a:solidFill>
                    <a:schemeClr val="bg2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Зимние Азиатские игры </a:t>
            </a:r>
          </a:p>
          <a:p>
            <a:pPr algn="ctr"/>
            <a:r>
              <a:rPr lang="ru-RU" sz="7000" b="1" dirty="0" smtClean="0">
                <a:ln w="6350" cmpd="sng">
                  <a:solidFill>
                    <a:schemeClr val="bg2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 </a:t>
            </a:r>
            <a:r>
              <a:rPr lang="ru-RU" sz="7200" b="1" dirty="0" smtClean="0">
                <a:ln w="6350" cmpd="sng">
                  <a:solidFill>
                    <a:schemeClr val="bg2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Казахстане</a:t>
            </a:r>
            <a:endParaRPr lang="ru-RU" sz="7000" b="1" dirty="0">
              <a:ln w="6350" cmpd="sng">
                <a:solidFill>
                  <a:schemeClr val="bg2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Рисунок 6" descr="barsKzFinal_preview_thumb.jpg"/>
          <p:cNvPicPr>
            <a:picLocks noChangeAspect="1"/>
          </p:cNvPicPr>
          <p:nvPr/>
        </p:nvPicPr>
        <p:blipFill>
          <a:blip r:embed="rId3"/>
          <a:srcRect l="4255" t="2128" r="4255"/>
          <a:stretch>
            <a:fillRect/>
          </a:stretch>
        </p:blipFill>
        <p:spPr>
          <a:xfrm>
            <a:off x="214282" y="214290"/>
            <a:ext cx="2382587" cy="2548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571480"/>
            <a:ext cx="235743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929066"/>
            <a:ext cx="2516462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Spirit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841" y="1571613"/>
            <a:ext cx="3738563" cy="28039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i40d3nbHQaPfGEQJ2cdvhiA3E3qy7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1" y="1500175"/>
            <a:ext cx="3071835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371097" y="5000636"/>
            <a:ext cx="4629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Единство целей – единство духа!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4954" y="5572141"/>
            <a:ext cx="4834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ln w="3175"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Мақсаты</a:t>
            </a:r>
            <a:r>
              <a:rPr lang="ru-RU" sz="2400" b="1" i="1" dirty="0" smtClean="0">
                <a:ln w="3175"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ln w="3175"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бірдің</a:t>
            </a:r>
            <a:r>
              <a:rPr lang="ru-RU" sz="2400" b="1" i="1" dirty="0" smtClean="0">
                <a:ln w="3175"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– </a:t>
            </a:r>
            <a:r>
              <a:rPr lang="ru-RU" sz="2400" b="1" i="1" dirty="0" err="1" smtClean="0">
                <a:ln w="3175"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рухы</a:t>
            </a:r>
            <a:r>
              <a:rPr lang="ru-RU" sz="2400" b="1" i="1" dirty="0" smtClean="0">
                <a:ln w="3175"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</a:t>
            </a:r>
            <a:r>
              <a:rPr lang="ru-RU" sz="2400" b="1" i="1" dirty="0" err="1" smtClean="0">
                <a:ln w="3175"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бір</a:t>
            </a:r>
            <a:r>
              <a:rPr lang="ru-RU" sz="2400" b="1" i="1" dirty="0" smtClean="0">
                <a:ln w="3175"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!</a:t>
            </a:r>
            <a:endParaRPr lang="ru-RU" sz="2400" b="1" i="1" dirty="0">
              <a:ln w="3175">
                <a:solidFill>
                  <a:schemeClr val="tx1">
                    <a:lumMod val="95000"/>
                  </a:schemeClr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1" y="6072206"/>
            <a:ext cx="4551246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Unity of purpose – unity of spirit!</a:t>
            </a:r>
            <a:endParaRPr lang="ru-RU" sz="28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4572009"/>
            <a:ext cx="1301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n w="1270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Девиз :</a:t>
            </a:r>
            <a:endParaRPr lang="ru-RU" sz="3200" dirty="0">
              <a:ln w="1270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1000108"/>
            <a:ext cx="1558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n w="317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Эмблема :</a:t>
            </a:r>
            <a:endParaRPr lang="ru-RU" sz="2800" dirty="0">
              <a:ln w="3175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09265" y="1000108"/>
            <a:ext cx="1819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n w="317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Талисман :</a:t>
            </a:r>
            <a:endParaRPr lang="ru-RU" sz="2800" dirty="0">
              <a:ln w="3175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142853"/>
            <a:ext cx="3391488" cy="765200"/>
          </a:xfrm>
          <a:prstGeom prst="rect">
            <a:avLst/>
          </a:prstGeom>
          <a:noFill/>
        </p:spPr>
        <p:txBody>
          <a:bodyPr wrap="none" lIns="72000" tIns="36000" rIns="72000" bIns="36000">
            <a:spAutoFit/>
          </a:bodyPr>
          <a:lstStyle/>
          <a:p>
            <a:pPr algn="ctr"/>
            <a:r>
              <a:rPr lang="ru-RU" sz="4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Азиатский ду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х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PP_00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34" y="500042"/>
            <a:ext cx="8785423" cy="58602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14349" y="4643446"/>
            <a:ext cx="84296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 rot="20722342">
            <a:off x="868877" y="1592324"/>
            <a:ext cx="787843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«</a:t>
            </a:r>
            <a:r>
              <a:rPr lang="ru-RU" sz="8800" dirty="0" smtClean="0">
                <a:solidFill>
                  <a:srgbClr val="FFFF00"/>
                </a:solidFill>
              </a:rPr>
              <a:t>Здравствуй, </a:t>
            </a:r>
          </a:p>
          <a:p>
            <a:r>
              <a:rPr lang="ru-RU" sz="8800" dirty="0" smtClean="0">
                <a:solidFill>
                  <a:srgbClr val="FFFF00"/>
                </a:solidFill>
              </a:rPr>
              <a:t>белая </a:t>
            </a:r>
            <a:r>
              <a:rPr lang="ru-RU" sz="8800" dirty="0" err="1" smtClean="0">
                <a:solidFill>
                  <a:srgbClr val="FFFF00"/>
                </a:solidFill>
              </a:rPr>
              <a:t>Азиада</a:t>
            </a:r>
            <a:r>
              <a:rPr lang="ru-RU" sz="8800" dirty="0" smtClean="0">
                <a:solidFill>
                  <a:srgbClr val="FFFF00"/>
                </a:solidFill>
              </a:rPr>
              <a:t>!»</a:t>
            </a:r>
            <a:endParaRPr lang="ru-RU" sz="8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648488" y="1129714"/>
            <a:ext cx="1737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317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Медали :</a:t>
            </a:r>
            <a:endParaRPr lang="ru-RU" sz="3600" b="1" dirty="0">
              <a:ln w="3175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142853"/>
            <a:ext cx="3396297" cy="765200"/>
          </a:xfrm>
          <a:prstGeom prst="rect">
            <a:avLst/>
          </a:prstGeom>
          <a:noFill/>
        </p:spPr>
        <p:txBody>
          <a:bodyPr wrap="none" lIns="72000" tIns="36000" rIns="72000" bIns="36000">
            <a:spAutoFit/>
          </a:bodyPr>
          <a:lstStyle/>
          <a:p>
            <a:pPr algn="ctr"/>
            <a:r>
              <a:rPr lang="ru-RU" sz="4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Азиатский дух</a:t>
            </a:r>
            <a:endParaRPr lang="ru-RU" sz="4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000241"/>
            <a:ext cx="285752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7" y="1977699"/>
            <a:ext cx="2786083" cy="352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000241"/>
            <a:ext cx="2786083" cy="352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ажжен_огонь_азиад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142984"/>
            <a:ext cx="6541858" cy="5143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14480" y="357166"/>
            <a:ext cx="6493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Передача  огня  </a:t>
            </a:r>
            <a:r>
              <a:rPr lang="ru-RU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Азиады</a:t>
            </a:r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Казахстану</a:t>
            </a:r>
            <a:endParaRPr lang="ru-RU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Documents and Settings\VIRGI\Рабочий стол\азиада фото\1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668000" cy="5114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28662" y="357166"/>
            <a:ext cx="8041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Факел  огня </a:t>
            </a:r>
            <a:r>
              <a:rPr lang="ru-RU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Азиады</a:t>
            </a:r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в руках президента  Казахстана</a:t>
            </a:r>
            <a:endParaRPr lang="ru-RU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C:\Documents and Settings\VIRGI\Рабочий стол\азиада фото\IMG_8490.jpg"/>
          <p:cNvPicPr>
            <a:picLocks noChangeAspect="1" noChangeArrowheads="1"/>
          </p:cNvPicPr>
          <p:nvPr/>
        </p:nvPicPr>
        <p:blipFill>
          <a:blip r:embed="rId2" cstate="print"/>
          <a:srcRect l="9090" t="6061" r="5687" b="6061"/>
          <a:stretch>
            <a:fillRect/>
          </a:stretch>
        </p:blipFill>
        <p:spPr bwMode="auto">
          <a:xfrm>
            <a:off x="1714481" y="1928802"/>
            <a:ext cx="5786479" cy="44748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714612" y="142852"/>
            <a:ext cx="4332450" cy="1426920"/>
          </a:xfrm>
          <a:prstGeom prst="rect">
            <a:avLst/>
          </a:prstGeom>
          <a:noFill/>
        </p:spPr>
        <p:txBody>
          <a:bodyPr wrap="none" lIns="72000" tIns="36000" rIns="72000" bIns="3600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Эстафета огня 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  г.Петропавловске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0298" y="142852"/>
            <a:ext cx="4869456" cy="1180699"/>
          </a:xfrm>
          <a:prstGeom prst="rect">
            <a:avLst/>
          </a:prstGeom>
          <a:noFill/>
        </p:spPr>
        <p:txBody>
          <a:bodyPr wrap="none" lIns="72000" tIns="36000" rIns="72000" bIns="36000">
            <a:spAutoFit/>
          </a:bodyPr>
          <a:lstStyle/>
          <a:p>
            <a:pPr algn="ctr"/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Виды  спорта  7-х  зимних </a:t>
            </a:r>
          </a:p>
          <a:p>
            <a:pPr algn="ctr"/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Азиатских  игр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mascot_bt_ru.jpg"/>
          <p:cNvPicPr>
            <a:picLocks noChangeAspect="1"/>
          </p:cNvPicPr>
          <p:nvPr/>
        </p:nvPicPr>
        <p:blipFill>
          <a:blip r:embed="rId2"/>
          <a:srcRect l="393" t="1481" r="91754" b="66482"/>
          <a:stretch>
            <a:fillRect/>
          </a:stretch>
        </p:blipFill>
        <p:spPr>
          <a:xfrm>
            <a:off x="357159" y="1071546"/>
            <a:ext cx="734400" cy="72000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285853" y="1285861"/>
            <a:ext cx="100013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i="1" dirty="0" smtClean="0">
                <a:ln w="6350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Биатлон</a:t>
            </a:r>
          </a:p>
        </p:txBody>
      </p:sp>
      <p:pic>
        <p:nvPicPr>
          <p:cNvPr id="6" name="Рисунок 5" descr="mascot_as_ru.jpg"/>
          <p:cNvPicPr>
            <a:picLocks noChangeAspect="1"/>
          </p:cNvPicPr>
          <p:nvPr/>
        </p:nvPicPr>
        <p:blipFill>
          <a:blip r:embed="rId3"/>
          <a:srcRect l="339" t="1297" r="91803" b="66200"/>
          <a:stretch>
            <a:fillRect/>
          </a:stretch>
        </p:blipFill>
        <p:spPr>
          <a:xfrm>
            <a:off x="357159" y="2000240"/>
            <a:ext cx="724380" cy="72000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mascot_ih_ru.jpg"/>
          <p:cNvPicPr>
            <a:picLocks noChangeAspect="1"/>
          </p:cNvPicPr>
          <p:nvPr/>
        </p:nvPicPr>
        <p:blipFill>
          <a:blip r:embed="rId4"/>
          <a:srcRect l="231" t="943" r="91794" b="66336"/>
          <a:stretch>
            <a:fillRect/>
          </a:stretch>
        </p:blipFill>
        <p:spPr>
          <a:xfrm>
            <a:off x="357159" y="2928934"/>
            <a:ext cx="730320" cy="72000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mascot_ba_ru.jpg"/>
          <p:cNvPicPr>
            <a:picLocks noChangeAspect="1"/>
          </p:cNvPicPr>
          <p:nvPr/>
        </p:nvPicPr>
        <p:blipFill>
          <a:blip r:embed="rId5"/>
          <a:srcRect l="330" t="1509" r="91857" b="66156"/>
          <a:stretch>
            <a:fillRect/>
          </a:stretch>
        </p:blipFill>
        <p:spPr>
          <a:xfrm>
            <a:off x="357159" y="3857628"/>
            <a:ext cx="724000" cy="72000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mascot_cc_ru.jpg"/>
          <p:cNvPicPr>
            <a:picLocks noChangeAspect="1"/>
          </p:cNvPicPr>
          <p:nvPr/>
        </p:nvPicPr>
        <p:blipFill>
          <a:blip r:embed="rId6"/>
          <a:srcRect l="309" t="1464" r="91785" b="65759"/>
          <a:stretch>
            <a:fillRect/>
          </a:stretch>
        </p:blipFill>
        <p:spPr>
          <a:xfrm>
            <a:off x="4214810" y="5143512"/>
            <a:ext cx="722740" cy="72000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mascot_fr_ru.jpg"/>
          <p:cNvPicPr>
            <a:picLocks noChangeAspect="1"/>
          </p:cNvPicPr>
          <p:nvPr/>
        </p:nvPicPr>
        <p:blipFill>
          <a:blip r:embed="rId7"/>
          <a:srcRect l="302" t="1553" r="91791" b="66093"/>
          <a:stretch>
            <a:fillRect/>
          </a:stretch>
        </p:blipFill>
        <p:spPr>
          <a:xfrm>
            <a:off x="357159" y="4786322"/>
            <a:ext cx="732300" cy="72000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mascot_fs_ru.jpg"/>
          <p:cNvPicPr>
            <a:picLocks noChangeAspect="1"/>
          </p:cNvPicPr>
          <p:nvPr/>
        </p:nvPicPr>
        <p:blipFill>
          <a:blip r:embed="rId8"/>
          <a:srcRect l="383" t="1307" r="91786" b="65800"/>
          <a:stretch>
            <a:fillRect/>
          </a:stretch>
        </p:blipFill>
        <p:spPr>
          <a:xfrm>
            <a:off x="358259" y="5715016"/>
            <a:ext cx="713280" cy="72000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1357291" y="5929330"/>
            <a:ext cx="185738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i="1" dirty="0" smtClean="0">
                <a:ln w="6350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Фигурное катание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85852" y="2214555"/>
            <a:ext cx="200026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i="1" dirty="0" smtClean="0">
                <a:ln w="6350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Горнолыжный спорт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85853" y="3071811"/>
            <a:ext cx="185738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i="1" dirty="0" smtClean="0">
                <a:ln w="6350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Хоккей с шайбой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85853" y="4071943"/>
            <a:ext cx="185738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i="1" dirty="0" smtClean="0">
                <a:ln w="6350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Хоккей с мячом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57291" y="5000637"/>
            <a:ext cx="128588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i="1" dirty="0" smtClean="0">
                <a:ln w="6350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Фристайл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500694" y="5357826"/>
            <a:ext cx="271464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i="1" dirty="0" smtClean="0">
                <a:ln w="6350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Лыжные гонки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429255" y="1643051"/>
            <a:ext cx="14287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i="1" dirty="0" smtClean="0">
                <a:ln w="6350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Шорт-трек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429255" y="2571745"/>
            <a:ext cx="221457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i="1" dirty="0" smtClean="0">
                <a:ln w="6350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Конькобежный спорт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429255" y="3488297"/>
            <a:ext cx="314327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i="1" dirty="0" smtClean="0">
                <a:ln w="6350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Ориентирование на лыжах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500693" y="4429133"/>
            <a:ext cx="350046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i="1" dirty="0" smtClean="0">
                <a:ln w="6350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Прыжки на лыжах с трамплина</a:t>
            </a:r>
          </a:p>
        </p:txBody>
      </p:sp>
      <p:pic>
        <p:nvPicPr>
          <p:cNvPr id="27" name="Рисунок 26" descr="mascot_st_ru.jpg"/>
          <p:cNvPicPr>
            <a:picLocks noChangeAspect="1"/>
          </p:cNvPicPr>
          <p:nvPr/>
        </p:nvPicPr>
        <p:blipFill>
          <a:blip r:embed="rId9"/>
          <a:srcRect l="221" t="831" r="91837" b="66615"/>
          <a:stretch>
            <a:fillRect/>
          </a:stretch>
        </p:blipFill>
        <p:spPr>
          <a:xfrm>
            <a:off x="4214810" y="1500174"/>
            <a:ext cx="731020" cy="72000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Рисунок 27" descr="mascot_sj_ru.jpg"/>
          <p:cNvPicPr>
            <a:picLocks noChangeAspect="1"/>
          </p:cNvPicPr>
          <p:nvPr/>
        </p:nvPicPr>
        <p:blipFill>
          <a:blip r:embed="rId10"/>
          <a:srcRect l="341" t="1209" r="91832" b="66641"/>
          <a:stretch>
            <a:fillRect/>
          </a:stretch>
        </p:blipFill>
        <p:spPr>
          <a:xfrm>
            <a:off x="4214809" y="4214818"/>
            <a:ext cx="729480" cy="72000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Рисунок 28" descr="mascot_so_ru.jpg"/>
          <p:cNvPicPr>
            <a:picLocks noChangeAspect="1"/>
          </p:cNvPicPr>
          <p:nvPr/>
        </p:nvPicPr>
        <p:blipFill>
          <a:blip r:embed="rId11"/>
          <a:srcRect l="266" t="834" r="91891" b="66529"/>
          <a:stretch>
            <a:fillRect/>
          </a:stretch>
        </p:blipFill>
        <p:spPr>
          <a:xfrm>
            <a:off x="4214811" y="3286124"/>
            <a:ext cx="720000" cy="72000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Рисунок 29" descr="mascot_ss_ru.jpg"/>
          <p:cNvPicPr>
            <a:picLocks noChangeAspect="1"/>
          </p:cNvPicPr>
          <p:nvPr/>
        </p:nvPicPr>
        <p:blipFill>
          <a:blip r:embed="rId12"/>
          <a:srcRect l="319" t="925" r="91826" b="66601"/>
          <a:stretch>
            <a:fillRect/>
          </a:stretch>
        </p:blipFill>
        <p:spPr>
          <a:xfrm>
            <a:off x="4214810" y="2357430"/>
            <a:ext cx="724700" cy="72000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Documents and Settings\VIRGI\Рабочий стол\азиада фото\церемония открытия\VIT_48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85992"/>
            <a:ext cx="5760000" cy="38347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57224" y="428604"/>
            <a:ext cx="7715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Церемония открытия 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7-х Зимних Азиатских игр в Астане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Documents and Settings\VIRGI\Рабочий стол\азиада фото\церемония открытия\VIT_48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5720" y="1475598"/>
            <a:ext cx="6582428" cy="4382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E:\открытие азиады\IMG_8646 пестрое открытие.jpg"/>
          <p:cNvPicPr>
            <a:picLocks noChangeAspect="1" noChangeArrowheads="1"/>
          </p:cNvPicPr>
          <p:nvPr/>
        </p:nvPicPr>
        <p:blipFill>
          <a:blip r:embed="rId2"/>
          <a:srcRect t="20353" r="13501"/>
          <a:stretch>
            <a:fillRect/>
          </a:stretch>
        </p:blipFill>
        <p:spPr bwMode="auto">
          <a:xfrm>
            <a:off x="642910" y="1500176"/>
            <a:ext cx="3060000" cy="2113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E:\открытие азиады\IMG_8659 пестрое ирби.jpg"/>
          <p:cNvPicPr>
            <a:picLocks noChangeAspect="1" noChangeArrowheads="1"/>
          </p:cNvPicPr>
          <p:nvPr/>
        </p:nvPicPr>
        <p:blipFill>
          <a:blip r:embed="rId3"/>
          <a:srcRect l="10230" t="11289" b="8277"/>
          <a:stretch>
            <a:fillRect/>
          </a:stretch>
        </p:blipFill>
        <p:spPr bwMode="auto">
          <a:xfrm>
            <a:off x="5072066" y="1500174"/>
            <a:ext cx="3132000" cy="21047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5539" name="Picture 3" descr="E:\открытие азиады\IMG_8665 пестрое песни.jpg"/>
          <p:cNvPicPr>
            <a:picLocks noChangeAspect="1" noChangeArrowheads="1"/>
          </p:cNvPicPr>
          <p:nvPr/>
        </p:nvPicPr>
        <p:blipFill>
          <a:blip r:embed="rId4"/>
          <a:srcRect t="11719" r="12109"/>
          <a:stretch>
            <a:fillRect/>
          </a:stretch>
        </p:blipFill>
        <p:spPr bwMode="auto">
          <a:xfrm>
            <a:off x="5072066" y="3929066"/>
            <a:ext cx="3096000" cy="23322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28662" y="214290"/>
            <a:ext cx="7481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Праздник, посвященный открытию 7-х зимних Азиатских игр</a:t>
            </a:r>
          </a:p>
          <a:p>
            <a:r>
              <a:rPr lang="ru-RU" sz="2400" dirty="0" smtClean="0">
                <a:latin typeface="Monotype Corsiva" pitchFamily="66" charset="0"/>
              </a:rPr>
              <a:t>                                      в  Петропавловске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31745" name="Picture 1" descr="E:\открытие азиады\IMG_86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000504"/>
            <a:ext cx="3132000" cy="23488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E:\открытие азиады\IMG_8669 пестрое хоккей.jpg"/>
          <p:cNvPicPr>
            <a:picLocks noChangeAspect="1" noChangeArrowheads="1"/>
          </p:cNvPicPr>
          <p:nvPr/>
        </p:nvPicPr>
        <p:blipFill>
          <a:blip r:embed="rId2"/>
          <a:srcRect t="14063" r="13867" b="22656"/>
          <a:stretch>
            <a:fillRect/>
          </a:stretch>
        </p:blipFill>
        <p:spPr bwMode="auto">
          <a:xfrm>
            <a:off x="500033" y="1428736"/>
            <a:ext cx="3708000" cy="21860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0" name="Picture 2" descr="E:\открытие азиады\IMG_8675 пестрое лыжи.jpg"/>
          <p:cNvPicPr>
            <a:picLocks noChangeAspect="1" noChangeArrowheads="1"/>
          </p:cNvPicPr>
          <p:nvPr/>
        </p:nvPicPr>
        <p:blipFill>
          <a:blip r:embed="rId3"/>
          <a:srcRect t="9375" b="13281"/>
          <a:stretch>
            <a:fillRect/>
          </a:stretch>
        </p:blipFill>
        <p:spPr bwMode="auto">
          <a:xfrm>
            <a:off x="5000628" y="1357298"/>
            <a:ext cx="3492000" cy="2168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2" name="Picture 4" descr="E:\открытие азиады\IMG_8671 пестрое лыжи.jpg"/>
          <p:cNvPicPr>
            <a:picLocks noChangeAspect="1" noChangeArrowheads="1"/>
          </p:cNvPicPr>
          <p:nvPr/>
        </p:nvPicPr>
        <p:blipFill>
          <a:blip r:embed="rId4"/>
          <a:srcRect l="12305" t="9375" b="13281"/>
          <a:stretch>
            <a:fillRect/>
          </a:stretch>
        </p:blipFill>
        <p:spPr bwMode="auto">
          <a:xfrm>
            <a:off x="500034" y="4071942"/>
            <a:ext cx="3563935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4" name="Picture 6" descr="E:\открытие азиады\IMG_8685.jpg"/>
          <p:cNvPicPr>
            <a:picLocks noChangeAspect="1" noChangeArrowheads="1"/>
          </p:cNvPicPr>
          <p:nvPr/>
        </p:nvPicPr>
        <p:blipFill>
          <a:blip r:embed="rId5" cstate="print"/>
          <a:srcRect t="15307" r="14720" b="10342"/>
          <a:stretch>
            <a:fillRect/>
          </a:stretch>
        </p:blipFill>
        <p:spPr bwMode="auto">
          <a:xfrm>
            <a:off x="4857752" y="4000504"/>
            <a:ext cx="3714776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71538" y="500042"/>
            <a:ext cx="6931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Спортивные  мероприятия, посвящённые  открытию Азиатских  игр</a:t>
            </a: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000240"/>
            <a:ext cx="7143800" cy="37856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Спортсмены Северного Казахстана, участники 7-х Зимних Азиатских игр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upload.wikimedia.org/wikipedia/commons/thumb/1/19/Asian_Games_logo.svg/250px-Asian_Games_logo.svg.png"/>
          <p:cNvPicPr/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2857487" y="357165"/>
            <a:ext cx="6286513" cy="592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9" y="1785927"/>
            <a:ext cx="814393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dirty="0" smtClean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Азиатские игры </a:t>
            </a:r>
            <a:r>
              <a:rPr lang="ru-RU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– </a:t>
            </a:r>
          </a:p>
          <a:p>
            <a:r>
              <a:rPr lang="ru-RU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это спортивные состязания, которые проводятся каждые четыре года среди спортсменов стран Азии.</a:t>
            </a:r>
            <a:endParaRPr lang="ru-RU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879 -0.36366 C 0.73872 -0.36181 0.73038 -0.35602 0.72032 -0.35417 C 0.70729 -0.34861 0.69497 -0.34097 0.68212 -0.33542 C 0.67952 -0.33241 0.67622 -0.33056 0.67379 -0.32732 C 0.67275 -0.32593 0.67257 -0.32361 0.67153 -0.32246 C 0.66823 -0.31875 0.65799 -0.31111 0.65486 -0.3081 C 0.64792 -0.30139 0.6415 -0.29445 0.63334 -0.29074 C 0.61615 -0.27547 0.59861 -0.26273 0.58212 -0.24653 C 0.57986 -0.24028 0.57726 -0.23496 0.575 -0.22894 C 0.57257 -0.22246 0.57153 -0.21621 0.5691 -0.20972 C 0.56354 -0.17732 0.57084 -0.14398 0.5882 -0.12084 C 0.59393 -0.1051 0.60695 -0.09653 0.6191 -0.09236 C 0.62986 -0.09283 0.64063 -0.09213 0.65122 -0.09398 C 0.65625 -0.09491 0.66893 -0.12732 0.67032 -0.13033 C 0.67153 -0.14167 0.67448 -0.15301 0.67743 -0.16366 C 0.67587 -0.18727 0.67917 -0.20417 0.66545 -0.21783 C 0.66025 -0.22847 0.65261 -0.23588 0.6441 -0.24144 C 0.63525 -0.25347 0.64028 -0.25 0.62986 -0.25417 C 0.62223 -0.26435 0.63056 -0.25486 0.62153 -0.26065 C 0.60191 -0.27315 0.58386 -0.28912 0.56198 -0.29236 C 0.52361 -0.3051 0.50938 -0.29769 0.45365 -0.29861 C 0.44202 -0.29815 0.43056 -0.29792 0.4191 -0.29699 C 0.41372 -0.29653 0.40799 -0.28935 0.40348 -0.28588 C 0.3967 -0.28056 0.38976 -0.27523 0.38195 -0.27176 C 0.37448 -0.26459 0.36233 -0.25996 0.35486 -0.25417 C 0.33924 -0.24283 0.3283 -0.22871 0.31441 -0.21297 C 0.31111 -0.20926 0.30643 -0.20625 0.30365 -0.20185 C 0.30104 -0.19792 0.29844 -0.19375 0.29653 -0.18912 C 0.29566 -0.18704 0.29514 -0.18472 0.2941 -0.18287 C 0.2908 -0.17685 0.28716 -0.17222 0.28455 -0.16528 C 0.2816 -0.15764 0.28004 -0.15162 0.27622 -0.14468 C 0.27379 -0.13519 0.27014 -0.12824 0.26667 -0.11922 C 0.26459 -0.11389 0.26615 -0.11435 0.26441 -0.1081 C 0.26302 -0.10324 0.26111 -0.09885 0.25955 -0.09398 C 0.25625 -0.07246 0.25382 -0.05093 0.25955 -0.02894 C 0.26146 -0.00556 0.26059 0.01852 0.27743 0.03148 C 0.28577 0.03796 0.28646 0.03796 0.29288 0.04097 C 0.30556 0.03981 0.31841 0.03958 0.33108 0.03773 C 0.33455 0.03727 0.33507 0.0324 0.33698 0.02986 C 0.33993 0.02569 0.3441 0.02338 0.34775 0.02037 C 0.35434 0.01458 0.35729 0.00231 0.36077 -0.00672 C 0.3665 -0.04352 0.36997 -0.08542 0.35486 -0.11783 C 0.35261 -0.13264 0.35035 -0.12269 0.34653 -0.13519 C 0.34236 -0.14908 0.33681 -0.1625 0.32865 -0.17338 C 0.32518 -0.17801 0.32049 -0.18079 0.31667 -0.18449 C 0.30903 -0.19167 0.31788 -0.1875 0.30834 -0.19074 C 0.29966 -0.19885 0.28872 -0.20394 0.27865 -0.2081 C 0.27153 -0.21435 0.26389 -0.21551 0.25608 -0.21922 C 0.24358 -0.22523 0.23247 -0.22801 0.2191 -0.23033 C 0.17518 -0.22963 0.15278 -0.23287 0.11667 -0.22084 C 0.1125 -0.21713 0.10764 -0.21528 0.10365 -0.21135 C 0.09948 -0.20741 0.09653 -0.20232 0.09167 -0.20023 C 0.08507 -0.19352 0.05903 -0.17014 0.05486 -0.15903 C 0.05226 -0.15209 0.05139 -0.14607 0.04653 -0.14144 C 0.0408 -0.13056 0.04844 -0.14422 0.03577 -0.12732 C 0.03073 -0.1206 0.02622 -0.11181 0.02032 -0.10672 C 0.01615 -0.09838 0.01268 -0.08959 0.00834 -0.08125 C 0.0066 -0.07801 0.00625 -0.07361 0.00486 -0.07014 C 0.00348 -0.06667 -2.77778E-7 -0.06065 -2.77778E-7 -0.06065 C -0.00399 -0.03472 -0.0033 -0.04584 -0.00121 -0.0051 C -0.00121 -0.00347 -2.77778E-7 -0.00023 -2.77778E-7 -0.00023 " pathEditMode="relative" ptsTypes="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94321" y="71416"/>
            <a:ext cx="386676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Роман </a:t>
            </a:r>
            <a:r>
              <a:rPr lang="ru-RU" sz="6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Креч</a:t>
            </a:r>
            <a:endParaRPr lang="ru-RU" sz="6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роман кре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7" y="4071942"/>
            <a:ext cx="3810000" cy="2476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креч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77" y="1357298"/>
            <a:ext cx="3143251" cy="2276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Roman-Krech-of-Kazakhst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1" y="1714489"/>
            <a:ext cx="4348172" cy="32611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9182" y="198760"/>
            <a:ext cx="58560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Дмитрий Бабенко</a:t>
            </a:r>
            <a:endParaRPr lang="ru-RU" sz="6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Рисунок 6" descr="бабенко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393018"/>
            <a:ext cx="2928959" cy="4393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бабенк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410862"/>
            <a:ext cx="3262355" cy="2446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бабенко_1.jpg"/>
          <p:cNvPicPr>
            <a:picLocks noChangeAspect="1"/>
          </p:cNvPicPr>
          <p:nvPr/>
        </p:nvPicPr>
        <p:blipFill>
          <a:blip r:embed="rId4"/>
          <a:srcRect r="4687" b="8558"/>
          <a:stretch>
            <a:fillRect/>
          </a:stretch>
        </p:blipFill>
        <p:spPr>
          <a:xfrm>
            <a:off x="4357686" y="4286256"/>
            <a:ext cx="4357719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3" y="71416"/>
            <a:ext cx="58993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Татьяна </a:t>
            </a:r>
            <a:r>
              <a:rPr lang="ru-RU" sz="6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Сокирко</a:t>
            </a:r>
            <a:endParaRPr lang="ru-RU" sz="6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сокирк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7" y="2071678"/>
            <a:ext cx="4191003" cy="31432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сокирко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80" y="4143380"/>
            <a:ext cx="3810000" cy="2543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сокирко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1142984"/>
            <a:ext cx="3810000" cy="2562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/>
          <a:srcRect l="8338" t="9419" r="17584" b="4008"/>
          <a:stretch>
            <a:fillRect/>
          </a:stretch>
        </p:blipFill>
        <p:spPr bwMode="auto">
          <a:xfrm>
            <a:off x="2285985" y="2000240"/>
            <a:ext cx="4400551" cy="4114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771089" y="270199"/>
            <a:ext cx="544411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Елена Урванцева</a:t>
            </a:r>
            <a:endParaRPr lang="ru-RU" sz="6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71089" y="270199"/>
            <a:ext cx="60853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Наталья Рыбакова</a:t>
            </a:r>
            <a:endParaRPr lang="ru-RU" sz="6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Aidova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1571612"/>
            <a:ext cx="3348000" cy="45040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67112" y="285730"/>
            <a:ext cx="48926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Аслан </a:t>
            </a:r>
            <a:r>
              <a:rPr lang="ru-RU" sz="6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Токбаев</a:t>
            </a:r>
            <a:endParaRPr lang="ru-RU" sz="6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" name="Рисунок 10" descr="спортивное ориентирование.jpg"/>
          <p:cNvPicPr>
            <a:picLocks noChangeAspect="1"/>
          </p:cNvPicPr>
          <p:nvPr/>
        </p:nvPicPr>
        <p:blipFill>
          <a:blip r:embed="rId2"/>
          <a:srcRect l="4534" b="6818"/>
          <a:stretch>
            <a:fillRect/>
          </a:stretch>
        </p:blipFill>
        <p:spPr>
          <a:xfrm>
            <a:off x="4417308" y="3714753"/>
            <a:ext cx="4512411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спорт ориен.jpg"/>
          <p:cNvPicPr>
            <a:picLocks noChangeAspect="1"/>
          </p:cNvPicPr>
          <p:nvPr/>
        </p:nvPicPr>
        <p:blipFill>
          <a:blip r:embed="rId3"/>
          <a:srcRect l="19271"/>
          <a:stretch>
            <a:fillRect/>
          </a:stretch>
        </p:blipFill>
        <p:spPr>
          <a:xfrm>
            <a:off x="285720" y="1643051"/>
            <a:ext cx="3811757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ogoSpirit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071546"/>
            <a:ext cx="6524644" cy="48934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764931">
            <a:off x="302733" y="2500306"/>
            <a:ext cx="85555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« </a:t>
            </a:r>
            <a:r>
              <a:rPr lang="ru-RU" sz="65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Ал</a:t>
            </a:r>
            <a:r>
              <a:rPr lang="kk-KZ" sz="65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ғ</a:t>
            </a:r>
            <a:r>
              <a:rPr lang="ru-RU" sz="65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 </a:t>
            </a:r>
            <a:r>
              <a:rPr lang="ru-RU" sz="65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Қазақстан</a:t>
            </a:r>
            <a:r>
              <a:rPr lang="ru-RU" sz="65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!</a:t>
            </a: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»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5"/>
            <a:ext cx="899582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://upload.wikimedia.org/wikipedia/commons/thumb/1/19/Asian_Games_logo.svg/250px-Asian_Games_logo.svg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785794"/>
            <a:ext cx="107156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454 -0.19074 C 0.89236 -0.18981 0.85034 -0.18958 0.80833 -0.18588 C 0.80191 -0.18287 0.79757 -0.18241 0.79045 -0.18125 C 0.78003 -0.17639 0.79097 -0.18102 0.76666 -0.17801 C 0.7618 -0.17731 0.75711 -0.17477 0.75243 -0.17315 C 0.74548 -0.16736 0.73889 -0.15949 0.73107 -0.15579 C 0.71267 -0.1375 0.68454 -0.13009 0.66198 -0.12569 C 0.64444 -0.11782 0.62552 -0.11389 0.60711 -0.11134 C 0.58298 -0.1118 0.55868 -0.11204 0.53454 -0.11296 C 0.5184 -0.11366 0.50607 -0.13495 0.49166 -0.14143 C 0.48628 -0.14653 0.48194 -0.15301 0.47621 -0.15741 C 0.46527 -0.16597 0.45156 -0.17083 0.43941 -0.17477 C 0.43264 -0.17685 0.42604 -0.17963 0.41909 -0.18125 C 0.41475 -0.18241 0.40607 -0.18426 0.40607 -0.18426 C 0.37795 -0.18379 0.34965 -0.18379 0.32152 -0.18287 C 0.31128 -0.18264 0.30156 -0.17685 0.29166 -0.17477 C 0.2802 -0.17245 0.26857 -0.17199 0.25711 -0.17014 C 0.25069 -0.16782 0.24479 -0.16528 0.23819 -0.16366 C 0.23264 -0.16018 0.22864 -0.15694 0.22274 -0.15417 C 0.22152 -0.1537 0.21909 -0.15254 0.21909 -0.15254 C 0.2151 -0.14745 0.21007 -0.14398 0.20486 -0.14143 C 0.19323 -0.13055 0.18038 -0.12592 0.16788 -0.11759 C 0.14566 -0.11805 0.12343 -0.11667 0.10121 -0.11921 C 0.09687 -0.11967 0.08836 -0.13125 0.08333 -0.13356 C 0.07829 -0.13819 0.07413 -0.14329 0.06909 -0.14792 C 0.06441 -0.15208 0.05711 -0.15509 0.05243 -0.15903 C 0.04878 -0.16204 0.04583 -0.16504 0.04166 -0.1669 C 0.03177 -0.17616 0.02014 -0.18079 0.00833 -0.18426 C -0.01441 -0.18356 -0.02275 -0.18704 -0.03924 -0.17963 C -0.04723 -0.16898 -0.04532 -0.1743 -0.04757 -0.16528 C -0.04653 -0.15092 -0.04688 -0.14745 -0.04167 -0.1368 C -0.03907 -0.11967 -0.0323 -0.1125 -0.02136 -0.10347 C -0.01841 -0.09768 -0.01563 -0.09653 -0.01181 -0.09236 C -0.00834 -0.08842 -0.00608 -0.0831 -0.00348 -0.07801 C -0.00191 -0.075 0.00468 -0.06852 0.00711 -0.06528 C 0.0092 -0.05717 0.01163 -0.04861 0.01545 -0.04143 C 0.0184 -0.03588 0.021 -0.03217 0.02274 -0.02569 C 0.02239 -0.00926 0.02222 0.00718 0.02152 0.02361 C 0.02118 0.03009 0.01701 0.03125 0.01319 0.03472 C 0.01198 0.03588 0.00954 0.03796 0.00954 0.03796 C 0.00034 0.03588 -0.00573 0.03079 -0.01059 0.02037 C -0.01025 0.01713 -0.01094 0.01343 -0.00955 0.01088 C -0.00782 0.00764 -0.00226 0.00463 -0.00226 0.00463 C -0.00157 0.00301 3.33333E-6 -0.00023 3.33333E-6 -0.00023 " pathEditMode="relative" ptsTypes="fffffffffffffffffffffffffffffffffffffffffffA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993" y="928671"/>
            <a:ext cx="8657727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http://upload.wikimedia.org/wikipedia/commons/thumb/1/19/Asian_Games_logo.svg/250px-Asian_Games_logo.svg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857232"/>
            <a:ext cx="11430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604 -0.10487 C -0.87048 -0.10232 -0.87013 -0.10487 -0.86527 -0.10811 C -0.85954 -0.11181 -0.85538 -0.11413 -0.84982 -0.11922 C -0.84444 -0.12408 -0.84704 -0.12663 -0.83906 -0.13033 C -0.83437 -0.13265 -0.82951 -0.1345 -0.82482 -0.13658 C -0.82343 -0.13728 -0.82274 -0.13913 -0.82118 -0.13982 C -0.81822 -0.14144 -0.81163 -0.14306 -0.81163 -0.14306 C -0.79895 -0.1426 -0.78628 -0.14283 -0.77361 -0.14144 C -0.76649 -0.14075 -0.76145 -0.12848 -0.75451 -0.12547 C -0.75034 -0.12177 -0.74774 -0.11922 -0.7427 -0.1176 C -0.73628 -0.11181 -0.73003 -0.10904 -0.72239 -0.10649 C -0.70972 -0.10695 -0.69704 -0.10626 -0.68437 -0.10811 C -0.68246 -0.10834 -0.68125 -0.11158 -0.67968 -0.11274 C -0.67725 -0.11413 -0.67239 -0.11598 -0.67239 -0.11598 C -0.66909 -0.11899 -0.66527 -0.12177 -0.66163 -0.12385 C -0.65937 -0.12524 -0.65451 -0.12709 -0.65451 -0.12709 C -0.65104 -0.13033 -0.64739 -0.13334 -0.64392 -0.13658 C -0.64305 -0.1382 -0.6427 -0.14052 -0.64149 -0.14144 C -0.63941 -0.14329 -0.63454 -0.14445 -0.63454 -0.14445 C -0.62638 -0.15186 -0.6302 -0.14978 -0.62361 -0.15255 C -0.61684 -0.15209 -0.61024 -0.15186 -0.60347 -0.15093 C -0.59947 -0.15047 -0.59097 -0.13704 -0.5868 -0.13334 C -0.58402 -0.12779 -0.58211 -0.12431 -0.57725 -0.12223 C -0.571 -0.11135 -0.56371 -0.11204 -0.55468 -0.10811 C -0.55329 -0.10695 -0.55243 -0.10487 -0.55104 -0.10487 C -0.5375 -0.10441 -0.52413 -0.10556 -0.51059 -0.10649 C -0.49861 -0.10742 -0.48541 -0.13519 -0.47482 -0.13982 C -0.46979 -0.14214 -0.46614 -0.1463 -0.46059 -0.14769 C -0.45381 -0.14954 -0.44704 -0.1507 -0.44045 -0.15255 C -0.43107 -0.15209 -0.42187 -0.15209 -0.41302 -0.15093 C -0.40121 -0.14931 -0.38888 -0.14144 -0.37725 -0.1382 C -0.36961 -0.13126 -0.36232 -0.12663 -0.35329 -0.12385 C -0.35 -0.12269 -0.3427 -0.12084 -0.3427 -0.12084 C -0.33072 -0.1213 -0.31875 -0.12084 -0.30711 -0.12223 C -0.30468 -0.12246 -0.3 -0.12547 -0.3 -0.12547 C -0.29513 -0.13496 -0.28541 -0.13982 -0.27847 -0.14607 C -0.27638 -0.14792 -0.27118 -0.14931 -0.27118 -0.14931 C -0.27013 -0.15047 -0.26909 -0.15186 -0.26788 -0.15255 C -0.26545 -0.15394 -0.26076 -0.15556 -0.26076 -0.15556 C -0.25277 -0.1551 -0.24479 -0.1551 -0.2368 -0.15417 C -0.23489 -0.15394 -0.22951 -0.15001 -0.22847 -0.14931 C -0.22326 -0.1463 -0.21718 -0.14468 -0.21163 -0.14306 C -0.20659 -0.13566 -0.20034 -0.13172 -0.19392 -0.12709 C -0.18697 -0.122 -0.18489 -0.11806 -0.17725 -0.11598 C -0.146 -0.11737 -0.13906 -0.11089 -0.11996 -0.13195 C -0.11406 -0.13843 -0.10798 -0.14283 -0.10243 -0.14931 C -0.09947 -0.15279 -0.09149 -0.15556 -0.09149 -0.15556 C -0.07725 -0.16829 -0.08715 -0.16112 -0.04861 -0.15718 C -0.04618 -0.15695 -0.04149 -0.15417 -0.04149 -0.15417 C -0.03697 -0.15024 -0.03194 -0.14792 -0.02725 -0.14445 C -0.01996 -0.13913 -0.01336 -0.13218 -0.00572 -0.12709 C -0.00225 -0.12478 0.00122 -0.12246 0.00504 -0.12084 C 0.0073 -0.11992 0.01198 -0.1176 0.01198 -0.1176 C 0.02327 -0.11806 0.03455 -0.11737 0.04549 -0.11922 C 0.04688 -0.11945 0.04653 -0.12269 0.04757 -0.12385 C 0.04896 -0.12501 0.06754 -0.14075 0.0691 -0.14144 C 0.07639 -0.1382 0.07987 -0.13172 0.08212 -0.12223 C 0.08178 -0.1139 0.08282 -0.1051 0.08108 -0.097 C 0.07657 -0.07848 0.04289 -0.08288 0.0382 -0.08265 C 0.0283 -0.07825 0.04132 -0.0845 0.03091 -0.07779 C 0.02223 -0.07223 0.01268 -0.06853 0.00365 -0.06367 C 0.00157 -0.06251 -0.00138 -0.06228 -0.00329 -0.06042 C -0.00572 -0.05834 -0.01059 -0.05417 -0.01059 -0.05417 C -0.01597 -0.04283 -0.00937 -0.05533 -0.01666 -0.04607 C -0.0177 -0.04445 -0.02031 -0.03843 -0.02135 -0.03658 C -0.02326 -0.03288 -0.02725 -0.02547 -0.02725 -0.02547 C -0.03159 -0.00742 -0.03003 0.00879 -0.01996 0.02221 C -0.0026 0.02106 0.00261 0.02684 0.01094 0.0111 C 0.00938 0.003 0.0066 -6.2963E-6 -4.44444E-6 -6.2963E-6 " pathEditMode="relative" ptsTypes="ffffffffffffffffffffffffffffffffffffffffffffffffffffffffffffffffffffA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upload.wikimedia.org/wikipedia/commons/thumb/1/19/Asian_Games_logo.svg/250px-Asian_Games_logo.svg.png"/>
          <p:cNvPicPr/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5357819" y="-71462"/>
            <a:ext cx="364333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28663" y="1857365"/>
            <a:ext cx="728667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Чемпионы и призеры летних и зимних Азиатских игр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879 -0.36366 C 0.73872 -0.36181 0.73038 -0.35602 0.72032 -0.35417 C 0.70729 -0.34861 0.69497 -0.34097 0.68212 -0.33542 C 0.67952 -0.33241 0.67622 -0.33056 0.67379 -0.32732 C 0.67275 -0.32593 0.67257 -0.32361 0.67153 -0.32246 C 0.66823 -0.31875 0.65799 -0.31111 0.65486 -0.3081 C 0.64792 -0.30139 0.6415 -0.29445 0.63334 -0.29074 C 0.61615 -0.27547 0.59861 -0.26273 0.58212 -0.24653 C 0.57986 -0.24028 0.57726 -0.23496 0.575 -0.22894 C 0.57257 -0.22246 0.57153 -0.21621 0.5691 -0.20972 C 0.56354 -0.17732 0.57084 -0.14398 0.5882 -0.12084 C 0.59393 -0.1051 0.60695 -0.09653 0.6191 -0.09236 C 0.62986 -0.09283 0.64063 -0.09213 0.65122 -0.09398 C 0.65625 -0.09491 0.66893 -0.12732 0.67032 -0.13033 C 0.67153 -0.14167 0.67448 -0.15301 0.67743 -0.16366 C 0.67587 -0.18727 0.67917 -0.20417 0.66545 -0.21783 C 0.66025 -0.22847 0.65261 -0.23588 0.6441 -0.24144 C 0.63525 -0.25347 0.64028 -0.25 0.62986 -0.25417 C 0.62223 -0.26435 0.63056 -0.25486 0.62153 -0.26065 C 0.60191 -0.27315 0.58386 -0.28912 0.56198 -0.29236 C 0.52361 -0.3051 0.50938 -0.29769 0.45365 -0.29861 C 0.44202 -0.29815 0.43056 -0.29792 0.4191 -0.29699 C 0.41372 -0.29653 0.40799 -0.28935 0.40348 -0.28588 C 0.3967 -0.28056 0.38976 -0.27523 0.38195 -0.27176 C 0.37448 -0.26459 0.36233 -0.25996 0.35486 -0.25417 C 0.33924 -0.24283 0.3283 -0.22871 0.31441 -0.21297 C 0.31111 -0.20926 0.30643 -0.20625 0.30365 -0.20185 C 0.30104 -0.19792 0.29844 -0.19375 0.29653 -0.18912 C 0.29566 -0.18704 0.29514 -0.18472 0.2941 -0.18287 C 0.2908 -0.17685 0.28716 -0.17222 0.28455 -0.16528 C 0.2816 -0.15764 0.28004 -0.15162 0.27622 -0.14468 C 0.27379 -0.13519 0.27014 -0.12824 0.26667 -0.11922 C 0.26459 -0.11389 0.26615 -0.11435 0.26441 -0.1081 C 0.26302 -0.10324 0.26111 -0.09885 0.25955 -0.09398 C 0.25625 -0.07246 0.25382 -0.05093 0.25955 -0.02894 C 0.26146 -0.00556 0.26059 0.01852 0.27743 0.03148 C 0.28577 0.03796 0.28646 0.03796 0.29288 0.04097 C 0.30556 0.03981 0.31841 0.03958 0.33108 0.03773 C 0.33455 0.03727 0.33507 0.0324 0.33698 0.02986 C 0.33993 0.02569 0.3441 0.02338 0.34775 0.02037 C 0.35434 0.01458 0.35729 0.00231 0.36077 -0.00672 C 0.3665 -0.04352 0.36997 -0.08542 0.35486 -0.11783 C 0.35261 -0.13264 0.35035 -0.12269 0.34653 -0.13519 C 0.34236 -0.14908 0.33681 -0.1625 0.32865 -0.17338 C 0.32518 -0.17801 0.32049 -0.18079 0.31667 -0.18449 C 0.30903 -0.19167 0.31788 -0.1875 0.30834 -0.19074 C 0.29966 -0.19885 0.28872 -0.20394 0.27865 -0.2081 C 0.27153 -0.21435 0.26389 -0.21551 0.25608 -0.21922 C 0.24358 -0.22523 0.23247 -0.22801 0.2191 -0.23033 C 0.17518 -0.22963 0.15278 -0.23287 0.11667 -0.22084 C 0.1125 -0.21713 0.10764 -0.21528 0.10365 -0.21135 C 0.09948 -0.20741 0.09653 -0.20232 0.09167 -0.20023 C 0.08507 -0.19352 0.05903 -0.17014 0.05486 -0.15903 C 0.05226 -0.15209 0.05139 -0.14607 0.04653 -0.14144 C 0.0408 -0.13056 0.04844 -0.14422 0.03577 -0.12732 C 0.03073 -0.1206 0.02622 -0.11181 0.02032 -0.10672 C 0.01615 -0.09838 0.01268 -0.08959 0.00834 -0.08125 C 0.0066 -0.07801 0.00625 -0.07361 0.00486 -0.07014 C 0.00348 -0.06667 -2.77778E-7 -0.06065 -2.77778E-7 -0.06065 C -0.00399 -0.03472 -0.0033 -0.04584 -0.00121 -0.0051 C -0.00121 -0.00347 -2.77778E-7 -0.00023 -2.77778E-7 -0.00023 " pathEditMode="relative" ptsTypes="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5680" y="341636"/>
            <a:ext cx="3943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Илья Ильин</a:t>
            </a:r>
            <a:endParaRPr lang="ru-RU" sz="6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p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2" y="1643050"/>
            <a:ext cx="3225113" cy="428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p31.JPG"/>
          <p:cNvPicPr>
            <a:picLocks noChangeAspect="1"/>
          </p:cNvPicPr>
          <p:nvPr/>
        </p:nvPicPr>
        <p:blipFill>
          <a:blip r:embed="rId3"/>
          <a:srcRect l="9792"/>
          <a:stretch>
            <a:fillRect/>
          </a:stretch>
        </p:blipFill>
        <p:spPr>
          <a:xfrm>
            <a:off x="785786" y="2032004"/>
            <a:ext cx="4071967" cy="28971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57157" y="5357826"/>
            <a:ext cx="47863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ln w="6350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Чемпион Олимпийских игр, </a:t>
            </a:r>
          </a:p>
          <a:p>
            <a:pPr algn="ctr"/>
            <a:r>
              <a:rPr lang="ru-RU" dirty="0" smtClean="0">
                <a:ln w="6350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2-кратный Чемпион Мира, </a:t>
            </a:r>
          </a:p>
          <a:p>
            <a:pPr algn="ctr"/>
            <a:r>
              <a:rPr lang="ru-RU" dirty="0" smtClean="0">
                <a:ln w="6350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Чемпион 16 Летних Азиатских игр.</a:t>
            </a:r>
          </a:p>
        </p:txBody>
      </p:sp>
      <p:pic>
        <p:nvPicPr>
          <p:cNvPr id="8" name="Рисунок 7" descr="http://upload.wikimedia.org/wikipedia/commons/thumb/1/19/Asian_Games_logo.svg/250px-Asian_Games_logo.sv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500042"/>
            <a:ext cx="71438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55556E-6 C -0.00278 0.00115 -0.00729 -0.00024 -0.00834 0.00323 C -0.00903 0.00532 -0.00677 0.01411 -0.00608 0.01735 C -0.00365 0.0162 0.00034 0.01758 0.00121 0.01434 C 0.0033 0.00624 -0.00018 0.00624 -0.00365 0.00462 C -0.00972 0.01041 -0.0099 0.02059 -0.00243 0.02383 C 0.00746 0.02036 0.00677 0.01226 2.77778E-7 0.00323 C -0.00243 0.0037 -0.00504 0.003 -0.00712 0.00462 C -0.00955 0.00647 -0.00764 0.01643 -0.00712 0.01735 C -0.00643 0.01874 -0.00486 0.01851 -0.00365 0.01897 C 0.00156 0.01434 0.00156 0.01272 2.77778E-7 0.00462 C -0.00261 0.00555 -0.00712 0.00532 -0.00712 0.0111 C -0.00712 0.01434 -0.00486 0.02059 -0.00486 0.02059 C 0.00208 0.01874 0.00312 0.01828 0.00121 0.00948 C -0.00087 0.00995 -0.004 0.00856 -0.00486 0.0111 C -0.00591 0.01411 -0.00243 0.02059 -0.00243 0.02059 C 0.00503 0.01735 0.0033 0.00971 -0.00243 0.00462 C -0.00591 0.01157 -0.0066 0.01434 2.77778E-7 0.01735 C 0.00295 0.0111 0.00295 0.00856 -0.00243 0.00624 C -0.00938 0.01249 -0.00643 0.01758 -0.00243 0.02545 C 0.00816 0.02175 0.00573 0.00948 -0.00365 0.00624 C -0.01181 0.00995 -0.00729 0.0162 -0.00243 0.02059 C -0.00122 0.0155 0.00087 0.01018 -0.00243 0.00462 C -0.0033 0.003 -0.00452 0.00763 -0.00486 0.00948 C -0.00504 0.01064 -0.004 0.01157 -0.00365 0.01272 " pathEditMode="relative" ptsTypes="ffffffffffffffffffffffffA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88846" y="142853"/>
            <a:ext cx="57406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Елена Хрусталёва</a:t>
            </a:r>
            <a:endParaRPr lang="ru-RU" sz="6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хруст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268716"/>
            <a:ext cx="3893103" cy="25889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хруст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9" y="1456556"/>
            <a:ext cx="3286148" cy="41870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хруст 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537" y="4167643"/>
            <a:ext cx="3824867" cy="25475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42845" y="5947967"/>
            <a:ext cx="43577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i="1" dirty="0" smtClean="0">
                <a:ln w="6350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Серебряный призёр Олимпийских игр, </a:t>
            </a:r>
          </a:p>
          <a:p>
            <a:pPr algn="ctr"/>
            <a:r>
              <a:rPr lang="ru-RU" i="1" dirty="0" smtClean="0">
                <a:ln w="6350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Бронзовый призер Зимних Азиатских иг</a:t>
            </a:r>
            <a:r>
              <a:rPr lang="ru-RU" sz="1600" i="1" dirty="0" smtClean="0">
                <a:ln w="6350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</a:t>
            </a:r>
          </a:p>
        </p:txBody>
      </p:sp>
      <p:pic>
        <p:nvPicPr>
          <p:cNvPr id="7" name="Рисунок 6" descr="http://upload.wikimedia.org/wikipedia/commons/thumb/1/19/Asian_Games_logo.svg/250px-Asian_Games_logo.svg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3" y="285728"/>
            <a:ext cx="100013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91 0.01296 C 0.23091 -0.07639 0.18091 -0.15371 0.11389 -0.15903 C 0.04983 -0.16574 -0.01007 -0.10579 -0.01407 -0.01899 C -0.0191 0.06088 0.02292 0.13564 0.08299 0.14097 C 0.13785 0.1449 0.18994 0.0956 0.19393 0.02106 C 0.19792 -0.04699 0.16285 -0.11112 0.11198 -0.11644 C 0.06494 -0.12037 0.02084 -0.07894 0.01789 -0.01644 C 0.01494 0.03958 0.04289 0.09421 0.0849 0.09699 C 0.12292 0.10092 0.15886 0.06898 0.16198 0.01828 C 0.16389 -0.02709 0.14289 -0.0713 0.1099 -0.07362 C 0.08091 -0.07639 0.05191 -0.05232 0.04983 -0.01366 C 0.04792 0.01967 0.06285 0.05162 0.08698 0.05439 C 0.10695 0.05694 0.12796 0.04213 0.129 0.01574 C 0.13091 -0.00579 0.12292 -0.02848 0.10799 -0.03102 C 0.09584 -0.03102 0.08386 -0.0257 0.08195 -0.01112 C 0.08091 -0.00162 0.08299 0.00763 0.08889 0.01157 C 0.09185 0.01296 0.09393 0.01296 0.09688 0.01157 " pathEditMode="relative" rAng="0" ptsTypes="fffffffffffffffff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23207" y="198760"/>
            <a:ext cx="467788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Алия</a:t>
            </a:r>
            <a:r>
              <a:rPr lang="ru-RU" sz="6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 Юсупова</a:t>
            </a:r>
            <a:endParaRPr lang="ru-RU" sz="6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3" y="5715016"/>
            <a:ext cx="478634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i="1" dirty="0" smtClean="0">
                <a:ln w="6350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Чемпионка   16  Летних Азиатских игр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t="4586" r="9112" b="2769"/>
          <a:stretch>
            <a:fillRect/>
          </a:stretch>
        </p:blipFill>
        <p:spPr bwMode="auto">
          <a:xfrm>
            <a:off x="315903" y="4357694"/>
            <a:ext cx="3398841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3"/>
          <a:srcRect l="6565" r="8841"/>
          <a:stretch>
            <a:fillRect/>
          </a:stretch>
        </p:blipFill>
        <p:spPr bwMode="auto">
          <a:xfrm>
            <a:off x="4286248" y="1643050"/>
            <a:ext cx="4286280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/>
          <p:nvPr/>
        </p:nvPicPr>
        <p:blipFill>
          <a:blip r:embed="rId4"/>
          <a:srcRect l="10345" t="13224" r="4310"/>
          <a:stretch>
            <a:fillRect/>
          </a:stretch>
        </p:blipFill>
        <p:spPr bwMode="auto">
          <a:xfrm>
            <a:off x="714349" y="714356"/>
            <a:ext cx="2357455" cy="3281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http://upload.wikimedia.org/wikipedia/commons/thumb/1/19/Asian_Games_logo.svg/250px-Asian_Games_logo.sv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000108"/>
            <a:ext cx="78581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2821</TotalTime>
  <Words>322</Words>
  <Application>Microsoft Office PowerPoint</Application>
  <PresentationFormat>Экран (4:3)</PresentationFormat>
  <Paragraphs>84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Angel</dc:creator>
  <cp:lastModifiedBy>N3</cp:lastModifiedBy>
  <cp:revision>255</cp:revision>
  <dcterms:created xsi:type="dcterms:W3CDTF">2011-01-22T13:53:32Z</dcterms:created>
  <dcterms:modified xsi:type="dcterms:W3CDTF">2011-02-11T04:48:10Z</dcterms:modified>
</cp:coreProperties>
</file>