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14" r:id="rId2"/>
    <p:sldId id="359" r:id="rId3"/>
    <p:sldId id="260" r:id="rId4"/>
    <p:sldId id="380" r:id="rId5"/>
    <p:sldId id="318" r:id="rId6"/>
    <p:sldId id="381" r:id="rId7"/>
    <p:sldId id="371" r:id="rId8"/>
    <p:sldId id="378" r:id="rId9"/>
    <p:sldId id="302" r:id="rId10"/>
    <p:sldId id="315" r:id="rId11"/>
    <p:sldId id="272" r:id="rId12"/>
    <p:sldId id="274" r:id="rId13"/>
    <p:sldId id="339" r:id="rId14"/>
    <p:sldId id="285" r:id="rId15"/>
    <p:sldId id="365" r:id="rId16"/>
    <p:sldId id="356" r:id="rId17"/>
    <p:sldId id="297" r:id="rId18"/>
    <p:sldId id="355" r:id="rId19"/>
    <p:sldId id="327" r:id="rId20"/>
    <p:sldId id="354" r:id="rId21"/>
    <p:sldId id="360" r:id="rId22"/>
    <p:sldId id="358" r:id="rId23"/>
    <p:sldId id="298" r:id="rId24"/>
    <p:sldId id="366" r:id="rId25"/>
    <p:sldId id="357" r:id="rId26"/>
    <p:sldId id="382" r:id="rId27"/>
    <p:sldId id="340" r:id="rId28"/>
    <p:sldId id="363" r:id="rId29"/>
    <p:sldId id="299" r:id="rId30"/>
    <p:sldId id="368" r:id="rId31"/>
    <p:sldId id="303" r:id="rId32"/>
    <p:sldId id="337" r:id="rId33"/>
    <p:sldId id="306" r:id="rId34"/>
    <p:sldId id="276" r:id="rId35"/>
    <p:sldId id="364" r:id="rId36"/>
    <p:sldId id="273" r:id="rId37"/>
    <p:sldId id="283" r:id="rId38"/>
    <p:sldId id="362" r:id="rId39"/>
    <p:sldId id="310" r:id="rId40"/>
    <p:sldId id="328" r:id="rId41"/>
    <p:sldId id="353" r:id="rId42"/>
    <p:sldId id="352" r:id="rId43"/>
    <p:sldId id="385" r:id="rId44"/>
    <p:sldId id="351" r:id="rId45"/>
    <p:sldId id="383" r:id="rId46"/>
    <p:sldId id="384" r:id="rId47"/>
    <p:sldId id="349" r:id="rId48"/>
    <p:sldId id="338" r:id="rId49"/>
    <p:sldId id="329" r:id="rId50"/>
    <p:sldId id="367" r:id="rId51"/>
    <p:sldId id="375" r:id="rId52"/>
    <p:sldId id="374" r:id="rId53"/>
    <p:sldId id="269" r:id="rId54"/>
    <p:sldId id="342" r:id="rId55"/>
    <p:sldId id="34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EB32B-545B-4375-97DB-4B9E0805886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9A960-9D27-44DA-B62B-1707C35D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7CB6-8EF9-42C3-AAAC-5BAF44C64065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AC3E-2735-45BE-97A3-F597BF3C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3;&#1072;&#1083;&#1080;&#1085;&#1072;\&#1052;&#1086;&#1080;%20&#1076;&#1086;&#1082;&#1091;&#1084;&#1077;&#1085;&#1090;&#1099;\19_-_kak_prekrasen_etot_mir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759633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952500" cy="952500"/>
          </a:xfrm>
          <a:prstGeom prst="rect">
            <a:avLst/>
          </a:prstGeom>
          <a:noFill/>
        </p:spPr>
      </p:pic>
      <p:pic>
        <p:nvPicPr>
          <p:cNvPr id="7" name="19_-_kak_prekrasen_etot_mi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553200"/>
            <a:ext cx="304800" cy="3048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3164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/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ln/>
                <a:solidFill>
                  <a:srgbClr val="00B050"/>
                </a:solidFill>
              </a:rPr>
            </a:br>
            <a:r>
              <a:rPr lang="ru-RU" sz="3600" b="1" dirty="0" smtClean="0">
                <a:ln/>
                <a:solidFill>
                  <a:srgbClr val="FF0000"/>
                </a:solidFill>
              </a:rPr>
              <a:t>Посмотри, как хорош,</a:t>
            </a:r>
            <a:br>
              <a:rPr lang="ru-RU" sz="3600" b="1" dirty="0" smtClean="0">
                <a:ln/>
                <a:solidFill>
                  <a:srgbClr val="FF0000"/>
                </a:solidFill>
              </a:rPr>
            </a:br>
            <a:r>
              <a:rPr lang="ru-RU" sz="3600" b="1" dirty="0" smtClean="0">
                <a:ln/>
                <a:solidFill>
                  <a:srgbClr val="FF0000"/>
                </a:solidFill>
              </a:rPr>
              <a:t>Край, в котором ты живёшь!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ln/>
                <a:solidFill>
                  <a:schemeClr val="accent3"/>
                </a:solidFill>
              </a:rPr>
            </a:br>
            <a:endParaRPr lang="ru-RU" sz="3600" dirty="0"/>
          </a:p>
        </p:txBody>
      </p:sp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9474">
            <a:off x="5076056" y="404664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Галина\Мои документы\Мои рисунки\лето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3" descr="C:\Documents and Settings\Галина\Мои документы\Мои рисунки\babochkia-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857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Галина\Мои документы\Мои рисунки\Мир вокруг нас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72008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Галина\Мои документы\Мои рисунки\40407602_Kounotori_06f4471s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C:\Documents and Settings\Галина\Мои документы\Мои рисунки\дубовый лис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3" descr="C:\Documents and Settings\Галина\Мои документы\Мои рисунки\babochkia-2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291681"/>
            <a:ext cx="2857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Галина\Мои документы\Мои рисунки\0_407f2_9895a139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72008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с диска ц\101CDPFP\IMGA0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SCF58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:\Documents and Settings\Галина\Мои документы\Мои рисунки\babochkia-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373216"/>
            <a:ext cx="2857500" cy="1143000"/>
          </a:xfrm>
          <a:prstGeom prst="rect">
            <a:avLst/>
          </a:prstGeom>
          <a:noFill/>
        </p:spPr>
      </p:pic>
      <p:pic>
        <p:nvPicPr>
          <p:cNvPr id="8" name="Picture 13" descr="C:\Documents and Settings\Галина\Мои документы\Мои рисунки\babochkia-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725144"/>
            <a:ext cx="2857500" cy="1143000"/>
          </a:xfrm>
          <a:prstGeom prst="rect">
            <a:avLst/>
          </a:prstGeom>
          <a:noFill/>
        </p:spPr>
      </p:pic>
      <p:pic>
        <p:nvPicPr>
          <p:cNvPr id="10" name="Picture 13" descr="C:\Documents and Settings\Галина\Мои документы\Мои рисунки\babochkia-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2857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DCIM\102CDPFP\IMGA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Documents and Settings\Галина\Мои документы\Мои рисунки\0_44d3a_9ecc8fa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24744"/>
            <a:ext cx="952500" cy="952500"/>
          </a:xfrm>
          <a:prstGeom prst="rect">
            <a:avLst/>
          </a:prstGeom>
          <a:noFill/>
        </p:spPr>
      </p:pic>
      <p:pic>
        <p:nvPicPr>
          <p:cNvPr id="12292" name="Picture 4" descr="D:\с диска ц\102CDPFP\IMGA05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162880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DCIM\102CDPFP\IMGA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7" name="Picture 5" descr="C:\Documents and Settings\Галина\Мои документы\Мои рисунки\лето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с диска ц\101CDPFP\IMGA0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DSCF56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:\Documents and Settings\Галина\Мои документы\Мои рисунки\babochkia-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373216"/>
            <a:ext cx="2857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Галина\Мои документы\Мои рисунки\0_25a1d_7b45315d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с диска ц\101CDPFP\IMGA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08920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Галина\Мои документы\Мои рисунки\P1000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996952"/>
            <a:ext cx="72008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Галина\Мои документы\Мои рисунки\photo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Галина\Мои документы\Мои рисунки\0_42fe4_315a0e2c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DSCF81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Documents and Settings\Галина\Мои документы\Мои рисунки\babochkia-5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32856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Галина\Мои документы\658493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</p:spPr>
      </p:pic>
      <p:pic>
        <p:nvPicPr>
          <p:cNvPr id="7" name="Picture 5" descr="C:\Documents and Settings\Галина\Мои документы\Мои рисунки\pticia-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1114425" cy="85725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Галина\Мои документы\Мои рисунки\0_48535_95a4af15_-1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IMG0088A_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Галина\Мои документы\Мои рисунки\pticia-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114425" cy="857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Галина\Мои документы\Мои рисунки\1268507473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Амур_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Галина\Мои документы\Мои рисунки\pticia-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88840"/>
            <a:ext cx="1114425" cy="857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Галина\Мои документы\Мои рисунки\пти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Галина\Мои документы\Мои рисунки\0_45283_e761c1a6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Галина\Мои документы\Мои рисунки\лист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Галина\Мои документы\Мои рисунки\0_4e537_b712dd6b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Галина\Мои документы\Мои рисунки\0_3a824_8071e39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Галина\Мои документы\ряб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Галина\Мои документы\Мои рисунки\KnAAPO-Su-35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Галина\Мои документы\Мои рисунки\0_461f0_60e488dc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DCIM\103CDPFP\IMGA0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DCIM\103CDPFP\IMGA0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A0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DCIM\103CDPFP\IMGA0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A0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A0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669360"/>
          </a:xfrm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3CDPFP\IMGA0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 descr="C:\Documents and Settings\Галина\Мои документы\Мои рисунки\ced3ca5c1f3f4f6873b8cb237b6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Галина\Мои документы\Мои рисунки\0_4f413_cffd4fe1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6" name="Picture 6" descr="C:\Documents and Settings\Галина\Мои документы\Мои рисунки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Галина\Мои документы\Мои рисунки\0_446f7_af0735dd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Documents and Settings\Галина\Мои документы\Мои рисунки\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Галина\Мои документы\Мои рисунки\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Галина\Мои документы\Мои рисунки\в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Галина\Мои документы\Мои рисунки\prazdnik_den_ekolo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424936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Автор презентации: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«Посмотри, как хорош! Край, в котором ты живёшь!»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Давыдова Галина Николаевна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учитель начальных классов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МОУ СОШ № 30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г.Комсомольска –на- Амуре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Хабаровского края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Documents and Settings\Галина\Мои документы\Копия 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040560" cy="2952328"/>
          </a:xfrm>
          <a:prstGeom prst="rect">
            <a:avLst/>
          </a:prstGeom>
          <a:noFill/>
        </p:spPr>
      </p:pic>
      <p:pic>
        <p:nvPicPr>
          <p:cNvPr id="6" name="Picture 2" descr="C:\Documents and Settings\Галина\Мои документы\Мои рисунки\413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664296" cy="302433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55576" y="1268760"/>
            <a:ext cx="8388424" cy="5589240"/>
          </a:xfrm>
        </p:spPr>
        <p:txBody>
          <a:bodyPr/>
          <a:lstStyle/>
          <a:p>
            <a:pPr>
              <a:buNone/>
            </a:pPr>
            <a:endParaRPr lang="ru-RU" b="1" i="1" dirty="0"/>
          </a:p>
        </p:txBody>
      </p:sp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Галина\Мои документы\Мои рисунки\741997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Галина\Мои документы\Мои рисунки\pticia-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792088" cy="6480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Галина\Мои документы\Мои рисунки\1247120839_page_13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Галина\Мои документы\Мои рисунки\40033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Изображе_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Галина\Мои документы\Мои рисунки\pticia-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1114425" cy="857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0</Words>
  <Application>Microsoft Office PowerPoint</Application>
  <PresentationFormat>Экран (4:3)</PresentationFormat>
  <Paragraphs>2</Paragraphs>
  <Slides>55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 Посмотри, как хорош, Край, в котором ты живёшь!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               Автор презентации: «Посмотри, как хорош! Край, в котором ты живёшь!»       Давыдова Галина Николаевна учитель начальных классов МОУ СОШ № 30 г.Комсомольска –на- Амуре Хабаровского края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24</cp:revision>
  <dcterms:created xsi:type="dcterms:W3CDTF">2011-01-04T14:18:15Z</dcterms:created>
  <dcterms:modified xsi:type="dcterms:W3CDTF">2011-01-23T09:32:42Z</dcterms:modified>
</cp:coreProperties>
</file>